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  <p:sldMasterId id="2147483688" r:id="rId6"/>
  </p:sldMasterIdLst>
  <p:notesMasterIdLst>
    <p:notesMasterId r:id="rId8"/>
  </p:notesMasterIdLst>
  <p:handoutMasterIdLst>
    <p:handoutMasterId r:id="rId9"/>
  </p:handoutMasterIdLst>
  <p:sldIdLst>
    <p:sldId id="15080" r:id="rId7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D6"/>
    <a:srgbClr val="9DC3E6"/>
    <a:srgbClr val="00B0F0"/>
    <a:srgbClr val="000000"/>
    <a:srgbClr val="F2F2F2"/>
    <a:srgbClr val="FFCC00"/>
    <a:srgbClr val="00CCFF"/>
    <a:srgbClr val="00008C"/>
    <a:srgbClr val="001EFF"/>
    <a:srgbClr val="F46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9D093B-8C64-4EA0-8211-88BA1F0AE298}" v="125" dt="2020-06-26T23:50:47.0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32" autoAdjust="0"/>
    <p:restoredTop sz="92838" autoAdjust="0"/>
  </p:normalViewPr>
  <p:slideViewPr>
    <p:cSldViewPr snapToGrid="0">
      <p:cViewPr varScale="1">
        <p:scale>
          <a:sx n="95" d="100"/>
          <a:sy n="95" d="100"/>
        </p:scale>
        <p:origin x="1182" y="84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erabhathran A" userId="8eea8997-6ca2-4034-9032-ac8da6c49ea7" providerId="ADAL" clId="{6F9D093B-8C64-4EA0-8211-88BA1F0AE298}"/>
    <pc:docChg chg="undo custSel modSld">
      <pc:chgData name="Veerabhathran A" userId="8eea8997-6ca2-4034-9032-ac8da6c49ea7" providerId="ADAL" clId="{6F9D093B-8C64-4EA0-8211-88BA1F0AE298}" dt="2020-06-27T00:44:08.574" v="895" actId="20577"/>
      <pc:docMkLst>
        <pc:docMk/>
      </pc:docMkLst>
      <pc:sldChg chg="addSp delSp modSp delAnim modAnim">
        <pc:chgData name="Veerabhathran A" userId="8eea8997-6ca2-4034-9032-ac8da6c49ea7" providerId="ADAL" clId="{6F9D093B-8C64-4EA0-8211-88BA1F0AE298}" dt="2020-06-27T00:44:08.574" v="895" actId="20577"/>
        <pc:sldMkLst>
          <pc:docMk/>
          <pc:sldMk cId="2398717723" sldId="15080"/>
        </pc:sldMkLst>
        <pc:spChg chg="mod">
          <ac:chgData name="Veerabhathran A" userId="8eea8997-6ca2-4034-9032-ac8da6c49ea7" providerId="ADAL" clId="{6F9D093B-8C64-4EA0-8211-88BA1F0AE298}" dt="2020-06-26T14:57:37.767" v="141" actId="255"/>
          <ac:spMkLst>
            <pc:docMk/>
            <pc:sldMk cId="2398717723" sldId="15080"/>
            <ac:spMk id="5" creationId="{24BC366D-8880-4753-98E1-5E65003191CB}"/>
          </ac:spMkLst>
        </pc:spChg>
        <pc:spChg chg="mod">
          <ac:chgData name="Veerabhathran A" userId="8eea8997-6ca2-4034-9032-ac8da6c49ea7" providerId="ADAL" clId="{6F9D093B-8C64-4EA0-8211-88BA1F0AE298}" dt="2020-06-26T14:56:49.333" v="93" actId="207"/>
          <ac:spMkLst>
            <pc:docMk/>
            <pc:sldMk cId="2398717723" sldId="15080"/>
            <ac:spMk id="14" creationId="{2ABB7D0C-06F5-4D27-AF16-DFF185255BB3}"/>
          </ac:spMkLst>
        </pc:spChg>
        <pc:spChg chg="mod">
          <ac:chgData name="Veerabhathran A" userId="8eea8997-6ca2-4034-9032-ac8da6c49ea7" providerId="ADAL" clId="{6F9D093B-8C64-4EA0-8211-88BA1F0AE298}" dt="2020-06-26T15:00:31.884" v="172" actId="14100"/>
          <ac:spMkLst>
            <pc:docMk/>
            <pc:sldMk cId="2398717723" sldId="15080"/>
            <ac:spMk id="25" creationId="{8CE8A22B-F9E9-48C2-BC08-E156A099183B}"/>
          </ac:spMkLst>
        </pc:spChg>
        <pc:spChg chg="mod">
          <ac:chgData name="Veerabhathran A" userId="8eea8997-6ca2-4034-9032-ac8da6c49ea7" providerId="ADAL" clId="{6F9D093B-8C64-4EA0-8211-88BA1F0AE298}" dt="2020-06-26T15:00:12.934" v="168" actId="207"/>
          <ac:spMkLst>
            <pc:docMk/>
            <pc:sldMk cId="2398717723" sldId="15080"/>
            <ac:spMk id="34" creationId="{566568B3-CF42-40F0-A931-F325E78158E4}"/>
          </ac:spMkLst>
        </pc:spChg>
        <pc:spChg chg="mod">
          <ac:chgData name="Veerabhathran A" userId="8eea8997-6ca2-4034-9032-ac8da6c49ea7" providerId="ADAL" clId="{6F9D093B-8C64-4EA0-8211-88BA1F0AE298}" dt="2020-06-26T14:56:49.333" v="93" actId="207"/>
          <ac:spMkLst>
            <pc:docMk/>
            <pc:sldMk cId="2398717723" sldId="15080"/>
            <ac:spMk id="35" creationId="{640E25A2-59D3-4AE9-8F93-0D958F93B8B3}"/>
          </ac:spMkLst>
        </pc:spChg>
        <pc:spChg chg="mod">
          <ac:chgData name="Veerabhathran A" userId="8eea8997-6ca2-4034-9032-ac8da6c49ea7" providerId="ADAL" clId="{6F9D093B-8C64-4EA0-8211-88BA1F0AE298}" dt="2020-06-26T15:00:31.884" v="172" actId="14100"/>
          <ac:spMkLst>
            <pc:docMk/>
            <pc:sldMk cId="2398717723" sldId="15080"/>
            <ac:spMk id="36" creationId="{95E541C1-6C20-4BC6-A166-A6CB50D1A360}"/>
          </ac:spMkLst>
        </pc:spChg>
        <pc:spChg chg="mod">
          <ac:chgData name="Veerabhathran A" userId="8eea8997-6ca2-4034-9032-ac8da6c49ea7" providerId="ADAL" clId="{6F9D093B-8C64-4EA0-8211-88BA1F0AE298}" dt="2020-06-26T14:57:37.767" v="141" actId="255"/>
          <ac:spMkLst>
            <pc:docMk/>
            <pc:sldMk cId="2398717723" sldId="15080"/>
            <ac:spMk id="45" creationId="{E3B35094-7EF7-40BB-A33C-6AA441F48DEE}"/>
          </ac:spMkLst>
        </pc:spChg>
        <pc:spChg chg="mod">
          <ac:chgData name="Veerabhathran A" userId="8eea8997-6ca2-4034-9032-ac8da6c49ea7" providerId="ADAL" clId="{6F9D093B-8C64-4EA0-8211-88BA1F0AE298}" dt="2020-06-26T14:56:49.333" v="93" actId="207"/>
          <ac:spMkLst>
            <pc:docMk/>
            <pc:sldMk cId="2398717723" sldId="15080"/>
            <ac:spMk id="47" creationId="{2C1A92B7-997D-44A5-893B-0DDD7D16CAC7}"/>
          </ac:spMkLst>
        </pc:spChg>
        <pc:spChg chg="mod ord">
          <ac:chgData name="Veerabhathran A" userId="8eea8997-6ca2-4034-9032-ac8da6c49ea7" providerId="ADAL" clId="{6F9D093B-8C64-4EA0-8211-88BA1F0AE298}" dt="2020-06-27T00:44:08.574" v="895" actId="20577"/>
          <ac:spMkLst>
            <pc:docMk/>
            <pc:sldMk cId="2398717723" sldId="15080"/>
            <ac:spMk id="52" creationId="{C50B6C33-DDE9-472C-B9C4-39487B076D57}"/>
          </ac:spMkLst>
        </pc:spChg>
        <pc:spChg chg="mod">
          <ac:chgData name="Veerabhathran A" userId="8eea8997-6ca2-4034-9032-ac8da6c49ea7" providerId="ADAL" clId="{6F9D093B-8C64-4EA0-8211-88BA1F0AE298}" dt="2020-06-26T23:34:00.173" v="235" actId="1038"/>
          <ac:spMkLst>
            <pc:docMk/>
            <pc:sldMk cId="2398717723" sldId="15080"/>
            <ac:spMk id="59" creationId="{DE3B5DCA-8E5D-4266-8456-E96316F54BDB}"/>
          </ac:spMkLst>
        </pc:spChg>
        <pc:spChg chg="mod">
          <ac:chgData name="Veerabhathran A" userId="8eea8997-6ca2-4034-9032-ac8da6c49ea7" providerId="ADAL" clId="{6F9D093B-8C64-4EA0-8211-88BA1F0AE298}" dt="2020-06-26T15:00:12.934" v="168" actId="207"/>
          <ac:spMkLst>
            <pc:docMk/>
            <pc:sldMk cId="2398717723" sldId="15080"/>
            <ac:spMk id="68" creationId="{5A4C2ED2-9B80-4534-A37D-B99CAB0C22EE}"/>
          </ac:spMkLst>
        </pc:spChg>
        <pc:spChg chg="mod">
          <ac:chgData name="Veerabhathran A" userId="8eea8997-6ca2-4034-9032-ac8da6c49ea7" providerId="ADAL" clId="{6F9D093B-8C64-4EA0-8211-88BA1F0AE298}" dt="2020-06-26T15:05:22.677" v="194" actId="14100"/>
          <ac:spMkLst>
            <pc:docMk/>
            <pc:sldMk cId="2398717723" sldId="15080"/>
            <ac:spMk id="69" creationId="{2A702664-D615-4874-941F-EC86DE2C079C}"/>
          </ac:spMkLst>
        </pc:spChg>
        <pc:spChg chg="mod">
          <ac:chgData name="Veerabhathran A" userId="8eea8997-6ca2-4034-9032-ac8da6c49ea7" providerId="ADAL" clId="{6F9D093B-8C64-4EA0-8211-88BA1F0AE298}" dt="2020-06-26T23:35:14.204" v="244" actId="20577"/>
          <ac:spMkLst>
            <pc:docMk/>
            <pc:sldMk cId="2398717723" sldId="15080"/>
            <ac:spMk id="70" creationId="{67150B8D-A131-47DB-893D-93FB3F09539E}"/>
          </ac:spMkLst>
        </pc:spChg>
        <pc:spChg chg="add mod">
          <ac:chgData name="Veerabhathran A" userId="8eea8997-6ca2-4034-9032-ac8da6c49ea7" providerId="ADAL" clId="{6F9D093B-8C64-4EA0-8211-88BA1F0AE298}" dt="2020-06-26T23:55:14.169" v="427" actId="1076"/>
          <ac:spMkLst>
            <pc:docMk/>
            <pc:sldMk cId="2398717723" sldId="15080"/>
            <ac:spMk id="84" creationId="{68673703-B7FB-4500-84A7-EBCE166D59C0}"/>
          </ac:spMkLst>
        </pc:spChg>
        <pc:spChg chg="add mod">
          <ac:chgData name="Veerabhathran A" userId="8eea8997-6ca2-4034-9032-ac8da6c49ea7" providerId="ADAL" clId="{6F9D093B-8C64-4EA0-8211-88BA1F0AE298}" dt="2020-06-27T00:31:24.520" v="741" actId="20577"/>
          <ac:spMkLst>
            <pc:docMk/>
            <pc:sldMk cId="2398717723" sldId="15080"/>
            <ac:spMk id="85" creationId="{63A5B07D-5623-4787-B347-5085CCBBED32}"/>
          </ac:spMkLst>
        </pc:spChg>
        <pc:spChg chg="mod">
          <ac:chgData name="Veerabhathran A" userId="8eea8997-6ca2-4034-9032-ac8da6c49ea7" providerId="ADAL" clId="{6F9D093B-8C64-4EA0-8211-88BA1F0AE298}" dt="2020-06-27T00:31:36.167" v="743" actId="14100"/>
          <ac:spMkLst>
            <pc:docMk/>
            <pc:sldMk cId="2398717723" sldId="15080"/>
            <ac:spMk id="89" creationId="{B9107B33-4569-453B-B710-3F7F0129E99E}"/>
          </ac:spMkLst>
        </pc:spChg>
        <pc:spChg chg="mod">
          <ac:chgData name="Veerabhathran A" userId="8eea8997-6ca2-4034-9032-ac8da6c49ea7" providerId="ADAL" clId="{6F9D093B-8C64-4EA0-8211-88BA1F0AE298}" dt="2020-06-27T00:31:32.651" v="742" actId="14100"/>
          <ac:spMkLst>
            <pc:docMk/>
            <pc:sldMk cId="2398717723" sldId="15080"/>
            <ac:spMk id="90" creationId="{8AE1C38C-F09F-46A4-A5AB-E25262E8138C}"/>
          </ac:spMkLst>
        </pc:spChg>
        <pc:spChg chg="mod">
          <ac:chgData name="Veerabhathran A" userId="8eea8997-6ca2-4034-9032-ac8da6c49ea7" providerId="ADAL" clId="{6F9D093B-8C64-4EA0-8211-88BA1F0AE298}" dt="2020-06-26T14:56:49.333" v="93" actId="207"/>
          <ac:spMkLst>
            <pc:docMk/>
            <pc:sldMk cId="2398717723" sldId="15080"/>
            <ac:spMk id="92" creationId="{DA23EBA4-36A7-44F6-9888-856AA3ED64DF}"/>
          </ac:spMkLst>
        </pc:spChg>
        <pc:spChg chg="mod">
          <ac:chgData name="Veerabhathran A" userId="8eea8997-6ca2-4034-9032-ac8da6c49ea7" providerId="ADAL" clId="{6F9D093B-8C64-4EA0-8211-88BA1F0AE298}" dt="2020-06-26T15:05:16.735" v="193" actId="14100"/>
          <ac:spMkLst>
            <pc:docMk/>
            <pc:sldMk cId="2398717723" sldId="15080"/>
            <ac:spMk id="96" creationId="{DCBEA835-28D0-4FF0-BB9C-050D7324A8F8}"/>
          </ac:spMkLst>
        </pc:spChg>
        <pc:spChg chg="mod">
          <ac:chgData name="Veerabhathran A" userId="8eea8997-6ca2-4034-9032-ac8da6c49ea7" providerId="ADAL" clId="{6F9D093B-8C64-4EA0-8211-88BA1F0AE298}" dt="2020-06-26T14:57:37.767" v="141" actId="255"/>
          <ac:spMkLst>
            <pc:docMk/>
            <pc:sldMk cId="2398717723" sldId="15080"/>
            <ac:spMk id="97" creationId="{A7730765-2FEA-4ADB-AC01-089028E560F2}"/>
          </ac:spMkLst>
        </pc:spChg>
        <pc:spChg chg="mod">
          <ac:chgData name="Veerabhathran A" userId="8eea8997-6ca2-4034-9032-ac8da6c49ea7" providerId="ADAL" clId="{6F9D093B-8C64-4EA0-8211-88BA1F0AE298}" dt="2020-06-27T00:18:35.659" v="637" actId="14100"/>
          <ac:spMkLst>
            <pc:docMk/>
            <pc:sldMk cId="2398717723" sldId="15080"/>
            <ac:spMk id="98" creationId="{A075BBB9-1B17-4378-8A55-AF7FF863EA57}"/>
          </ac:spMkLst>
        </pc:spChg>
        <pc:spChg chg="mod">
          <ac:chgData name="Veerabhathran A" userId="8eea8997-6ca2-4034-9032-ac8da6c49ea7" providerId="ADAL" clId="{6F9D093B-8C64-4EA0-8211-88BA1F0AE298}" dt="2020-06-26T15:05:42.192" v="196" actId="14100"/>
          <ac:spMkLst>
            <pc:docMk/>
            <pc:sldMk cId="2398717723" sldId="15080"/>
            <ac:spMk id="99" creationId="{B056B24A-0FBB-4F03-9F42-28FFC072C578}"/>
          </ac:spMkLst>
        </pc:spChg>
        <pc:spChg chg="mod">
          <ac:chgData name="Veerabhathran A" userId="8eea8997-6ca2-4034-9032-ac8da6c49ea7" providerId="ADAL" clId="{6F9D093B-8C64-4EA0-8211-88BA1F0AE298}" dt="2020-06-26T14:56:49.333" v="93" actId="207"/>
          <ac:spMkLst>
            <pc:docMk/>
            <pc:sldMk cId="2398717723" sldId="15080"/>
            <ac:spMk id="107" creationId="{561977E0-6FF2-4AD6-BA2D-9F088236207A}"/>
          </ac:spMkLst>
        </pc:spChg>
        <pc:spChg chg="mod">
          <ac:chgData name="Veerabhathran A" userId="8eea8997-6ca2-4034-9032-ac8da6c49ea7" providerId="ADAL" clId="{6F9D093B-8C64-4EA0-8211-88BA1F0AE298}" dt="2020-06-26T23:37:04.024" v="247" actId="20577"/>
          <ac:spMkLst>
            <pc:docMk/>
            <pc:sldMk cId="2398717723" sldId="15080"/>
            <ac:spMk id="114" creationId="{54E97081-FC2A-4EC2-A0E4-AB54212C066F}"/>
          </ac:spMkLst>
        </pc:spChg>
        <pc:spChg chg="mod">
          <ac:chgData name="Veerabhathran A" userId="8eea8997-6ca2-4034-9032-ac8da6c49ea7" providerId="ADAL" clId="{6F9D093B-8C64-4EA0-8211-88BA1F0AE298}" dt="2020-06-26T15:00:31.884" v="172" actId="14100"/>
          <ac:spMkLst>
            <pc:docMk/>
            <pc:sldMk cId="2398717723" sldId="15080"/>
            <ac:spMk id="117" creationId="{5823B388-AA70-45B5-9B36-7675C5A5B07F}"/>
          </ac:spMkLst>
        </pc:spChg>
        <pc:spChg chg="mod">
          <ac:chgData name="Veerabhathran A" userId="8eea8997-6ca2-4034-9032-ac8da6c49ea7" providerId="ADAL" clId="{6F9D093B-8C64-4EA0-8211-88BA1F0AE298}" dt="2020-06-26T15:00:31.884" v="172" actId="14100"/>
          <ac:spMkLst>
            <pc:docMk/>
            <pc:sldMk cId="2398717723" sldId="15080"/>
            <ac:spMk id="118" creationId="{A54ADB83-7627-4F10-8BCF-7C3963283299}"/>
          </ac:spMkLst>
        </pc:spChg>
        <pc:spChg chg="mod">
          <ac:chgData name="Veerabhathran A" userId="8eea8997-6ca2-4034-9032-ac8da6c49ea7" providerId="ADAL" clId="{6F9D093B-8C64-4EA0-8211-88BA1F0AE298}" dt="2020-06-26T23:37:11.598" v="261" actId="20577"/>
          <ac:spMkLst>
            <pc:docMk/>
            <pc:sldMk cId="2398717723" sldId="15080"/>
            <ac:spMk id="119" creationId="{0B78BF40-6C47-4057-BB91-56E6D03E558D}"/>
          </ac:spMkLst>
        </pc:spChg>
        <pc:spChg chg="mod">
          <ac:chgData name="Veerabhathran A" userId="8eea8997-6ca2-4034-9032-ac8da6c49ea7" providerId="ADAL" clId="{6F9D093B-8C64-4EA0-8211-88BA1F0AE298}" dt="2020-06-26T14:56:23.784" v="92" actId="114"/>
          <ac:spMkLst>
            <pc:docMk/>
            <pc:sldMk cId="2398717723" sldId="15080"/>
            <ac:spMk id="121" creationId="{53B848D1-D726-4036-A9CE-46972A80FE56}"/>
          </ac:spMkLst>
        </pc:spChg>
        <pc:spChg chg="add mod">
          <ac:chgData name="Veerabhathran A" userId="8eea8997-6ca2-4034-9032-ac8da6c49ea7" providerId="ADAL" clId="{6F9D093B-8C64-4EA0-8211-88BA1F0AE298}" dt="2020-06-26T14:52:27.370" v="3" actId="1076"/>
          <ac:spMkLst>
            <pc:docMk/>
            <pc:sldMk cId="2398717723" sldId="15080"/>
            <ac:spMk id="130" creationId="{AEA344E9-8BA5-4F6C-A8FD-E81F06D2433F}"/>
          </ac:spMkLst>
        </pc:spChg>
        <pc:picChg chg="add del mod">
          <ac:chgData name="Veerabhathran A" userId="8eea8997-6ca2-4034-9032-ac8da6c49ea7" providerId="ADAL" clId="{6F9D093B-8C64-4EA0-8211-88BA1F0AE298}" dt="2020-06-26T23:38:23.179" v="271" actId="478"/>
          <ac:picMkLst>
            <pc:docMk/>
            <pc:sldMk cId="2398717723" sldId="15080"/>
            <ac:picMk id="6" creationId="{E0158E60-3EA8-4B22-8AAD-0056927EBB93}"/>
          </ac:picMkLst>
        </pc:picChg>
        <pc:picChg chg="add mod">
          <ac:chgData name="Veerabhathran A" userId="8eea8997-6ca2-4034-9032-ac8da6c49ea7" providerId="ADAL" clId="{6F9D093B-8C64-4EA0-8211-88BA1F0AE298}" dt="2020-06-27T00:18:51.046" v="641" actId="1076"/>
          <ac:picMkLst>
            <pc:docMk/>
            <pc:sldMk cId="2398717723" sldId="15080"/>
            <ac:picMk id="19" creationId="{8144F17B-DD57-4789-8D65-A5800D9B7EC9}"/>
          </ac:picMkLst>
        </pc:picChg>
        <pc:picChg chg="add del mod">
          <ac:chgData name="Veerabhathran A" userId="8eea8997-6ca2-4034-9032-ac8da6c49ea7" providerId="ADAL" clId="{6F9D093B-8C64-4EA0-8211-88BA1F0AE298}" dt="2020-06-26T23:38:20.369" v="270" actId="478"/>
          <ac:picMkLst>
            <pc:docMk/>
            <pc:sldMk cId="2398717723" sldId="15080"/>
            <ac:picMk id="67" creationId="{C77D5D15-93EB-4396-8F81-D41E9FA0DFA5}"/>
          </ac:picMkLst>
        </pc:picChg>
        <pc:picChg chg="add mod">
          <ac:chgData name="Veerabhathran A" userId="8eea8997-6ca2-4034-9032-ac8da6c49ea7" providerId="ADAL" clId="{6F9D093B-8C64-4EA0-8211-88BA1F0AE298}" dt="2020-06-27T00:26:34.863" v="715" actId="1076"/>
          <ac:picMkLst>
            <pc:docMk/>
            <pc:sldMk cId="2398717723" sldId="15080"/>
            <ac:picMk id="94" creationId="{A5FBCA8D-12A3-43DF-B315-4078EA8F3A1C}"/>
          </ac:picMkLst>
        </pc:picChg>
        <pc:picChg chg="del">
          <ac:chgData name="Veerabhathran A" userId="8eea8997-6ca2-4034-9032-ac8da6c49ea7" providerId="ADAL" clId="{6F9D093B-8C64-4EA0-8211-88BA1F0AE298}" dt="2020-06-26T14:52:21.157" v="0" actId="478"/>
          <ac:picMkLst>
            <pc:docMk/>
            <pc:sldMk cId="2398717723" sldId="15080"/>
            <ac:picMk id="100" creationId="{77902D4B-D379-473A-A7E6-6BD75CA272FD}"/>
          </ac:picMkLst>
        </pc:picChg>
        <pc:picChg chg="add mod">
          <ac:chgData name="Veerabhathran A" userId="8eea8997-6ca2-4034-9032-ac8da6c49ea7" providerId="ADAL" clId="{6F9D093B-8C64-4EA0-8211-88BA1F0AE298}" dt="2020-06-26T15:00:41.589" v="174" actId="1076"/>
          <ac:picMkLst>
            <pc:docMk/>
            <pc:sldMk cId="2398717723" sldId="15080"/>
            <ac:picMk id="132" creationId="{116D7E84-27C4-4C34-B696-9297F1B78488}"/>
          </ac:picMkLst>
        </pc:picChg>
        <pc:picChg chg="add mod">
          <ac:chgData name="Veerabhathran A" userId="8eea8997-6ca2-4034-9032-ac8da6c49ea7" providerId="ADAL" clId="{6F9D093B-8C64-4EA0-8211-88BA1F0AE298}" dt="2020-06-26T15:00:44.196" v="175" actId="1076"/>
          <ac:picMkLst>
            <pc:docMk/>
            <pc:sldMk cId="2398717723" sldId="15080"/>
            <ac:picMk id="133" creationId="{5E958BA6-F179-4F25-A47D-F998D295E461}"/>
          </ac:picMkLst>
        </pc:picChg>
        <pc:picChg chg="add mod">
          <ac:chgData name="Veerabhathran A" userId="8eea8997-6ca2-4034-9032-ac8da6c49ea7" providerId="ADAL" clId="{6F9D093B-8C64-4EA0-8211-88BA1F0AE298}" dt="2020-06-26T14:59:51.864" v="167" actId="1076"/>
          <ac:picMkLst>
            <pc:docMk/>
            <pc:sldMk cId="2398717723" sldId="15080"/>
            <ac:picMk id="134" creationId="{69820941-705F-4DB0-9445-35B3E629FD91}"/>
          </ac:picMkLst>
        </pc:picChg>
        <pc:picChg chg="add mod">
          <ac:chgData name="Veerabhathran A" userId="8eea8997-6ca2-4034-9032-ac8da6c49ea7" providerId="ADAL" clId="{6F9D093B-8C64-4EA0-8211-88BA1F0AE298}" dt="2020-06-26T15:00:48.837" v="176" actId="1076"/>
          <ac:picMkLst>
            <pc:docMk/>
            <pc:sldMk cId="2398717723" sldId="15080"/>
            <ac:picMk id="135" creationId="{1927D2AF-F810-4B14-8D9A-DEA8FE207941}"/>
          </ac:picMkLst>
        </pc:picChg>
        <pc:picChg chg="add del mod">
          <ac:chgData name="Veerabhathran A" userId="8eea8997-6ca2-4034-9032-ac8da6c49ea7" providerId="ADAL" clId="{6F9D093B-8C64-4EA0-8211-88BA1F0AE298}" dt="2020-06-26T15:00:53.309" v="177" actId="478"/>
          <ac:picMkLst>
            <pc:docMk/>
            <pc:sldMk cId="2398717723" sldId="15080"/>
            <ac:picMk id="136" creationId="{9A2D0D7B-0960-49C0-A308-63D8D6B44EB9}"/>
          </ac:picMkLst>
        </pc:picChg>
        <pc:picChg chg="add mod">
          <ac:chgData name="Veerabhathran A" userId="8eea8997-6ca2-4034-9032-ac8da6c49ea7" providerId="ADAL" clId="{6F9D093B-8C64-4EA0-8211-88BA1F0AE298}" dt="2020-06-26T15:02:01.301" v="191" actId="1076"/>
          <ac:picMkLst>
            <pc:docMk/>
            <pc:sldMk cId="2398717723" sldId="15080"/>
            <ac:picMk id="1029" creationId="{95501992-B611-497E-9E92-F03D16361C27}"/>
          </ac:picMkLst>
        </pc:picChg>
        <pc:cxnChg chg="add del mod">
          <ac:chgData name="Veerabhathran A" userId="8eea8997-6ca2-4034-9032-ac8da6c49ea7" providerId="ADAL" clId="{6F9D093B-8C64-4EA0-8211-88BA1F0AE298}" dt="2020-06-26T23:55:08.931" v="426" actId="478"/>
          <ac:cxnSpMkLst>
            <pc:docMk/>
            <pc:sldMk cId="2398717723" sldId="15080"/>
            <ac:cxnSpMk id="13" creationId="{EC3AEEC8-1846-45C9-BED3-2F64BA8D4302}"/>
          </ac:cxnSpMkLst>
        </pc:cxnChg>
        <pc:cxnChg chg="mod">
          <ac:chgData name="Veerabhathran A" userId="8eea8997-6ca2-4034-9032-ac8da6c49ea7" providerId="ADAL" clId="{6F9D093B-8C64-4EA0-8211-88BA1F0AE298}" dt="2020-06-26T23:43:59.379" v="327" actId="14100"/>
          <ac:cxnSpMkLst>
            <pc:docMk/>
            <pc:sldMk cId="2398717723" sldId="15080"/>
            <ac:cxnSpMk id="17" creationId="{FCF3D5B8-FD88-4757-8632-000284348C9D}"/>
          </ac:cxnSpMkLst>
        </pc:cxnChg>
        <pc:cxnChg chg="mod">
          <ac:chgData name="Veerabhathran A" userId="8eea8997-6ca2-4034-9032-ac8da6c49ea7" providerId="ADAL" clId="{6F9D093B-8C64-4EA0-8211-88BA1F0AE298}" dt="2020-06-26T23:44:20.648" v="333" actId="1076"/>
          <ac:cxnSpMkLst>
            <pc:docMk/>
            <pc:sldMk cId="2398717723" sldId="15080"/>
            <ac:cxnSpMk id="29" creationId="{BF14D6A5-9C3D-42B5-BBB1-A8DFF33879DA}"/>
          </ac:cxnSpMkLst>
        </pc:cxnChg>
        <pc:cxnChg chg="mod">
          <ac:chgData name="Veerabhathran A" userId="8eea8997-6ca2-4034-9032-ac8da6c49ea7" providerId="ADAL" clId="{6F9D093B-8C64-4EA0-8211-88BA1F0AE298}" dt="2020-06-26T23:34:00.173" v="235" actId="1038"/>
          <ac:cxnSpMkLst>
            <pc:docMk/>
            <pc:sldMk cId="2398717723" sldId="15080"/>
            <ac:cxnSpMk id="62" creationId="{DE2E6950-3227-41A8-989C-BC26606C117F}"/>
          </ac:cxnSpMkLst>
        </pc:cxnChg>
        <pc:cxnChg chg="mod ord">
          <ac:chgData name="Veerabhathran A" userId="8eea8997-6ca2-4034-9032-ac8da6c49ea7" providerId="ADAL" clId="{6F9D093B-8C64-4EA0-8211-88BA1F0AE298}" dt="2020-06-26T23:34:12.523" v="238" actId="167"/>
          <ac:cxnSpMkLst>
            <pc:docMk/>
            <pc:sldMk cId="2398717723" sldId="15080"/>
            <ac:cxnSpMk id="66" creationId="{2659EDD1-BF23-4AC4-ADC5-EB7CE7CC5183}"/>
          </ac:cxnSpMkLst>
        </pc:cxnChg>
        <pc:cxnChg chg="add mod">
          <ac:chgData name="Veerabhathran A" userId="8eea8997-6ca2-4034-9032-ac8da6c49ea7" providerId="ADAL" clId="{6F9D093B-8C64-4EA0-8211-88BA1F0AE298}" dt="2020-06-26T23:44:09.355" v="330" actId="14100"/>
          <ac:cxnSpMkLst>
            <pc:docMk/>
            <pc:sldMk cId="2398717723" sldId="15080"/>
            <ac:cxnSpMk id="72" creationId="{3023F455-3604-4A25-BC55-71DCD3CD37DE}"/>
          </ac:cxnSpMkLst>
        </pc:cxnChg>
        <pc:cxnChg chg="add mod">
          <ac:chgData name="Veerabhathran A" userId="8eea8997-6ca2-4034-9032-ac8da6c49ea7" providerId="ADAL" clId="{6F9D093B-8C64-4EA0-8211-88BA1F0AE298}" dt="2020-06-26T23:44:27.666" v="336" actId="14100"/>
          <ac:cxnSpMkLst>
            <pc:docMk/>
            <pc:sldMk cId="2398717723" sldId="15080"/>
            <ac:cxnSpMk id="73" creationId="{DB5B9092-CCE2-4BEC-B73E-519EF538A10C}"/>
          </ac:cxnSpMkLst>
        </pc:cxnChg>
        <pc:cxnChg chg="add mod">
          <ac:chgData name="Veerabhathran A" userId="8eea8997-6ca2-4034-9032-ac8da6c49ea7" providerId="ADAL" clId="{6F9D093B-8C64-4EA0-8211-88BA1F0AE298}" dt="2020-06-26T23:44:57.174" v="339" actId="1076"/>
          <ac:cxnSpMkLst>
            <pc:docMk/>
            <pc:sldMk cId="2398717723" sldId="15080"/>
            <ac:cxnSpMk id="74" creationId="{FB174C38-2EFC-4260-BC16-9BFE2C0EBCC0}"/>
          </ac:cxnSpMkLst>
        </pc:cxnChg>
        <pc:cxnChg chg="del">
          <ac:chgData name="Veerabhathran A" userId="8eea8997-6ca2-4034-9032-ac8da6c49ea7" providerId="ADAL" clId="{6F9D093B-8C64-4EA0-8211-88BA1F0AE298}" dt="2020-06-26T23:44:46.842" v="337" actId="478"/>
          <ac:cxnSpMkLst>
            <pc:docMk/>
            <pc:sldMk cId="2398717723" sldId="15080"/>
            <ac:cxnSpMk id="75" creationId="{6CCB6A47-5AD9-4A2B-BBE0-5F10EFA531A7}"/>
          </ac:cxnSpMkLst>
        </pc:cxnChg>
        <pc:cxnChg chg="add mod">
          <ac:chgData name="Veerabhathran A" userId="8eea8997-6ca2-4034-9032-ac8da6c49ea7" providerId="ADAL" clId="{6F9D093B-8C64-4EA0-8211-88BA1F0AE298}" dt="2020-06-27T00:09:15.303" v="565" actId="108"/>
          <ac:cxnSpMkLst>
            <pc:docMk/>
            <pc:sldMk cId="2398717723" sldId="15080"/>
            <ac:cxnSpMk id="76" creationId="{97F7050E-BFD8-44C8-A277-CC7D91A45614}"/>
          </ac:cxnSpMkLst>
        </pc:cxnChg>
        <pc:cxnChg chg="del mod">
          <ac:chgData name="Veerabhathran A" userId="8eea8997-6ca2-4034-9032-ac8da6c49ea7" providerId="ADAL" clId="{6F9D093B-8C64-4EA0-8211-88BA1F0AE298}" dt="2020-06-26T23:44:46.842" v="337" actId="478"/>
          <ac:cxnSpMkLst>
            <pc:docMk/>
            <pc:sldMk cId="2398717723" sldId="15080"/>
            <ac:cxnSpMk id="77" creationId="{1AFA8AEF-32B2-4D83-BC37-41875EFA63BE}"/>
          </ac:cxnSpMkLst>
        </pc:cxnChg>
        <pc:cxnChg chg="add mod">
          <ac:chgData name="Veerabhathran A" userId="8eea8997-6ca2-4034-9032-ac8da6c49ea7" providerId="ADAL" clId="{6F9D093B-8C64-4EA0-8211-88BA1F0AE298}" dt="2020-06-26T23:44:57.174" v="339" actId="1076"/>
          <ac:cxnSpMkLst>
            <pc:docMk/>
            <pc:sldMk cId="2398717723" sldId="15080"/>
            <ac:cxnSpMk id="78" creationId="{61DD49DC-001B-41F6-96F9-B2C85394ABBC}"/>
          </ac:cxnSpMkLst>
        </pc:cxnChg>
        <pc:cxnChg chg="add mod">
          <ac:chgData name="Veerabhathran A" userId="8eea8997-6ca2-4034-9032-ac8da6c49ea7" providerId="ADAL" clId="{6F9D093B-8C64-4EA0-8211-88BA1F0AE298}" dt="2020-06-27T00:25:16.342" v="701" actId="14100"/>
          <ac:cxnSpMkLst>
            <pc:docMk/>
            <pc:sldMk cId="2398717723" sldId="15080"/>
            <ac:cxnSpMk id="79" creationId="{42E9F69F-55A3-4D6E-81F0-71D3F5E7F860}"/>
          </ac:cxnSpMkLst>
        </pc:cxnChg>
        <pc:cxnChg chg="add mod">
          <ac:chgData name="Veerabhathran A" userId="8eea8997-6ca2-4034-9032-ac8da6c49ea7" providerId="ADAL" clId="{6F9D093B-8C64-4EA0-8211-88BA1F0AE298}" dt="2020-06-26T23:45:12.212" v="342" actId="1076"/>
          <ac:cxnSpMkLst>
            <pc:docMk/>
            <pc:sldMk cId="2398717723" sldId="15080"/>
            <ac:cxnSpMk id="80" creationId="{C1D4AAA5-A4BA-40F7-989D-F3B659D832EB}"/>
          </ac:cxnSpMkLst>
        </pc:cxnChg>
        <pc:cxnChg chg="add mod">
          <ac:chgData name="Veerabhathran A" userId="8eea8997-6ca2-4034-9032-ac8da6c49ea7" providerId="ADAL" clId="{6F9D093B-8C64-4EA0-8211-88BA1F0AE298}" dt="2020-06-26T23:45:12.212" v="342" actId="1076"/>
          <ac:cxnSpMkLst>
            <pc:docMk/>
            <pc:sldMk cId="2398717723" sldId="15080"/>
            <ac:cxnSpMk id="81" creationId="{D386E06A-10E9-4C34-826C-E02000C794DF}"/>
          </ac:cxnSpMkLst>
        </pc:cxnChg>
        <pc:cxnChg chg="add mod">
          <ac:chgData name="Veerabhathran A" userId="8eea8997-6ca2-4034-9032-ac8da6c49ea7" providerId="ADAL" clId="{6F9D093B-8C64-4EA0-8211-88BA1F0AE298}" dt="2020-06-26T23:45:12.212" v="342" actId="1076"/>
          <ac:cxnSpMkLst>
            <pc:docMk/>
            <pc:sldMk cId="2398717723" sldId="15080"/>
            <ac:cxnSpMk id="82" creationId="{D58B3747-5455-4A1C-9496-AEB62C3FB408}"/>
          </ac:cxnSpMkLst>
        </pc:cxnChg>
        <pc:cxnChg chg="add mod">
          <ac:chgData name="Veerabhathran A" userId="8eea8997-6ca2-4034-9032-ac8da6c49ea7" providerId="ADAL" clId="{6F9D093B-8C64-4EA0-8211-88BA1F0AE298}" dt="2020-06-27T00:25:12.219" v="700" actId="14100"/>
          <ac:cxnSpMkLst>
            <pc:docMk/>
            <pc:sldMk cId="2398717723" sldId="15080"/>
            <ac:cxnSpMk id="83" creationId="{3383B49A-7274-4A47-A3A4-2BC5DE7872E5}"/>
          </ac:cxnSpMkLst>
        </pc:cxnChg>
        <pc:cxnChg chg="add mod">
          <ac:chgData name="Veerabhathran A" userId="8eea8997-6ca2-4034-9032-ac8da6c49ea7" providerId="ADAL" clId="{6F9D093B-8C64-4EA0-8211-88BA1F0AE298}" dt="2020-06-27T00:17:39.490" v="628" actId="14100"/>
          <ac:cxnSpMkLst>
            <pc:docMk/>
            <pc:sldMk cId="2398717723" sldId="15080"/>
            <ac:cxnSpMk id="87" creationId="{7E823FBC-8303-42E8-A6B1-DBDD7F63ED48}"/>
          </ac:cxnSpMkLst>
        </pc:cxnChg>
        <pc:cxnChg chg="add mod">
          <ac:chgData name="Veerabhathran A" userId="8eea8997-6ca2-4034-9032-ac8da6c49ea7" providerId="ADAL" clId="{6F9D093B-8C64-4EA0-8211-88BA1F0AE298}" dt="2020-06-27T00:27:25.808" v="724" actId="14100"/>
          <ac:cxnSpMkLst>
            <pc:docMk/>
            <pc:sldMk cId="2398717723" sldId="15080"/>
            <ac:cxnSpMk id="93" creationId="{A26C726F-BF06-4268-BAFB-FCB45C1CE49D}"/>
          </ac:cxnSpMkLst>
        </pc:cxnChg>
        <pc:cxnChg chg="add mod">
          <ac:chgData name="Veerabhathran A" userId="8eea8997-6ca2-4034-9032-ac8da6c49ea7" providerId="ADAL" clId="{6F9D093B-8C64-4EA0-8211-88BA1F0AE298}" dt="2020-06-27T00:37:40.261" v="886" actId="1036"/>
          <ac:cxnSpMkLst>
            <pc:docMk/>
            <pc:sldMk cId="2398717723" sldId="15080"/>
            <ac:cxnSpMk id="100" creationId="{327F8D59-FA51-431B-BDAE-ADCB69F36457}"/>
          </ac:cxnSpMkLst>
        </pc:cxnChg>
        <pc:cxnChg chg="mod">
          <ac:chgData name="Veerabhathran A" userId="8eea8997-6ca2-4034-9032-ac8da6c49ea7" providerId="ADAL" clId="{6F9D093B-8C64-4EA0-8211-88BA1F0AE298}" dt="2020-06-27T00:35:35.234" v="882" actId="14100"/>
          <ac:cxnSpMkLst>
            <pc:docMk/>
            <pc:sldMk cId="2398717723" sldId="15080"/>
            <ac:cxnSpMk id="101" creationId="{848292B0-E7EC-4619-A781-B8424901A44A}"/>
          </ac:cxnSpMkLst>
        </pc:cxnChg>
        <pc:cxnChg chg="mod">
          <ac:chgData name="Veerabhathran A" userId="8eea8997-6ca2-4034-9032-ac8da6c49ea7" providerId="ADAL" clId="{6F9D093B-8C64-4EA0-8211-88BA1F0AE298}" dt="2020-06-27T00:17:26.605" v="625" actId="14100"/>
          <ac:cxnSpMkLst>
            <pc:docMk/>
            <pc:sldMk cId="2398717723" sldId="15080"/>
            <ac:cxnSpMk id="104" creationId="{CE6E8D74-7B4B-48D8-9A17-C4291CEDFFDA}"/>
          </ac:cxnSpMkLst>
        </pc:cxnChg>
        <pc:cxnChg chg="del">
          <ac:chgData name="Veerabhathran A" userId="8eea8997-6ca2-4034-9032-ac8da6c49ea7" providerId="ADAL" clId="{6F9D093B-8C64-4EA0-8211-88BA1F0AE298}" dt="2020-06-26T23:45:02.843" v="340" actId="478"/>
          <ac:cxnSpMkLst>
            <pc:docMk/>
            <pc:sldMk cId="2398717723" sldId="15080"/>
            <ac:cxnSpMk id="115" creationId="{EDE69407-34E0-4D03-99B5-44876DF44CEB}"/>
          </ac:cxnSpMkLst>
        </pc:cxnChg>
        <pc:cxnChg chg="del">
          <ac:chgData name="Veerabhathran A" userId="8eea8997-6ca2-4034-9032-ac8da6c49ea7" providerId="ADAL" clId="{6F9D093B-8C64-4EA0-8211-88BA1F0AE298}" dt="2020-06-26T23:45:02.843" v="340" actId="478"/>
          <ac:cxnSpMkLst>
            <pc:docMk/>
            <pc:sldMk cId="2398717723" sldId="15080"/>
            <ac:cxnSpMk id="116" creationId="{75A0EF43-893D-44FE-BD30-DF4BF3DE887A}"/>
          </ac:cxnSpMkLst>
        </pc:cxnChg>
        <pc:cxnChg chg="mod">
          <ac:chgData name="Veerabhathran A" userId="8eea8997-6ca2-4034-9032-ac8da6c49ea7" providerId="ADAL" clId="{6F9D093B-8C64-4EA0-8211-88BA1F0AE298}" dt="2020-06-26T15:01:37.071" v="187" actId="14100"/>
          <ac:cxnSpMkLst>
            <pc:docMk/>
            <pc:sldMk cId="2398717723" sldId="15080"/>
            <ac:cxnSpMk id="122" creationId="{4B665F1B-DA5D-4D42-85A5-842EFA474420}"/>
          </ac:cxnSpMkLst>
        </pc:cxnChg>
        <pc:cxnChg chg="del mod">
          <ac:chgData name="Veerabhathran A" userId="8eea8997-6ca2-4034-9032-ac8da6c49ea7" providerId="ADAL" clId="{6F9D093B-8C64-4EA0-8211-88BA1F0AE298}" dt="2020-06-27T00:28:37.774" v="726" actId="478"/>
          <ac:cxnSpMkLst>
            <pc:docMk/>
            <pc:sldMk cId="2398717723" sldId="15080"/>
            <ac:cxnSpMk id="127" creationId="{07BFF458-4D56-420E-81C8-4620A68ECBE5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3099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9817" y="4577667"/>
            <a:ext cx="1369306" cy="25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42" y="208916"/>
            <a:ext cx="833532" cy="65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90" y="940223"/>
            <a:ext cx="8615227" cy="3725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9" y="240428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8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686" y="4824117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18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1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3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6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17884" y="4486496"/>
            <a:ext cx="2133600" cy="658527"/>
          </a:xfrm>
          <a:prstGeom prst="rect">
            <a:avLst/>
          </a:prstGeom>
        </p:spPr>
        <p:txBody>
          <a:bodyPr/>
          <a:lstStyle>
            <a:lvl1pPr algn="r">
              <a:defRPr lang="uk-UA" sz="5212" b="0" i="0" kern="1200" baseline="0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00642" y="897759"/>
            <a:ext cx="3269326" cy="10799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65442" algn="l"/>
              </a:tabLst>
              <a:defRPr lang="ru-RU" sz="3000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600704" y="2382751"/>
            <a:ext cx="3269264" cy="2093196"/>
          </a:xfrm>
          <a:prstGeom prst="rect">
            <a:avLst/>
          </a:prstGeom>
        </p:spPr>
        <p:txBody>
          <a:bodyPr/>
          <a:lstStyle>
            <a:lvl1pPr>
              <a:defRPr lang="en-US" sz="105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550C4C-7C11-F14E-A4E6-5541AFE1BC31}"/>
              </a:ext>
            </a:extLst>
          </p:cNvPr>
          <p:cNvSpPr txBox="1"/>
          <p:nvPr userDrawn="1"/>
        </p:nvSpPr>
        <p:spPr>
          <a:xfrm>
            <a:off x="5570980" y="4920739"/>
            <a:ext cx="23914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75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9293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347" y="253373"/>
            <a:ext cx="7886700" cy="41148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100" b="0" i="0">
                <a:solidFill>
                  <a:srgbClr val="2E328A"/>
                </a:solidFill>
                <a:latin typeface="Bw Modelica SS02" panose="000006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A8E746E7-5FDF-46E0-86CE-70EA12D6E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0185" y="4742308"/>
            <a:ext cx="436897" cy="274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117896C6-9BB2-4A74-994A-1A6AE763CC0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>
            <a:spLocks noGrp="1"/>
          </p:cNvSpPr>
          <p:nvPr>
            <p:ph type="title" hasCustomPrompt="1"/>
          </p:nvPr>
        </p:nvSpPr>
        <p:spPr>
          <a:xfrm>
            <a:off x="559859" y="223027"/>
            <a:ext cx="8024283" cy="369332"/>
          </a:xfrm>
          <a:prstGeom prst="rect">
            <a:avLst/>
          </a:prstGeom>
        </p:spPr>
        <p:txBody>
          <a:bodyPr anchor="ctr"/>
          <a:lstStyle>
            <a:lvl1pPr>
              <a:defRPr lang="en-US" sz="2250" b="1" i="0" dirty="0">
                <a:solidFill>
                  <a:srgbClr val="363636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D462E2-9633-471A-9AA8-A0ED3C9C36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617220" cy="617220"/>
          </a:xfrm>
          <a:prstGeom prst="rect">
            <a:avLst/>
          </a:prstGeom>
        </p:spPr>
      </p:pic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CC997179-82D4-4CDB-8498-879396407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0185" y="4742308"/>
            <a:ext cx="436897" cy="274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fld id="{E2AE00C7-03E7-4577-B962-8354EB140FE3}" type="slidenum">
              <a:rPr lang="en-US" smtClean="0">
                <a:solidFill>
                  <a:prstClr val="white"/>
                </a:solidFill>
                <a:ea typeface="+mn-ea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white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900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8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1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3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rgbClr val="7C7C7C"/>
                </a:solidFill>
                <a:latin typeface="Calibri Light"/>
                <a:ea typeface="ヒラギノ角ゴ Pro W3" pitchFamily="124" charset="-128"/>
                <a:cs typeface="Calibri Light"/>
              </a:rPr>
              <a:t>©Larsen &amp; Toubro Infotech Ltd. Privileged and Confidential</a:t>
            </a:r>
          </a:p>
        </p:txBody>
      </p:sp>
      <p:sp>
        <p:nvSpPr>
          <p:cNvPr id="40" name="Title 1"/>
          <p:cNvSpPr>
            <a:spLocks noGrp="1"/>
          </p:cNvSpPr>
          <p:nvPr>
            <p:ph type="title" hasCustomPrompt="1"/>
          </p:nvPr>
        </p:nvSpPr>
        <p:spPr>
          <a:xfrm>
            <a:off x="269879" y="240427"/>
            <a:ext cx="8024283" cy="36933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 b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8499686" y="4824117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189" fontAlgn="base">
              <a:spcBef>
                <a:spcPct val="0"/>
              </a:spcBef>
              <a:spcAft>
                <a:spcPct val="0"/>
              </a:spcAft>
              <a:defRPr/>
            </a:pPr>
            <a:fld id="{9C5957C0-C9FD-924F-A662-3B71DAE40C56}" type="slidenum">
              <a:rPr lang="uk-UA" sz="1200">
                <a:solidFill>
                  <a:srgbClr val="FEFDFD"/>
                </a:solidFill>
                <a:latin typeface="Calibri Light"/>
                <a:ea typeface="ヒラギノ角ゴ Pro W3" pitchFamily="124" charset="-128"/>
                <a:cs typeface="Calibri Light"/>
              </a:rPr>
              <a:pPr algn="ctr" defTabSz="457189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uk-UA" sz="1050" dirty="0">
              <a:solidFill>
                <a:srgbClr val="FEFDFD"/>
              </a:solidFill>
              <a:latin typeface="Calibri Light"/>
              <a:ea typeface="ヒラギノ角ゴ Pro W3" pitchFamily="124" charset="-128"/>
              <a:cs typeface="Calibri Light"/>
            </a:endParaRPr>
          </a:p>
        </p:txBody>
      </p:sp>
      <p:pic>
        <p:nvPicPr>
          <p:cNvPr id="11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4755050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73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1" fontAlgn="base" hangingPunct="1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45" y="1639923"/>
            <a:ext cx="2031269" cy="184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8">
            <a:extLst>
              <a:ext uri="{FF2B5EF4-FFF2-40B4-BE49-F238E27FC236}">
                <a16:creationId xmlns:a16="http://schemas.microsoft.com/office/drawing/2014/main" id="{990C445C-8328-4EE5-8D40-D687DBD5F01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0" y="0"/>
            <a:ext cx="9144000" cy="5141070"/>
            <a:chOff x="2075" y="1086"/>
            <a:chExt cx="3527" cy="1983"/>
          </a:xfrm>
          <a:solidFill>
            <a:srgbClr val="E4F5F8"/>
          </a:solidFill>
        </p:grpSpPr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1FEA314E-6947-4DF2-9592-6BEE532F0D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12" y="2043"/>
              <a:ext cx="664" cy="1026"/>
            </a:xfrm>
            <a:custGeom>
              <a:avLst/>
              <a:gdLst>
                <a:gd name="T0" fmla="*/ 272 w 664"/>
                <a:gd name="T1" fmla="*/ 0 h 1026"/>
                <a:gd name="T2" fmla="*/ 0 w 664"/>
                <a:gd name="T3" fmla="*/ 0 h 1026"/>
                <a:gd name="T4" fmla="*/ 0 w 664"/>
                <a:gd name="T5" fmla="*/ 3 h 1026"/>
                <a:gd name="T6" fmla="*/ 271 w 664"/>
                <a:gd name="T7" fmla="*/ 3 h 1026"/>
                <a:gd name="T8" fmla="*/ 435 w 664"/>
                <a:gd name="T9" fmla="*/ 171 h 1026"/>
                <a:gd name="T10" fmla="*/ 435 w 664"/>
                <a:gd name="T11" fmla="*/ 658 h 1026"/>
                <a:gd name="T12" fmla="*/ 659 w 664"/>
                <a:gd name="T13" fmla="*/ 888 h 1026"/>
                <a:gd name="T14" fmla="*/ 524 w 664"/>
                <a:gd name="T15" fmla="*/ 1026 h 1026"/>
                <a:gd name="T16" fmla="*/ 528 w 664"/>
                <a:gd name="T17" fmla="*/ 1026 h 1026"/>
                <a:gd name="T18" fmla="*/ 664 w 664"/>
                <a:gd name="T19" fmla="*/ 888 h 1026"/>
                <a:gd name="T20" fmla="*/ 438 w 664"/>
                <a:gd name="T21" fmla="*/ 656 h 1026"/>
                <a:gd name="T22" fmla="*/ 438 w 664"/>
                <a:gd name="T23" fmla="*/ 170 h 1026"/>
                <a:gd name="T24" fmla="*/ 272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27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71" y="3"/>
                  </a:lnTo>
                  <a:lnTo>
                    <a:pt x="435" y="171"/>
                  </a:lnTo>
                  <a:lnTo>
                    <a:pt x="435" y="658"/>
                  </a:lnTo>
                  <a:lnTo>
                    <a:pt x="659" y="888"/>
                  </a:lnTo>
                  <a:lnTo>
                    <a:pt x="524" y="1026"/>
                  </a:lnTo>
                  <a:lnTo>
                    <a:pt x="528" y="1026"/>
                  </a:lnTo>
                  <a:lnTo>
                    <a:pt x="664" y="888"/>
                  </a:lnTo>
                  <a:lnTo>
                    <a:pt x="438" y="656"/>
                  </a:lnTo>
                  <a:lnTo>
                    <a:pt x="438" y="170"/>
                  </a:lnTo>
                  <a:lnTo>
                    <a:pt x="2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C69ED7F0-571C-4EA8-848B-5F4469D00E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12" y="2043"/>
              <a:ext cx="664" cy="1026"/>
            </a:xfrm>
            <a:custGeom>
              <a:avLst/>
              <a:gdLst>
                <a:gd name="T0" fmla="*/ 272 w 664"/>
                <a:gd name="T1" fmla="*/ 0 h 1026"/>
                <a:gd name="T2" fmla="*/ 0 w 664"/>
                <a:gd name="T3" fmla="*/ 0 h 1026"/>
                <a:gd name="T4" fmla="*/ 0 w 664"/>
                <a:gd name="T5" fmla="*/ 3 h 1026"/>
                <a:gd name="T6" fmla="*/ 271 w 664"/>
                <a:gd name="T7" fmla="*/ 3 h 1026"/>
                <a:gd name="T8" fmla="*/ 435 w 664"/>
                <a:gd name="T9" fmla="*/ 171 h 1026"/>
                <a:gd name="T10" fmla="*/ 435 w 664"/>
                <a:gd name="T11" fmla="*/ 658 h 1026"/>
                <a:gd name="T12" fmla="*/ 659 w 664"/>
                <a:gd name="T13" fmla="*/ 888 h 1026"/>
                <a:gd name="T14" fmla="*/ 524 w 664"/>
                <a:gd name="T15" fmla="*/ 1026 h 1026"/>
                <a:gd name="T16" fmla="*/ 528 w 664"/>
                <a:gd name="T17" fmla="*/ 1026 h 1026"/>
                <a:gd name="T18" fmla="*/ 664 w 664"/>
                <a:gd name="T19" fmla="*/ 888 h 1026"/>
                <a:gd name="T20" fmla="*/ 438 w 664"/>
                <a:gd name="T21" fmla="*/ 656 h 1026"/>
                <a:gd name="T22" fmla="*/ 438 w 664"/>
                <a:gd name="T23" fmla="*/ 170 h 1026"/>
                <a:gd name="T24" fmla="*/ 272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27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71" y="3"/>
                  </a:lnTo>
                  <a:lnTo>
                    <a:pt x="435" y="171"/>
                  </a:lnTo>
                  <a:lnTo>
                    <a:pt x="435" y="658"/>
                  </a:lnTo>
                  <a:lnTo>
                    <a:pt x="659" y="888"/>
                  </a:lnTo>
                  <a:lnTo>
                    <a:pt x="524" y="1026"/>
                  </a:lnTo>
                  <a:lnTo>
                    <a:pt x="528" y="1026"/>
                  </a:lnTo>
                  <a:lnTo>
                    <a:pt x="664" y="888"/>
                  </a:lnTo>
                  <a:lnTo>
                    <a:pt x="438" y="656"/>
                  </a:lnTo>
                  <a:lnTo>
                    <a:pt x="438" y="170"/>
                  </a:lnTo>
                  <a:lnTo>
                    <a:pt x="27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A68BAC78-5965-46F3-8C81-A57DFDA975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27" y="2950"/>
              <a:ext cx="316" cy="119"/>
            </a:xfrm>
            <a:custGeom>
              <a:avLst/>
              <a:gdLst>
                <a:gd name="T0" fmla="*/ 316 w 316"/>
                <a:gd name="T1" fmla="*/ 0 h 119"/>
                <a:gd name="T2" fmla="*/ 117 w 316"/>
                <a:gd name="T3" fmla="*/ 0 h 119"/>
                <a:gd name="T4" fmla="*/ 0 w 316"/>
                <a:gd name="T5" fmla="*/ 119 h 119"/>
                <a:gd name="T6" fmla="*/ 4 w 316"/>
                <a:gd name="T7" fmla="*/ 119 h 119"/>
                <a:gd name="T8" fmla="*/ 118 w 316"/>
                <a:gd name="T9" fmla="*/ 3 h 119"/>
                <a:gd name="T10" fmla="*/ 316 w 316"/>
                <a:gd name="T11" fmla="*/ 3 h 119"/>
                <a:gd name="T12" fmla="*/ 316 w 316"/>
                <a:gd name="T13" fmla="*/ 0 h 119"/>
                <a:gd name="T14" fmla="*/ 316 w 316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119">
                  <a:moveTo>
                    <a:pt x="316" y="0"/>
                  </a:moveTo>
                  <a:lnTo>
                    <a:pt x="117" y="0"/>
                  </a:lnTo>
                  <a:lnTo>
                    <a:pt x="0" y="119"/>
                  </a:lnTo>
                  <a:lnTo>
                    <a:pt x="4" y="119"/>
                  </a:lnTo>
                  <a:lnTo>
                    <a:pt x="118" y="3"/>
                  </a:lnTo>
                  <a:lnTo>
                    <a:pt x="316" y="3"/>
                  </a:lnTo>
                  <a:lnTo>
                    <a:pt x="316" y="0"/>
                  </a:lnTo>
                  <a:lnTo>
                    <a:pt x="3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244B9C07-B632-47BC-A88C-6A7254792D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27" y="2950"/>
              <a:ext cx="316" cy="119"/>
            </a:xfrm>
            <a:custGeom>
              <a:avLst/>
              <a:gdLst>
                <a:gd name="T0" fmla="*/ 316 w 316"/>
                <a:gd name="T1" fmla="*/ 0 h 119"/>
                <a:gd name="T2" fmla="*/ 117 w 316"/>
                <a:gd name="T3" fmla="*/ 0 h 119"/>
                <a:gd name="T4" fmla="*/ 0 w 316"/>
                <a:gd name="T5" fmla="*/ 119 h 119"/>
                <a:gd name="T6" fmla="*/ 4 w 316"/>
                <a:gd name="T7" fmla="*/ 119 h 119"/>
                <a:gd name="T8" fmla="*/ 118 w 316"/>
                <a:gd name="T9" fmla="*/ 3 h 119"/>
                <a:gd name="T10" fmla="*/ 316 w 316"/>
                <a:gd name="T11" fmla="*/ 3 h 119"/>
                <a:gd name="T12" fmla="*/ 316 w 316"/>
                <a:gd name="T13" fmla="*/ 0 h 119"/>
                <a:gd name="T14" fmla="*/ 316 w 316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119">
                  <a:moveTo>
                    <a:pt x="316" y="0"/>
                  </a:moveTo>
                  <a:lnTo>
                    <a:pt x="117" y="0"/>
                  </a:lnTo>
                  <a:lnTo>
                    <a:pt x="0" y="119"/>
                  </a:lnTo>
                  <a:lnTo>
                    <a:pt x="4" y="119"/>
                  </a:lnTo>
                  <a:lnTo>
                    <a:pt x="118" y="3"/>
                  </a:lnTo>
                  <a:lnTo>
                    <a:pt x="316" y="3"/>
                  </a:lnTo>
                  <a:lnTo>
                    <a:pt x="316" y="0"/>
                  </a:lnTo>
                  <a:lnTo>
                    <a:pt x="3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8CA8903B-D922-44EF-BA50-4BF135F263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0" y="2310"/>
              <a:ext cx="343" cy="759"/>
            </a:xfrm>
            <a:custGeom>
              <a:avLst/>
              <a:gdLst>
                <a:gd name="T0" fmla="*/ 2 w 343"/>
                <a:gd name="T1" fmla="*/ 0 h 759"/>
                <a:gd name="T2" fmla="*/ 0 w 343"/>
                <a:gd name="T3" fmla="*/ 2 h 759"/>
                <a:gd name="T4" fmla="*/ 75 w 343"/>
                <a:gd name="T5" fmla="*/ 79 h 759"/>
                <a:gd name="T6" fmla="*/ 340 w 343"/>
                <a:gd name="T7" fmla="*/ 69 h 759"/>
                <a:gd name="T8" fmla="*/ 340 w 343"/>
                <a:gd name="T9" fmla="*/ 710 h 759"/>
                <a:gd name="T10" fmla="*/ 291 w 343"/>
                <a:gd name="T11" fmla="*/ 759 h 759"/>
                <a:gd name="T12" fmla="*/ 295 w 343"/>
                <a:gd name="T13" fmla="*/ 759 h 759"/>
                <a:gd name="T14" fmla="*/ 343 w 343"/>
                <a:gd name="T15" fmla="*/ 711 h 759"/>
                <a:gd name="T16" fmla="*/ 343 w 343"/>
                <a:gd name="T17" fmla="*/ 68 h 759"/>
                <a:gd name="T18" fmla="*/ 343 w 343"/>
                <a:gd name="T19" fmla="*/ 68 h 759"/>
                <a:gd name="T20" fmla="*/ 341 w 343"/>
                <a:gd name="T21" fmla="*/ 66 h 759"/>
                <a:gd name="T22" fmla="*/ 341 w 343"/>
                <a:gd name="T23" fmla="*/ 66 h 759"/>
                <a:gd name="T24" fmla="*/ 76 w 343"/>
                <a:gd name="T25" fmla="*/ 76 h 759"/>
                <a:gd name="T26" fmla="*/ 2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2" y="0"/>
                  </a:moveTo>
                  <a:lnTo>
                    <a:pt x="0" y="2"/>
                  </a:lnTo>
                  <a:lnTo>
                    <a:pt x="75" y="79"/>
                  </a:lnTo>
                  <a:lnTo>
                    <a:pt x="340" y="69"/>
                  </a:lnTo>
                  <a:lnTo>
                    <a:pt x="340" y="710"/>
                  </a:lnTo>
                  <a:lnTo>
                    <a:pt x="291" y="759"/>
                  </a:lnTo>
                  <a:lnTo>
                    <a:pt x="295" y="759"/>
                  </a:lnTo>
                  <a:lnTo>
                    <a:pt x="343" y="711"/>
                  </a:lnTo>
                  <a:lnTo>
                    <a:pt x="343" y="68"/>
                  </a:lnTo>
                  <a:lnTo>
                    <a:pt x="343" y="68"/>
                  </a:lnTo>
                  <a:lnTo>
                    <a:pt x="341" y="66"/>
                  </a:lnTo>
                  <a:lnTo>
                    <a:pt x="341" y="66"/>
                  </a:lnTo>
                  <a:lnTo>
                    <a:pt x="76" y="7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AF7B5DE2-A000-4DFD-8F7E-20D8406AB8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0" y="2310"/>
              <a:ext cx="343" cy="759"/>
            </a:xfrm>
            <a:custGeom>
              <a:avLst/>
              <a:gdLst>
                <a:gd name="T0" fmla="*/ 2 w 343"/>
                <a:gd name="T1" fmla="*/ 0 h 759"/>
                <a:gd name="T2" fmla="*/ 0 w 343"/>
                <a:gd name="T3" fmla="*/ 2 h 759"/>
                <a:gd name="T4" fmla="*/ 75 w 343"/>
                <a:gd name="T5" fmla="*/ 79 h 759"/>
                <a:gd name="T6" fmla="*/ 340 w 343"/>
                <a:gd name="T7" fmla="*/ 69 h 759"/>
                <a:gd name="T8" fmla="*/ 340 w 343"/>
                <a:gd name="T9" fmla="*/ 710 h 759"/>
                <a:gd name="T10" fmla="*/ 291 w 343"/>
                <a:gd name="T11" fmla="*/ 759 h 759"/>
                <a:gd name="T12" fmla="*/ 295 w 343"/>
                <a:gd name="T13" fmla="*/ 759 h 759"/>
                <a:gd name="T14" fmla="*/ 343 w 343"/>
                <a:gd name="T15" fmla="*/ 711 h 759"/>
                <a:gd name="T16" fmla="*/ 343 w 343"/>
                <a:gd name="T17" fmla="*/ 68 h 759"/>
                <a:gd name="T18" fmla="*/ 343 w 343"/>
                <a:gd name="T19" fmla="*/ 68 h 759"/>
                <a:gd name="T20" fmla="*/ 341 w 343"/>
                <a:gd name="T21" fmla="*/ 66 h 759"/>
                <a:gd name="T22" fmla="*/ 341 w 343"/>
                <a:gd name="T23" fmla="*/ 66 h 759"/>
                <a:gd name="T24" fmla="*/ 76 w 343"/>
                <a:gd name="T25" fmla="*/ 76 h 759"/>
                <a:gd name="T26" fmla="*/ 2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2" y="0"/>
                  </a:moveTo>
                  <a:lnTo>
                    <a:pt x="0" y="2"/>
                  </a:lnTo>
                  <a:lnTo>
                    <a:pt x="75" y="79"/>
                  </a:lnTo>
                  <a:lnTo>
                    <a:pt x="340" y="69"/>
                  </a:lnTo>
                  <a:lnTo>
                    <a:pt x="340" y="710"/>
                  </a:lnTo>
                  <a:lnTo>
                    <a:pt x="291" y="759"/>
                  </a:lnTo>
                  <a:lnTo>
                    <a:pt x="295" y="759"/>
                  </a:lnTo>
                  <a:lnTo>
                    <a:pt x="343" y="711"/>
                  </a:lnTo>
                  <a:lnTo>
                    <a:pt x="343" y="68"/>
                  </a:lnTo>
                  <a:lnTo>
                    <a:pt x="343" y="68"/>
                  </a:lnTo>
                  <a:lnTo>
                    <a:pt x="341" y="66"/>
                  </a:lnTo>
                  <a:lnTo>
                    <a:pt x="341" y="66"/>
                  </a:lnTo>
                  <a:lnTo>
                    <a:pt x="76" y="76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4CBEF8A8-1508-462A-BC3D-95D084C015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77" y="1086"/>
              <a:ext cx="125" cy="1292"/>
            </a:xfrm>
            <a:custGeom>
              <a:avLst/>
              <a:gdLst>
                <a:gd name="T0" fmla="*/ 125 w 125"/>
                <a:gd name="T1" fmla="*/ 1166 h 1292"/>
                <a:gd name="T2" fmla="*/ 4 w 125"/>
                <a:gd name="T3" fmla="*/ 1290 h 1292"/>
                <a:gd name="T4" fmla="*/ 4 w 125"/>
                <a:gd name="T5" fmla="*/ 1290 h 1292"/>
                <a:gd name="T6" fmla="*/ 6 w 125"/>
                <a:gd name="T7" fmla="*/ 1292 h 1292"/>
                <a:gd name="T8" fmla="*/ 6 w 125"/>
                <a:gd name="T9" fmla="*/ 1292 h 1292"/>
                <a:gd name="T10" fmla="*/ 125 w 125"/>
                <a:gd name="T11" fmla="*/ 1170 h 1292"/>
                <a:gd name="T12" fmla="*/ 125 w 125"/>
                <a:gd name="T13" fmla="*/ 1166 h 1292"/>
                <a:gd name="T14" fmla="*/ 3 w 125"/>
                <a:gd name="T15" fmla="*/ 0 h 1292"/>
                <a:gd name="T16" fmla="*/ 0 w 125"/>
                <a:gd name="T17" fmla="*/ 0 h 1292"/>
                <a:gd name="T18" fmla="*/ 0 w 125"/>
                <a:gd name="T19" fmla="*/ 250 h 1292"/>
                <a:gd name="T20" fmla="*/ 1 w 125"/>
                <a:gd name="T21" fmla="*/ 250 h 1292"/>
                <a:gd name="T22" fmla="*/ 1 w 125"/>
                <a:gd name="T23" fmla="*/ 253 h 1292"/>
                <a:gd name="T24" fmla="*/ 1 w 125"/>
                <a:gd name="T25" fmla="*/ 253 h 1292"/>
                <a:gd name="T26" fmla="*/ 125 w 125"/>
                <a:gd name="T27" fmla="*/ 381 h 1292"/>
                <a:gd name="T28" fmla="*/ 125 w 125"/>
                <a:gd name="T29" fmla="*/ 377 h 1292"/>
                <a:gd name="T30" fmla="*/ 3 w 125"/>
                <a:gd name="T31" fmla="*/ 251 h 1292"/>
                <a:gd name="T32" fmla="*/ 3 w 125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292">
                  <a:moveTo>
                    <a:pt x="125" y="1166"/>
                  </a:moveTo>
                  <a:lnTo>
                    <a:pt x="4" y="1290"/>
                  </a:lnTo>
                  <a:lnTo>
                    <a:pt x="4" y="1290"/>
                  </a:lnTo>
                  <a:lnTo>
                    <a:pt x="6" y="1292"/>
                  </a:lnTo>
                  <a:lnTo>
                    <a:pt x="6" y="1292"/>
                  </a:lnTo>
                  <a:lnTo>
                    <a:pt x="125" y="1170"/>
                  </a:lnTo>
                  <a:lnTo>
                    <a:pt x="125" y="1166"/>
                  </a:lnTo>
                  <a:close/>
                  <a:moveTo>
                    <a:pt x="3" y="0"/>
                  </a:moveTo>
                  <a:lnTo>
                    <a:pt x="0" y="0"/>
                  </a:lnTo>
                  <a:lnTo>
                    <a:pt x="0" y="250"/>
                  </a:lnTo>
                  <a:lnTo>
                    <a:pt x="1" y="250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25" y="381"/>
                  </a:lnTo>
                  <a:lnTo>
                    <a:pt x="125" y="377"/>
                  </a:lnTo>
                  <a:lnTo>
                    <a:pt x="3" y="25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6CD96781-6FAB-419E-969D-11E6DBB339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77" y="1086"/>
              <a:ext cx="125" cy="1292"/>
            </a:xfrm>
            <a:custGeom>
              <a:avLst/>
              <a:gdLst>
                <a:gd name="T0" fmla="*/ 125 w 125"/>
                <a:gd name="T1" fmla="*/ 1166 h 1292"/>
                <a:gd name="T2" fmla="*/ 4 w 125"/>
                <a:gd name="T3" fmla="*/ 1290 h 1292"/>
                <a:gd name="T4" fmla="*/ 4 w 125"/>
                <a:gd name="T5" fmla="*/ 1290 h 1292"/>
                <a:gd name="T6" fmla="*/ 6 w 125"/>
                <a:gd name="T7" fmla="*/ 1292 h 1292"/>
                <a:gd name="T8" fmla="*/ 6 w 125"/>
                <a:gd name="T9" fmla="*/ 1292 h 1292"/>
                <a:gd name="T10" fmla="*/ 125 w 125"/>
                <a:gd name="T11" fmla="*/ 1170 h 1292"/>
                <a:gd name="T12" fmla="*/ 125 w 125"/>
                <a:gd name="T13" fmla="*/ 1166 h 1292"/>
                <a:gd name="T14" fmla="*/ 3 w 125"/>
                <a:gd name="T15" fmla="*/ 0 h 1292"/>
                <a:gd name="T16" fmla="*/ 0 w 125"/>
                <a:gd name="T17" fmla="*/ 0 h 1292"/>
                <a:gd name="T18" fmla="*/ 0 w 125"/>
                <a:gd name="T19" fmla="*/ 250 h 1292"/>
                <a:gd name="T20" fmla="*/ 1 w 125"/>
                <a:gd name="T21" fmla="*/ 250 h 1292"/>
                <a:gd name="T22" fmla="*/ 1 w 125"/>
                <a:gd name="T23" fmla="*/ 253 h 1292"/>
                <a:gd name="T24" fmla="*/ 1 w 125"/>
                <a:gd name="T25" fmla="*/ 253 h 1292"/>
                <a:gd name="T26" fmla="*/ 125 w 125"/>
                <a:gd name="T27" fmla="*/ 381 h 1292"/>
                <a:gd name="T28" fmla="*/ 125 w 125"/>
                <a:gd name="T29" fmla="*/ 377 h 1292"/>
                <a:gd name="T30" fmla="*/ 3 w 125"/>
                <a:gd name="T31" fmla="*/ 251 h 1292"/>
                <a:gd name="T32" fmla="*/ 3 w 125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292">
                  <a:moveTo>
                    <a:pt x="125" y="1166"/>
                  </a:moveTo>
                  <a:lnTo>
                    <a:pt x="4" y="1290"/>
                  </a:lnTo>
                  <a:lnTo>
                    <a:pt x="4" y="1290"/>
                  </a:lnTo>
                  <a:lnTo>
                    <a:pt x="6" y="1292"/>
                  </a:lnTo>
                  <a:lnTo>
                    <a:pt x="6" y="1292"/>
                  </a:lnTo>
                  <a:lnTo>
                    <a:pt x="125" y="1170"/>
                  </a:lnTo>
                  <a:lnTo>
                    <a:pt x="125" y="1166"/>
                  </a:lnTo>
                  <a:moveTo>
                    <a:pt x="3" y="0"/>
                  </a:moveTo>
                  <a:lnTo>
                    <a:pt x="0" y="0"/>
                  </a:lnTo>
                  <a:lnTo>
                    <a:pt x="0" y="250"/>
                  </a:lnTo>
                  <a:lnTo>
                    <a:pt x="1" y="250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25" y="381"/>
                  </a:lnTo>
                  <a:lnTo>
                    <a:pt x="125" y="377"/>
                  </a:lnTo>
                  <a:lnTo>
                    <a:pt x="3" y="251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6E0F8BBD-9C30-4BF2-9143-0A5CB23756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5" y="1894"/>
              <a:ext cx="770" cy="1175"/>
            </a:xfrm>
            <a:custGeom>
              <a:avLst/>
              <a:gdLst>
                <a:gd name="T0" fmla="*/ 2 w 770"/>
                <a:gd name="T1" fmla="*/ 0 h 1175"/>
                <a:gd name="T2" fmla="*/ 0 w 770"/>
                <a:gd name="T3" fmla="*/ 2 h 1175"/>
                <a:gd name="T4" fmla="*/ 767 w 770"/>
                <a:gd name="T5" fmla="*/ 787 h 1175"/>
                <a:gd name="T6" fmla="*/ 767 w 770"/>
                <a:gd name="T7" fmla="*/ 909 h 1175"/>
                <a:gd name="T8" fmla="*/ 769 w 770"/>
                <a:gd name="T9" fmla="*/ 909 h 1175"/>
                <a:gd name="T10" fmla="*/ 769 w 770"/>
                <a:gd name="T11" fmla="*/ 912 h 1175"/>
                <a:gd name="T12" fmla="*/ 767 w 770"/>
                <a:gd name="T13" fmla="*/ 912 h 1175"/>
                <a:gd name="T14" fmla="*/ 767 w 770"/>
                <a:gd name="T15" fmla="*/ 1093 h 1175"/>
                <a:gd name="T16" fmla="*/ 548 w 770"/>
                <a:gd name="T17" fmla="*/ 1093 h 1175"/>
                <a:gd name="T18" fmla="*/ 468 w 770"/>
                <a:gd name="T19" fmla="*/ 1175 h 1175"/>
                <a:gd name="T20" fmla="*/ 471 w 770"/>
                <a:gd name="T21" fmla="*/ 1175 h 1175"/>
                <a:gd name="T22" fmla="*/ 549 w 770"/>
                <a:gd name="T23" fmla="*/ 1095 h 1175"/>
                <a:gd name="T24" fmla="*/ 770 w 770"/>
                <a:gd name="T25" fmla="*/ 1095 h 1175"/>
                <a:gd name="T26" fmla="*/ 770 w 770"/>
                <a:gd name="T27" fmla="*/ 786 h 1175"/>
                <a:gd name="T28" fmla="*/ 150 w 770"/>
                <a:gd name="T29" fmla="*/ 151 h 1175"/>
                <a:gd name="T30" fmla="*/ 149 w 770"/>
                <a:gd name="T31" fmla="*/ 152 h 1175"/>
                <a:gd name="T32" fmla="*/ 147 w 770"/>
                <a:gd name="T33" fmla="*/ 150 h 1175"/>
                <a:gd name="T34" fmla="*/ 148 w 770"/>
                <a:gd name="T35" fmla="*/ 149 h 1175"/>
                <a:gd name="T36" fmla="*/ 2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2" y="0"/>
                  </a:moveTo>
                  <a:lnTo>
                    <a:pt x="0" y="2"/>
                  </a:lnTo>
                  <a:lnTo>
                    <a:pt x="767" y="787"/>
                  </a:lnTo>
                  <a:lnTo>
                    <a:pt x="767" y="909"/>
                  </a:lnTo>
                  <a:lnTo>
                    <a:pt x="769" y="909"/>
                  </a:lnTo>
                  <a:lnTo>
                    <a:pt x="769" y="912"/>
                  </a:lnTo>
                  <a:lnTo>
                    <a:pt x="767" y="912"/>
                  </a:lnTo>
                  <a:lnTo>
                    <a:pt x="767" y="1093"/>
                  </a:lnTo>
                  <a:lnTo>
                    <a:pt x="548" y="1093"/>
                  </a:lnTo>
                  <a:lnTo>
                    <a:pt x="468" y="1175"/>
                  </a:lnTo>
                  <a:lnTo>
                    <a:pt x="471" y="1175"/>
                  </a:lnTo>
                  <a:lnTo>
                    <a:pt x="549" y="1095"/>
                  </a:lnTo>
                  <a:lnTo>
                    <a:pt x="770" y="1095"/>
                  </a:lnTo>
                  <a:lnTo>
                    <a:pt x="770" y="786"/>
                  </a:lnTo>
                  <a:lnTo>
                    <a:pt x="150" y="151"/>
                  </a:lnTo>
                  <a:lnTo>
                    <a:pt x="149" y="152"/>
                  </a:lnTo>
                  <a:lnTo>
                    <a:pt x="147" y="150"/>
                  </a:lnTo>
                  <a:lnTo>
                    <a:pt x="148" y="14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20E63CD3-D0F2-4C20-BF21-5EA41A706D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5" y="1894"/>
              <a:ext cx="770" cy="1175"/>
            </a:xfrm>
            <a:custGeom>
              <a:avLst/>
              <a:gdLst>
                <a:gd name="T0" fmla="*/ 2 w 770"/>
                <a:gd name="T1" fmla="*/ 0 h 1175"/>
                <a:gd name="T2" fmla="*/ 0 w 770"/>
                <a:gd name="T3" fmla="*/ 2 h 1175"/>
                <a:gd name="T4" fmla="*/ 767 w 770"/>
                <a:gd name="T5" fmla="*/ 787 h 1175"/>
                <a:gd name="T6" fmla="*/ 767 w 770"/>
                <a:gd name="T7" fmla="*/ 909 h 1175"/>
                <a:gd name="T8" fmla="*/ 769 w 770"/>
                <a:gd name="T9" fmla="*/ 909 h 1175"/>
                <a:gd name="T10" fmla="*/ 769 w 770"/>
                <a:gd name="T11" fmla="*/ 912 h 1175"/>
                <a:gd name="T12" fmla="*/ 767 w 770"/>
                <a:gd name="T13" fmla="*/ 912 h 1175"/>
                <a:gd name="T14" fmla="*/ 767 w 770"/>
                <a:gd name="T15" fmla="*/ 1093 h 1175"/>
                <a:gd name="T16" fmla="*/ 548 w 770"/>
                <a:gd name="T17" fmla="*/ 1093 h 1175"/>
                <a:gd name="T18" fmla="*/ 468 w 770"/>
                <a:gd name="T19" fmla="*/ 1175 h 1175"/>
                <a:gd name="T20" fmla="*/ 471 w 770"/>
                <a:gd name="T21" fmla="*/ 1175 h 1175"/>
                <a:gd name="T22" fmla="*/ 549 w 770"/>
                <a:gd name="T23" fmla="*/ 1095 h 1175"/>
                <a:gd name="T24" fmla="*/ 770 w 770"/>
                <a:gd name="T25" fmla="*/ 1095 h 1175"/>
                <a:gd name="T26" fmla="*/ 770 w 770"/>
                <a:gd name="T27" fmla="*/ 786 h 1175"/>
                <a:gd name="T28" fmla="*/ 150 w 770"/>
                <a:gd name="T29" fmla="*/ 151 h 1175"/>
                <a:gd name="T30" fmla="*/ 149 w 770"/>
                <a:gd name="T31" fmla="*/ 152 h 1175"/>
                <a:gd name="T32" fmla="*/ 147 w 770"/>
                <a:gd name="T33" fmla="*/ 150 h 1175"/>
                <a:gd name="T34" fmla="*/ 148 w 770"/>
                <a:gd name="T35" fmla="*/ 149 h 1175"/>
                <a:gd name="T36" fmla="*/ 2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2" y="0"/>
                  </a:moveTo>
                  <a:lnTo>
                    <a:pt x="0" y="2"/>
                  </a:lnTo>
                  <a:lnTo>
                    <a:pt x="767" y="787"/>
                  </a:lnTo>
                  <a:lnTo>
                    <a:pt x="767" y="909"/>
                  </a:lnTo>
                  <a:lnTo>
                    <a:pt x="769" y="909"/>
                  </a:lnTo>
                  <a:lnTo>
                    <a:pt x="769" y="912"/>
                  </a:lnTo>
                  <a:lnTo>
                    <a:pt x="767" y="912"/>
                  </a:lnTo>
                  <a:lnTo>
                    <a:pt x="767" y="1093"/>
                  </a:lnTo>
                  <a:lnTo>
                    <a:pt x="548" y="1093"/>
                  </a:lnTo>
                  <a:lnTo>
                    <a:pt x="468" y="1175"/>
                  </a:lnTo>
                  <a:lnTo>
                    <a:pt x="471" y="1175"/>
                  </a:lnTo>
                  <a:lnTo>
                    <a:pt x="549" y="1095"/>
                  </a:lnTo>
                  <a:lnTo>
                    <a:pt x="770" y="1095"/>
                  </a:lnTo>
                  <a:lnTo>
                    <a:pt x="770" y="786"/>
                  </a:lnTo>
                  <a:lnTo>
                    <a:pt x="150" y="151"/>
                  </a:lnTo>
                  <a:lnTo>
                    <a:pt x="149" y="152"/>
                  </a:lnTo>
                  <a:lnTo>
                    <a:pt x="147" y="150"/>
                  </a:lnTo>
                  <a:lnTo>
                    <a:pt x="148" y="149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C7B5000D-D293-4953-ADCD-DFE2CAC40B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3" y="2572"/>
              <a:ext cx="441" cy="234"/>
            </a:xfrm>
            <a:custGeom>
              <a:avLst/>
              <a:gdLst>
                <a:gd name="T0" fmla="*/ 2 w 441"/>
                <a:gd name="T1" fmla="*/ 0 h 234"/>
                <a:gd name="T2" fmla="*/ 0 w 441"/>
                <a:gd name="T3" fmla="*/ 2 h 234"/>
                <a:gd name="T4" fmla="*/ 226 w 441"/>
                <a:gd name="T5" fmla="*/ 234 h 234"/>
                <a:gd name="T6" fmla="*/ 439 w 441"/>
                <a:gd name="T7" fmla="*/ 234 h 234"/>
                <a:gd name="T8" fmla="*/ 441 w 441"/>
                <a:gd name="T9" fmla="*/ 234 h 234"/>
                <a:gd name="T10" fmla="*/ 441 w 441"/>
                <a:gd name="T11" fmla="*/ 231 h 234"/>
                <a:gd name="T12" fmla="*/ 439 w 441"/>
                <a:gd name="T13" fmla="*/ 231 h 234"/>
                <a:gd name="T14" fmla="*/ 228 w 441"/>
                <a:gd name="T15" fmla="*/ 231 h 234"/>
                <a:gd name="T16" fmla="*/ 2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2" y="0"/>
                  </a:moveTo>
                  <a:lnTo>
                    <a:pt x="0" y="2"/>
                  </a:lnTo>
                  <a:lnTo>
                    <a:pt x="226" y="234"/>
                  </a:lnTo>
                  <a:lnTo>
                    <a:pt x="439" y="234"/>
                  </a:lnTo>
                  <a:lnTo>
                    <a:pt x="441" y="234"/>
                  </a:lnTo>
                  <a:lnTo>
                    <a:pt x="441" y="231"/>
                  </a:lnTo>
                  <a:lnTo>
                    <a:pt x="439" y="231"/>
                  </a:lnTo>
                  <a:lnTo>
                    <a:pt x="228" y="23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63B54396-57CB-4FBB-8554-C17BFA4BDF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3" y="2572"/>
              <a:ext cx="441" cy="234"/>
            </a:xfrm>
            <a:custGeom>
              <a:avLst/>
              <a:gdLst>
                <a:gd name="T0" fmla="*/ 2 w 441"/>
                <a:gd name="T1" fmla="*/ 0 h 234"/>
                <a:gd name="T2" fmla="*/ 0 w 441"/>
                <a:gd name="T3" fmla="*/ 2 h 234"/>
                <a:gd name="T4" fmla="*/ 226 w 441"/>
                <a:gd name="T5" fmla="*/ 234 h 234"/>
                <a:gd name="T6" fmla="*/ 439 w 441"/>
                <a:gd name="T7" fmla="*/ 234 h 234"/>
                <a:gd name="T8" fmla="*/ 441 w 441"/>
                <a:gd name="T9" fmla="*/ 234 h 234"/>
                <a:gd name="T10" fmla="*/ 441 w 441"/>
                <a:gd name="T11" fmla="*/ 231 h 234"/>
                <a:gd name="T12" fmla="*/ 439 w 441"/>
                <a:gd name="T13" fmla="*/ 231 h 234"/>
                <a:gd name="T14" fmla="*/ 228 w 441"/>
                <a:gd name="T15" fmla="*/ 231 h 234"/>
                <a:gd name="T16" fmla="*/ 2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2" y="0"/>
                  </a:moveTo>
                  <a:lnTo>
                    <a:pt x="0" y="2"/>
                  </a:lnTo>
                  <a:lnTo>
                    <a:pt x="226" y="234"/>
                  </a:lnTo>
                  <a:lnTo>
                    <a:pt x="439" y="234"/>
                  </a:lnTo>
                  <a:lnTo>
                    <a:pt x="441" y="234"/>
                  </a:lnTo>
                  <a:lnTo>
                    <a:pt x="441" y="231"/>
                  </a:lnTo>
                  <a:lnTo>
                    <a:pt x="439" y="231"/>
                  </a:lnTo>
                  <a:lnTo>
                    <a:pt x="228" y="23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FC1EC044-DEB7-4F6D-8177-C2267C61DD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3" y="2226"/>
              <a:ext cx="637" cy="843"/>
            </a:xfrm>
            <a:custGeom>
              <a:avLst/>
              <a:gdLst>
                <a:gd name="T0" fmla="*/ 535 w 637"/>
                <a:gd name="T1" fmla="*/ 0 h 843"/>
                <a:gd name="T2" fmla="*/ 230 w 637"/>
                <a:gd name="T3" fmla="*/ 0 h 843"/>
                <a:gd name="T4" fmla="*/ 154 w 637"/>
                <a:gd name="T5" fmla="*/ 78 h 843"/>
                <a:gd name="T6" fmla="*/ 155 w 637"/>
                <a:gd name="T7" fmla="*/ 79 h 843"/>
                <a:gd name="T8" fmla="*/ 155 w 637"/>
                <a:gd name="T9" fmla="*/ 79 h 843"/>
                <a:gd name="T10" fmla="*/ 153 w 637"/>
                <a:gd name="T11" fmla="*/ 81 h 843"/>
                <a:gd name="T12" fmla="*/ 152 w 637"/>
                <a:gd name="T13" fmla="*/ 80 h 843"/>
                <a:gd name="T14" fmla="*/ 0 w 637"/>
                <a:gd name="T15" fmla="*/ 236 h 843"/>
                <a:gd name="T16" fmla="*/ 0 w 637"/>
                <a:gd name="T17" fmla="*/ 545 h 843"/>
                <a:gd name="T18" fmla="*/ 0 w 637"/>
                <a:gd name="T19" fmla="*/ 761 h 843"/>
                <a:gd name="T20" fmla="*/ 81 w 637"/>
                <a:gd name="T21" fmla="*/ 843 h 843"/>
                <a:gd name="T22" fmla="*/ 85 w 637"/>
                <a:gd name="T23" fmla="*/ 843 h 843"/>
                <a:gd name="T24" fmla="*/ 4 w 637"/>
                <a:gd name="T25" fmla="*/ 760 h 843"/>
                <a:gd name="T26" fmla="*/ 3 w 637"/>
                <a:gd name="T27" fmla="*/ 761 h 843"/>
                <a:gd name="T28" fmla="*/ 3 w 637"/>
                <a:gd name="T29" fmla="*/ 761 h 843"/>
                <a:gd name="T30" fmla="*/ 1 w 637"/>
                <a:gd name="T31" fmla="*/ 759 h 843"/>
                <a:gd name="T32" fmla="*/ 3 w 637"/>
                <a:gd name="T33" fmla="*/ 757 h 843"/>
                <a:gd name="T34" fmla="*/ 3 w 637"/>
                <a:gd name="T35" fmla="*/ 545 h 843"/>
                <a:gd name="T36" fmla="*/ 3 w 637"/>
                <a:gd name="T37" fmla="*/ 237 h 843"/>
                <a:gd name="T38" fmla="*/ 231 w 637"/>
                <a:gd name="T39" fmla="*/ 3 h 843"/>
                <a:gd name="T40" fmla="*/ 534 w 637"/>
                <a:gd name="T41" fmla="*/ 3 h 843"/>
                <a:gd name="T42" fmla="*/ 635 w 637"/>
                <a:gd name="T43" fmla="*/ 106 h 843"/>
                <a:gd name="T44" fmla="*/ 635 w 637"/>
                <a:gd name="T45" fmla="*/ 200 h 843"/>
                <a:gd name="T46" fmla="*/ 635 w 637"/>
                <a:gd name="T47" fmla="*/ 199 h 843"/>
                <a:gd name="T48" fmla="*/ 637 w 637"/>
                <a:gd name="T49" fmla="*/ 201 h 843"/>
                <a:gd name="T50" fmla="*/ 635 w 637"/>
                <a:gd name="T51" fmla="*/ 204 h 843"/>
                <a:gd name="T52" fmla="*/ 635 w 637"/>
                <a:gd name="T53" fmla="*/ 554 h 843"/>
                <a:gd name="T54" fmla="*/ 637 w 637"/>
                <a:gd name="T55" fmla="*/ 554 h 843"/>
                <a:gd name="T56" fmla="*/ 637 w 637"/>
                <a:gd name="T57" fmla="*/ 105 h 843"/>
                <a:gd name="T58" fmla="*/ 535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535" y="0"/>
                  </a:moveTo>
                  <a:lnTo>
                    <a:pt x="230" y="0"/>
                  </a:lnTo>
                  <a:lnTo>
                    <a:pt x="154" y="78"/>
                  </a:lnTo>
                  <a:lnTo>
                    <a:pt x="155" y="79"/>
                  </a:lnTo>
                  <a:lnTo>
                    <a:pt x="155" y="79"/>
                  </a:lnTo>
                  <a:lnTo>
                    <a:pt x="153" y="81"/>
                  </a:lnTo>
                  <a:lnTo>
                    <a:pt x="152" y="80"/>
                  </a:lnTo>
                  <a:lnTo>
                    <a:pt x="0" y="236"/>
                  </a:lnTo>
                  <a:lnTo>
                    <a:pt x="0" y="545"/>
                  </a:lnTo>
                  <a:lnTo>
                    <a:pt x="0" y="761"/>
                  </a:lnTo>
                  <a:lnTo>
                    <a:pt x="81" y="843"/>
                  </a:lnTo>
                  <a:lnTo>
                    <a:pt x="85" y="843"/>
                  </a:lnTo>
                  <a:lnTo>
                    <a:pt x="4" y="760"/>
                  </a:lnTo>
                  <a:lnTo>
                    <a:pt x="3" y="761"/>
                  </a:lnTo>
                  <a:lnTo>
                    <a:pt x="3" y="761"/>
                  </a:lnTo>
                  <a:lnTo>
                    <a:pt x="1" y="759"/>
                  </a:lnTo>
                  <a:lnTo>
                    <a:pt x="3" y="757"/>
                  </a:lnTo>
                  <a:lnTo>
                    <a:pt x="3" y="545"/>
                  </a:lnTo>
                  <a:lnTo>
                    <a:pt x="3" y="237"/>
                  </a:lnTo>
                  <a:lnTo>
                    <a:pt x="231" y="3"/>
                  </a:lnTo>
                  <a:lnTo>
                    <a:pt x="534" y="3"/>
                  </a:lnTo>
                  <a:lnTo>
                    <a:pt x="635" y="106"/>
                  </a:lnTo>
                  <a:lnTo>
                    <a:pt x="635" y="200"/>
                  </a:lnTo>
                  <a:lnTo>
                    <a:pt x="635" y="199"/>
                  </a:lnTo>
                  <a:lnTo>
                    <a:pt x="637" y="201"/>
                  </a:lnTo>
                  <a:lnTo>
                    <a:pt x="635" y="204"/>
                  </a:lnTo>
                  <a:lnTo>
                    <a:pt x="635" y="554"/>
                  </a:lnTo>
                  <a:lnTo>
                    <a:pt x="637" y="554"/>
                  </a:lnTo>
                  <a:lnTo>
                    <a:pt x="637" y="105"/>
                  </a:lnTo>
                  <a:lnTo>
                    <a:pt x="5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E365BFA0-C9A2-4083-8CC2-D57C1B0622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3" y="2226"/>
              <a:ext cx="637" cy="843"/>
            </a:xfrm>
            <a:custGeom>
              <a:avLst/>
              <a:gdLst>
                <a:gd name="T0" fmla="*/ 535 w 637"/>
                <a:gd name="T1" fmla="*/ 0 h 843"/>
                <a:gd name="T2" fmla="*/ 230 w 637"/>
                <a:gd name="T3" fmla="*/ 0 h 843"/>
                <a:gd name="T4" fmla="*/ 154 w 637"/>
                <a:gd name="T5" fmla="*/ 78 h 843"/>
                <a:gd name="T6" fmla="*/ 155 w 637"/>
                <a:gd name="T7" fmla="*/ 79 h 843"/>
                <a:gd name="T8" fmla="*/ 155 w 637"/>
                <a:gd name="T9" fmla="*/ 79 h 843"/>
                <a:gd name="T10" fmla="*/ 153 w 637"/>
                <a:gd name="T11" fmla="*/ 81 h 843"/>
                <a:gd name="T12" fmla="*/ 152 w 637"/>
                <a:gd name="T13" fmla="*/ 80 h 843"/>
                <a:gd name="T14" fmla="*/ 0 w 637"/>
                <a:gd name="T15" fmla="*/ 236 h 843"/>
                <a:gd name="T16" fmla="*/ 0 w 637"/>
                <a:gd name="T17" fmla="*/ 545 h 843"/>
                <a:gd name="T18" fmla="*/ 0 w 637"/>
                <a:gd name="T19" fmla="*/ 761 h 843"/>
                <a:gd name="T20" fmla="*/ 81 w 637"/>
                <a:gd name="T21" fmla="*/ 843 h 843"/>
                <a:gd name="T22" fmla="*/ 85 w 637"/>
                <a:gd name="T23" fmla="*/ 843 h 843"/>
                <a:gd name="T24" fmla="*/ 4 w 637"/>
                <a:gd name="T25" fmla="*/ 760 h 843"/>
                <a:gd name="T26" fmla="*/ 3 w 637"/>
                <a:gd name="T27" fmla="*/ 761 h 843"/>
                <a:gd name="T28" fmla="*/ 3 w 637"/>
                <a:gd name="T29" fmla="*/ 761 h 843"/>
                <a:gd name="T30" fmla="*/ 1 w 637"/>
                <a:gd name="T31" fmla="*/ 759 h 843"/>
                <a:gd name="T32" fmla="*/ 3 w 637"/>
                <a:gd name="T33" fmla="*/ 757 h 843"/>
                <a:gd name="T34" fmla="*/ 3 w 637"/>
                <a:gd name="T35" fmla="*/ 545 h 843"/>
                <a:gd name="T36" fmla="*/ 3 w 637"/>
                <a:gd name="T37" fmla="*/ 237 h 843"/>
                <a:gd name="T38" fmla="*/ 231 w 637"/>
                <a:gd name="T39" fmla="*/ 3 h 843"/>
                <a:gd name="T40" fmla="*/ 534 w 637"/>
                <a:gd name="T41" fmla="*/ 3 h 843"/>
                <a:gd name="T42" fmla="*/ 635 w 637"/>
                <a:gd name="T43" fmla="*/ 106 h 843"/>
                <a:gd name="T44" fmla="*/ 635 w 637"/>
                <a:gd name="T45" fmla="*/ 200 h 843"/>
                <a:gd name="T46" fmla="*/ 635 w 637"/>
                <a:gd name="T47" fmla="*/ 199 h 843"/>
                <a:gd name="T48" fmla="*/ 637 w 637"/>
                <a:gd name="T49" fmla="*/ 201 h 843"/>
                <a:gd name="T50" fmla="*/ 635 w 637"/>
                <a:gd name="T51" fmla="*/ 204 h 843"/>
                <a:gd name="T52" fmla="*/ 635 w 637"/>
                <a:gd name="T53" fmla="*/ 554 h 843"/>
                <a:gd name="T54" fmla="*/ 637 w 637"/>
                <a:gd name="T55" fmla="*/ 554 h 843"/>
                <a:gd name="T56" fmla="*/ 637 w 637"/>
                <a:gd name="T57" fmla="*/ 105 h 843"/>
                <a:gd name="T58" fmla="*/ 535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535" y="0"/>
                  </a:moveTo>
                  <a:lnTo>
                    <a:pt x="230" y="0"/>
                  </a:lnTo>
                  <a:lnTo>
                    <a:pt x="154" y="78"/>
                  </a:lnTo>
                  <a:lnTo>
                    <a:pt x="155" y="79"/>
                  </a:lnTo>
                  <a:lnTo>
                    <a:pt x="155" y="79"/>
                  </a:lnTo>
                  <a:lnTo>
                    <a:pt x="153" y="81"/>
                  </a:lnTo>
                  <a:lnTo>
                    <a:pt x="152" y="80"/>
                  </a:lnTo>
                  <a:lnTo>
                    <a:pt x="0" y="236"/>
                  </a:lnTo>
                  <a:lnTo>
                    <a:pt x="0" y="545"/>
                  </a:lnTo>
                  <a:lnTo>
                    <a:pt x="0" y="761"/>
                  </a:lnTo>
                  <a:lnTo>
                    <a:pt x="81" y="843"/>
                  </a:lnTo>
                  <a:lnTo>
                    <a:pt x="85" y="843"/>
                  </a:lnTo>
                  <a:lnTo>
                    <a:pt x="4" y="760"/>
                  </a:lnTo>
                  <a:lnTo>
                    <a:pt x="3" y="761"/>
                  </a:lnTo>
                  <a:lnTo>
                    <a:pt x="3" y="761"/>
                  </a:lnTo>
                  <a:lnTo>
                    <a:pt x="1" y="759"/>
                  </a:lnTo>
                  <a:lnTo>
                    <a:pt x="3" y="757"/>
                  </a:lnTo>
                  <a:lnTo>
                    <a:pt x="3" y="545"/>
                  </a:lnTo>
                  <a:lnTo>
                    <a:pt x="3" y="237"/>
                  </a:lnTo>
                  <a:lnTo>
                    <a:pt x="231" y="3"/>
                  </a:lnTo>
                  <a:lnTo>
                    <a:pt x="534" y="3"/>
                  </a:lnTo>
                  <a:lnTo>
                    <a:pt x="635" y="106"/>
                  </a:lnTo>
                  <a:lnTo>
                    <a:pt x="635" y="200"/>
                  </a:lnTo>
                  <a:lnTo>
                    <a:pt x="635" y="199"/>
                  </a:lnTo>
                  <a:lnTo>
                    <a:pt x="637" y="201"/>
                  </a:lnTo>
                  <a:lnTo>
                    <a:pt x="635" y="204"/>
                  </a:lnTo>
                  <a:lnTo>
                    <a:pt x="635" y="554"/>
                  </a:lnTo>
                  <a:lnTo>
                    <a:pt x="637" y="554"/>
                  </a:lnTo>
                  <a:lnTo>
                    <a:pt x="637" y="105"/>
                  </a:lnTo>
                  <a:lnTo>
                    <a:pt x="53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6192349E-7BE2-4688-ADA5-969DFE199D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9" y="2425"/>
              <a:ext cx="161" cy="417"/>
            </a:xfrm>
            <a:custGeom>
              <a:avLst/>
              <a:gdLst>
                <a:gd name="T0" fmla="*/ 159 w 161"/>
                <a:gd name="T1" fmla="*/ 0 h 417"/>
                <a:gd name="T2" fmla="*/ 159 w 161"/>
                <a:gd name="T3" fmla="*/ 1 h 417"/>
                <a:gd name="T4" fmla="*/ 0 w 161"/>
                <a:gd name="T5" fmla="*/ 164 h 417"/>
                <a:gd name="T6" fmla="*/ 0 w 161"/>
                <a:gd name="T7" fmla="*/ 417 h 417"/>
                <a:gd name="T8" fmla="*/ 2 w 161"/>
                <a:gd name="T9" fmla="*/ 417 h 417"/>
                <a:gd name="T10" fmla="*/ 2 w 161"/>
                <a:gd name="T11" fmla="*/ 165 h 417"/>
                <a:gd name="T12" fmla="*/ 159 w 161"/>
                <a:gd name="T13" fmla="*/ 5 h 417"/>
                <a:gd name="T14" fmla="*/ 161 w 161"/>
                <a:gd name="T15" fmla="*/ 2 h 417"/>
                <a:gd name="T16" fmla="*/ 159 w 161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417">
                  <a:moveTo>
                    <a:pt x="159" y="0"/>
                  </a:moveTo>
                  <a:lnTo>
                    <a:pt x="159" y="1"/>
                  </a:lnTo>
                  <a:lnTo>
                    <a:pt x="0" y="164"/>
                  </a:lnTo>
                  <a:lnTo>
                    <a:pt x="0" y="417"/>
                  </a:lnTo>
                  <a:lnTo>
                    <a:pt x="2" y="417"/>
                  </a:lnTo>
                  <a:lnTo>
                    <a:pt x="2" y="165"/>
                  </a:lnTo>
                  <a:lnTo>
                    <a:pt x="159" y="5"/>
                  </a:lnTo>
                  <a:lnTo>
                    <a:pt x="161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8EED4AC1-7EE9-43E7-83BF-50CD15E87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9" y="2425"/>
              <a:ext cx="161" cy="417"/>
            </a:xfrm>
            <a:custGeom>
              <a:avLst/>
              <a:gdLst>
                <a:gd name="T0" fmla="*/ 159 w 161"/>
                <a:gd name="T1" fmla="*/ 0 h 417"/>
                <a:gd name="T2" fmla="*/ 159 w 161"/>
                <a:gd name="T3" fmla="*/ 1 h 417"/>
                <a:gd name="T4" fmla="*/ 0 w 161"/>
                <a:gd name="T5" fmla="*/ 164 h 417"/>
                <a:gd name="T6" fmla="*/ 0 w 161"/>
                <a:gd name="T7" fmla="*/ 417 h 417"/>
                <a:gd name="T8" fmla="*/ 2 w 161"/>
                <a:gd name="T9" fmla="*/ 417 h 417"/>
                <a:gd name="T10" fmla="*/ 2 w 161"/>
                <a:gd name="T11" fmla="*/ 165 h 417"/>
                <a:gd name="T12" fmla="*/ 159 w 161"/>
                <a:gd name="T13" fmla="*/ 5 h 417"/>
                <a:gd name="T14" fmla="*/ 161 w 161"/>
                <a:gd name="T15" fmla="*/ 2 h 417"/>
                <a:gd name="T16" fmla="*/ 159 w 161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417">
                  <a:moveTo>
                    <a:pt x="159" y="0"/>
                  </a:moveTo>
                  <a:lnTo>
                    <a:pt x="159" y="1"/>
                  </a:lnTo>
                  <a:lnTo>
                    <a:pt x="0" y="164"/>
                  </a:lnTo>
                  <a:lnTo>
                    <a:pt x="0" y="417"/>
                  </a:lnTo>
                  <a:lnTo>
                    <a:pt x="2" y="417"/>
                  </a:lnTo>
                  <a:lnTo>
                    <a:pt x="2" y="165"/>
                  </a:lnTo>
                  <a:lnTo>
                    <a:pt x="159" y="5"/>
                  </a:lnTo>
                  <a:lnTo>
                    <a:pt x="161" y="2"/>
                  </a:lnTo>
                  <a:lnTo>
                    <a:pt x="15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46E955A2-8DFF-4140-A14D-21CAF00DC9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4" y="2493"/>
              <a:ext cx="227" cy="494"/>
            </a:xfrm>
            <a:custGeom>
              <a:avLst/>
              <a:gdLst>
                <a:gd name="T0" fmla="*/ 227 w 227"/>
                <a:gd name="T1" fmla="*/ 0 h 494"/>
                <a:gd name="T2" fmla="*/ 224 w 227"/>
                <a:gd name="T3" fmla="*/ 0 h 494"/>
                <a:gd name="T4" fmla="*/ 224 w 227"/>
                <a:gd name="T5" fmla="*/ 262 h 494"/>
                <a:gd name="T6" fmla="*/ 2 w 227"/>
                <a:gd name="T7" fmla="*/ 490 h 494"/>
                <a:gd name="T8" fmla="*/ 0 w 227"/>
                <a:gd name="T9" fmla="*/ 492 h 494"/>
                <a:gd name="T10" fmla="*/ 2 w 227"/>
                <a:gd name="T11" fmla="*/ 494 h 494"/>
                <a:gd name="T12" fmla="*/ 2 w 227"/>
                <a:gd name="T13" fmla="*/ 494 h 494"/>
                <a:gd name="T14" fmla="*/ 3 w 227"/>
                <a:gd name="T15" fmla="*/ 493 h 494"/>
                <a:gd name="T16" fmla="*/ 227 w 227"/>
                <a:gd name="T17" fmla="*/ 263 h 494"/>
                <a:gd name="T18" fmla="*/ 227 w 227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494">
                  <a:moveTo>
                    <a:pt x="227" y="0"/>
                  </a:moveTo>
                  <a:lnTo>
                    <a:pt x="224" y="0"/>
                  </a:lnTo>
                  <a:lnTo>
                    <a:pt x="224" y="262"/>
                  </a:lnTo>
                  <a:lnTo>
                    <a:pt x="2" y="490"/>
                  </a:lnTo>
                  <a:lnTo>
                    <a:pt x="0" y="492"/>
                  </a:lnTo>
                  <a:lnTo>
                    <a:pt x="2" y="494"/>
                  </a:lnTo>
                  <a:lnTo>
                    <a:pt x="2" y="494"/>
                  </a:lnTo>
                  <a:lnTo>
                    <a:pt x="3" y="493"/>
                  </a:lnTo>
                  <a:lnTo>
                    <a:pt x="227" y="263"/>
                  </a:lnTo>
                  <a:lnTo>
                    <a:pt x="2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A096D7D4-4242-4C09-8238-C3B6014BEC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4" y="2493"/>
              <a:ext cx="227" cy="494"/>
            </a:xfrm>
            <a:custGeom>
              <a:avLst/>
              <a:gdLst>
                <a:gd name="T0" fmla="*/ 227 w 227"/>
                <a:gd name="T1" fmla="*/ 0 h 494"/>
                <a:gd name="T2" fmla="*/ 224 w 227"/>
                <a:gd name="T3" fmla="*/ 0 h 494"/>
                <a:gd name="T4" fmla="*/ 224 w 227"/>
                <a:gd name="T5" fmla="*/ 262 h 494"/>
                <a:gd name="T6" fmla="*/ 2 w 227"/>
                <a:gd name="T7" fmla="*/ 490 h 494"/>
                <a:gd name="T8" fmla="*/ 0 w 227"/>
                <a:gd name="T9" fmla="*/ 492 h 494"/>
                <a:gd name="T10" fmla="*/ 2 w 227"/>
                <a:gd name="T11" fmla="*/ 494 h 494"/>
                <a:gd name="T12" fmla="*/ 2 w 227"/>
                <a:gd name="T13" fmla="*/ 494 h 494"/>
                <a:gd name="T14" fmla="*/ 3 w 227"/>
                <a:gd name="T15" fmla="*/ 493 h 494"/>
                <a:gd name="T16" fmla="*/ 227 w 227"/>
                <a:gd name="T17" fmla="*/ 263 h 494"/>
                <a:gd name="T18" fmla="*/ 227 w 227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494">
                  <a:moveTo>
                    <a:pt x="227" y="0"/>
                  </a:moveTo>
                  <a:lnTo>
                    <a:pt x="224" y="0"/>
                  </a:lnTo>
                  <a:lnTo>
                    <a:pt x="224" y="262"/>
                  </a:lnTo>
                  <a:lnTo>
                    <a:pt x="2" y="490"/>
                  </a:lnTo>
                  <a:lnTo>
                    <a:pt x="0" y="492"/>
                  </a:lnTo>
                  <a:lnTo>
                    <a:pt x="2" y="494"/>
                  </a:lnTo>
                  <a:lnTo>
                    <a:pt x="2" y="494"/>
                  </a:lnTo>
                  <a:lnTo>
                    <a:pt x="3" y="493"/>
                  </a:lnTo>
                  <a:lnTo>
                    <a:pt x="227" y="263"/>
                  </a:lnTo>
                  <a:lnTo>
                    <a:pt x="22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E1944DD0-F5EE-4786-9FCD-C302E12484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0" y="1687"/>
              <a:ext cx="888" cy="443"/>
            </a:xfrm>
            <a:custGeom>
              <a:avLst/>
              <a:gdLst>
                <a:gd name="T0" fmla="*/ 737 w 888"/>
                <a:gd name="T1" fmla="*/ 0 h 443"/>
                <a:gd name="T2" fmla="*/ 339 w 888"/>
                <a:gd name="T3" fmla="*/ 0 h 443"/>
                <a:gd name="T4" fmla="*/ 339 w 888"/>
                <a:gd name="T5" fmla="*/ 0 h 443"/>
                <a:gd name="T6" fmla="*/ 337 w 888"/>
                <a:gd name="T7" fmla="*/ 2 h 443"/>
                <a:gd name="T8" fmla="*/ 336 w 888"/>
                <a:gd name="T9" fmla="*/ 1 h 443"/>
                <a:gd name="T10" fmla="*/ 180 w 888"/>
                <a:gd name="T11" fmla="*/ 161 h 443"/>
                <a:gd name="T12" fmla="*/ 0 w 888"/>
                <a:gd name="T13" fmla="*/ 161 h 443"/>
                <a:gd name="T14" fmla="*/ 0 w 888"/>
                <a:gd name="T15" fmla="*/ 164 h 443"/>
                <a:gd name="T16" fmla="*/ 181 w 888"/>
                <a:gd name="T17" fmla="*/ 164 h 443"/>
                <a:gd name="T18" fmla="*/ 339 w 888"/>
                <a:gd name="T19" fmla="*/ 3 h 443"/>
                <a:gd name="T20" fmla="*/ 735 w 888"/>
                <a:gd name="T21" fmla="*/ 3 h 443"/>
                <a:gd name="T22" fmla="*/ 886 w 888"/>
                <a:gd name="T23" fmla="*/ 156 h 443"/>
                <a:gd name="T24" fmla="*/ 886 w 888"/>
                <a:gd name="T25" fmla="*/ 443 h 443"/>
                <a:gd name="T26" fmla="*/ 888 w 888"/>
                <a:gd name="T27" fmla="*/ 443 h 443"/>
                <a:gd name="T28" fmla="*/ 888 w 888"/>
                <a:gd name="T29" fmla="*/ 155 h 443"/>
                <a:gd name="T30" fmla="*/ 737 w 888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8" h="443">
                  <a:moveTo>
                    <a:pt x="737" y="0"/>
                  </a:moveTo>
                  <a:lnTo>
                    <a:pt x="339" y="0"/>
                  </a:lnTo>
                  <a:lnTo>
                    <a:pt x="339" y="0"/>
                  </a:lnTo>
                  <a:lnTo>
                    <a:pt x="337" y="2"/>
                  </a:lnTo>
                  <a:lnTo>
                    <a:pt x="336" y="1"/>
                  </a:lnTo>
                  <a:lnTo>
                    <a:pt x="180" y="161"/>
                  </a:lnTo>
                  <a:lnTo>
                    <a:pt x="0" y="161"/>
                  </a:lnTo>
                  <a:lnTo>
                    <a:pt x="0" y="164"/>
                  </a:lnTo>
                  <a:lnTo>
                    <a:pt x="181" y="164"/>
                  </a:lnTo>
                  <a:lnTo>
                    <a:pt x="339" y="3"/>
                  </a:lnTo>
                  <a:lnTo>
                    <a:pt x="735" y="3"/>
                  </a:lnTo>
                  <a:lnTo>
                    <a:pt x="886" y="156"/>
                  </a:lnTo>
                  <a:lnTo>
                    <a:pt x="886" y="443"/>
                  </a:lnTo>
                  <a:lnTo>
                    <a:pt x="888" y="443"/>
                  </a:lnTo>
                  <a:lnTo>
                    <a:pt x="888" y="155"/>
                  </a:lnTo>
                  <a:lnTo>
                    <a:pt x="7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08090AAD-07AA-455C-80EC-4290CE2707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0" y="1687"/>
              <a:ext cx="888" cy="443"/>
            </a:xfrm>
            <a:custGeom>
              <a:avLst/>
              <a:gdLst>
                <a:gd name="T0" fmla="*/ 737 w 888"/>
                <a:gd name="T1" fmla="*/ 0 h 443"/>
                <a:gd name="T2" fmla="*/ 339 w 888"/>
                <a:gd name="T3" fmla="*/ 0 h 443"/>
                <a:gd name="T4" fmla="*/ 339 w 888"/>
                <a:gd name="T5" fmla="*/ 0 h 443"/>
                <a:gd name="T6" fmla="*/ 337 w 888"/>
                <a:gd name="T7" fmla="*/ 2 h 443"/>
                <a:gd name="T8" fmla="*/ 336 w 888"/>
                <a:gd name="T9" fmla="*/ 1 h 443"/>
                <a:gd name="T10" fmla="*/ 180 w 888"/>
                <a:gd name="T11" fmla="*/ 161 h 443"/>
                <a:gd name="T12" fmla="*/ 0 w 888"/>
                <a:gd name="T13" fmla="*/ 161 h 443"/>
                <a:gd name="T14" fmla="*/ 0 w 888"/>
                <a:gd name="T15" fmla="*/ 164 h 443"/>
                <a:gd name="T16" fmla="*/ 181 w 888"/>
                <a:gd name="T17" fmla="*/ 164 h 443"/>
                <a:gd name="T18" fmla="*/ 339 w 888"/>
                <a:gd name="T19" fmla="*/ 3 h 443"/>
                <a:gd name="T20" fmla="*/ 735 w 888"/>
                <a:gd name="T21" fmla="*/ 3 h 443"/>
                <a:gd name="T22" fmla="*/ 886 w 888"/>
                <a:gd name="T23" fmla="*/ 156 h 443"/>
                <a:gd name="T24" fmla="*/ 886 w 888"/>
                <a:gd name="T25" fmla="*/ 443 h 443"/>
                <a:gd name="T26" fmla="*/ 888 w 888"/>
                <a:gd name="T27" fmla="*/ 443 h 443"/>
                <a:gd name="T28" fmla="*/ 888 w 888"/>
                <a:gd name="T29" fmla="*/ 155 h 443"/>
                <a:gd name="T30" fmla="*/ 737 w 888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8" h="443">
                  <a:moveTo>
                    <a:pt x="737" y="0"/>
                  </a:moveTo>
                  <a:lnTo>
                    <a:pt x="339" y="0"/>
                  </a:lnTo>
                  <a:lnTo>
                    <a:pt x="339" y="0"/>
                  </a:lnTo>
                  <a:lnTo>
                    <a:pt x="337" y="2"/>
                  </a:lnTo>
                  <a:lnTo>
                    <a:pt x="336" y="1"/>
                  </a:lnTo>
                  <a:lnTo>
                    <a:pt x="180" y="161"/>
                  </a:lnTo>
                  <a:lnTo>
                    <a:pt x="0" y="161"/>
                  </a:lnTo>
                  <a:lnTo>
                    <a:pt x="0" y="164"/>
                  </a:lnTo>
                  <a:lnTo>
                    <a:pt x="181" y="164"/>
                  </a:lnTo>
                  <a:lnTo>
                    <a:pt x="339" y="3"/>
                  </a:lnTo>
                  <a:lnTo>
                    <a:pt x="735" y="3"/>
                  </a:lnTo>
                  <a:lnTo>
                    <a:pt x="886" y="156"/>
                  </a:lnTo>
                  <a:lnTo>
                    <a:pt x="886" y="443"/>
                  </a:lnTo>
                  <a:lnTo>
                    <a:pt x="888" y="443"/>
                  </a:lnTo>
                  <a:lnTo>
                    <a:pt x="888" y="155"/>
                  </a:lnTo>
                  <a:lnTo>
                    <a:pt x="73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8CE15EC2-7298-4AF9-BA7C-6C2D951B74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97" y="1086"/>
              <a:ext cx="573" cy="1221"/>
            </a:xfrm>
            <a:custGeom>
              <a:avLst/>
              <a:gdLst>
                <a:gd name="T0" fmla="*/ 6 w 573"/>
                <a:gd name="T1" fmla="*/ 0 h 1221"/>
                <a:gd name="T2" fmla="*/ 2 w 573"/>
                <a:gd name="T3" fmla="*/ 0 h 1221"/>
                <a:gd name="T4" fmla="*/ 0 w 573"/>
                <a:gd name="T5" fmla="*/ 1 h 1221"/>
                <a:gd name="T6" fmla="*/ 0 w 573"/>
                <a:gd name="T7" fmla="*/ 1058 h 1221"/>
                <a:gd name="T8" fmla="*/ 158 w 573"/>
                <a:gd name="T9" fmla="*/ 1220 h 1221"/>
                <a:gd name="T10" fmla="*/ 159 w 573"/>
                <a:gd name="T11" fmla="*/ 1221 h 1221"/>
                <a:gd name="T12" fmla="*/ 161 w 573"/>
                <a:gd name="T13" fmla="*/ 1219 h 1221"/>
                <a:gd name="T14" fmla="*/ 161 w 573"/>
                <a:gd name="T15" fmla="*/ 1219 h 1221"/>
                <a:gd name="T16" fmla="*/ 160 w 573"/>
                <a:gd name="T17" fmla="*/ 1218 h 1221"/>
                <a:gd name="T18" fmla="*/ 3 w 573"/>
                <a:gd name="T19" fmla="*/ 1058 h 1221"/>
                <a:gd name="T20" fmla="*/ 3 w 573"/>
                <a:gd name="T21" fmla="*/ 2 h 1221"/>
                <a:gd name="T22" fmla="*/ 6 w 573"/>
                <a:gd name="T23" fmla="*/ 0 h 1221"/>
                <a:gd name="T24" fmla="*/ 494 w 573"/>
                <a:gd name="T25" fmla="*/ 0 h 1221"/>
                <a:gd name="T26" fmla="*/ 490 w 573"/>
                <a:gd name="T27" fmla="*/ 0 h 1221"/>
                <a:gd name="T28" fmla="*/ 570 w 573"/>
                <a:gd name="T29" fmla="*/ 81 h 1221"/>
                <a:gd name="T30" fmla="*/ 570 w 573"/>
                <a:gd name="T31" fmla="*/ 332 h 1221"/>
                <a:gd name="T32" fmla="*/ 573 w 573"/>
                <a:gd name="T33" fmla="*/ 332 h 1221"/>
                <a:gd name="T34" fmla="*/ 573 w 573"/>
                <a:gd name="T35" fmla="*/ 80 h 1221"/>
                <a:gd name="T36" fmla="*/ 494 w 573"/>
                <a:gd name="T37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1221">
                  <a:moveTo>
                    <a:pt x="6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058"/>
                  </a:lnTo>
                  <a:lnTo>
                    <a:pt x="158" y="1220"/>
                  </a:lnTo>
                  <a:lnTo>
                    <a:pt x="159" y="1221"/>
                  </a:lnTo>
                  <a:lnTo>
                    <a:pt x="161" y="1219"/>
                  </a:lnTo>
                  <a:lnTo>
                    <a:pt x="161" y="1219"/>
                  </a:lnTo>
                  <a:lnTo>
                    <a:pt x="160" y="1218"/>
                  </a:lnTo>
                  <a:lnTo>
                    <a:pt x="3" y="1058"/>
                  </a:lnTo>
                  <a:lnTo>
                    <a:pt x="3" y="2"/>
                  </a:lnTo>
                  <a:lnTo>
                    <a:pt x="6" y="0"/>
                  </a:lnTo>
                  <a:close/>
                  <a:moveTo>
                    <a:pt x="494" y="0"/>
                  </a:moveTo>
                  <a:lnTo>
                    <a:pt x="490" y="0"/>
                  </a:lnTo>
                  <a:lnTo>
                    <a:pt x="570" y="81"/>
                  </a:lnTo>
                  <a:lnTo>
                    <a:pt x="570" y="332"/>
                  </a:lnTo>
                  <a:lnTo>
                    <a:pt x="573" y="332"/>
                  </a:lnTo>
                  <a:lnTo>
                    <a:pt x="573" y="80"/>
                  </a:lnTo>
                  <a:lnTo>
                    <a:pt x="4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1C0DE5BF-00F5-4D22-950E-FB1595916D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97" y="1086"/>
              <a:ext cx="573" cy="1221"/>
            </a:xfrm>
            <a:custGeom>
              <a:avLst/>
              <a:gdLst>
                <a:gd name="T0" fmla="*/ 6 w 573"/>
                <a:gd name="T1" fmla="*/ 0 h 1221"/>
                <a:gd name="T2" fmla="*/ 2 w 573"/>
                <a:gd name="T3" fmla="*/ 0 h 1221"/>
                <a:gd name="T4" fmla="*/ 0 w 573"/>
                <a:gd name="T5" fmla="*/ 1 h 1221"/>
                <a:gd name="T6" fmla="*/ 0 w 573"/>
                <a:gd name="T7" fmla="*/ 1058 h 1221"/>
                <a:gd name="T8" fmla="*/ 158 w 573"/>
                <a:gd name="T9" fmla="*/ 1220 h 1221"/>
                <a:gd name="T10" fmla="*/ 159 w 573"/>
                <a:gd name="T11" fmla="*/ 1221 h 1221"/>
                <a:gd name="T12" fmla="*/ 161 w 573"/>
                <a:gd name="T13" fmla="*/ 1219 h 1221"/>
                <a:gd name="T14" fmla="*/ 161 w 573"/>
                <a:gd name="T15" fmla="*/ 1219 h 1221"/>
                <a:gd name="T16" fmla="*/ 160 w 573"/>
                <a:gd name="T17" fmla="*/ 1218 h 1221"/>
                <a:gd name="T18" fmla="*/ 3 w 573"/>
                <a:gd name="T19" fmla="*/ 1058 h 1221"/>
                <a:gd name="T20" fmla="*/ 3 w 573"/>
                <a:gd name="T21" fmla="*/ 2 h 1221"/>
                <a:gd name="T22" fmla="*/ 6 w 573"/>
                <a:gd name="T23" fmla="*/ 0 h 1221"/>
                <a:gd name="T24" fmla="*/ 494 w 573"/>
                <a:gd name="T25" fmla="*/ 0 h 1221"/>
                <a:gd name="T26" fmla="*/ 490 w 573"/>
                <a:gd name="T27" fmla="*/ 0 h 1221"/>
                <a:gd name="T28" fmla="*/ 570 w 573"/>
                <a:gd name="T29" fmla="*/ 81 h 1221"/>
                <a:gd name="T30" fmla="*/ 570 w 573"/>
                <a:gd name="T31" fmla="*/ 332 h 1221"/>
                <a:gd name="T32" fmla="*/ 573 w 573"/>
                <a:gd name="T33" fmla="*/ 332 h 1221"/>
                <a:gd name="T34" fmla="*/ 573 w 573"/>
                <a:gd name="T35" fmla="*/ 80 h 1221"/>
                <a:gd name="T36" fmla="*/ 494 w 573"/>
                <a:gd name="T37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1221">
                  <a:moveTo>
                    <a:pt x="6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058"/>
                  </a:lnTo>
                  <a:lnTo>
                    <a:pt x="158" y="1220"/>
                  </a:lnTo>
                  <a:lnTo>
                    <a:pt x="159" y="1221"/>
                  </a:lnTo>
                  <a:lnTo>
                    <a:pt x="161" y="1219"/>
                  </a:lnTo>
                  <a:lnTo>
                    <a:pt x="161" y="1219"/>
                  </a:lnTo>
                  <a:lnTo>
                    <a:pt x="160" y="1218"/>
                  </a:lnTo>
                  <a:lnTo>
                    <a:pt x="3" y="1058"/>
                  </a:lnTo>
                  <a:lnTo>
                    <a:pt x="3" y="2"/>
                  </a:lnTo>
                  <a:lnTo>
                    <a:pt x="6" y="0"/>
                  </a:lnTo>
                  <a:moveTo>
                    <a:pt x="494" y="0"/>
                  </a:moveTo>
                  <a:lnTo>
                    <a:pt x="490" y="0"/>
                  </a:lnTo>
                  <a:lnTo>
                    <a:pt x="570" y="81"/>
                  </a:lnTo>
                  <a:lnTo>
                    <a:pt x="570" y="332"/>
                  </a:lnTo>
                  <a:lnTo>
                    <a:pt x="573" y="332"/>
                  </a:lnTo>
                  <a:lnTo>
                    <a:pt x="573" y="80"/>
                  </a:lnTo>
                  <a:lnTo>
                    <a:pt x="49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C36F9C55-84F3-4FB2-BFB4-09DABD5939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" y="1086"/>
              <a:ext cx="117" cy="116"/>
            </a:xfrm>
            <a:custGeom>
              <a:avLst/>
              <a:gdLst>
                <a:gd name="T0" fmla="*/ 5 w 117"/>
                <a:gd name="T1" fmla="*/ 0 h 116"/>
                <a:gd name="T2" fmla="*/ 0 w 117"/>
                <a:gd name="T3" fmla="*/ 0 h 116"/>
                <a:gd name="T4" fmla="*/ 114 w 117"/>
                <a:gd name="T5" fmla="*/ 116 h 116"/>
                <a:gd name="T6" fmla="*/ 117 w 117"/>
                <a:gd name="T7" fmla="*/ 114 h 116"/>
                <a:gd name="T8" fmla="*/ 5 w 117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6">
                  <a:moveTo>
                    <a:pt x="5" y="0"/>
                  </a:moveTo>
                  <a:lnTo>
                    <a:pt x="0" y="0"/>
                  </a:lnTo>
                  <a:lnTo>
                    <a:pt x="114" y="116"/>
                  </a:lnTo>
                  <a:lnTo>
                    <a:pt x="117" y="114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86DCBB0C-B506-4002-8AE1-8D5D2C88C3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" y="1086"/>
              <a:ext cx="117" cy="116"/>
            </a:xfrm>
            <a:custGeom>
              <a:avLst/>
              <a:gdLst>
                <a:gd name="T0" fmla="*/ 5 w 117"/>
                <a:gd name="T1" fmla="*/ 0 h 116"/>
                <a:gd name="T2" fmla="*/ 0 w 117"/>
                <a:gd name="T3" fmla="*/ 0 h 116"/>
                <a:gd name="T4" fmla="*/ 114 w 117"/>
                <a:gd name="T5" fmla="*/ 116 h 116"/>
                <a:gd name="T6" fmla="*/ 117 w 117"/>
                <a:gd name="T7" fmla="*/ 114 h 116"/>
                <a:gd name="T8" fmla="*/ 5 w 117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6">
                  <a:moveTo>
                    <a:pt x="5" y="0"/>
                  </a:moveTo>
                  <a:lnTo>
                    <a:pt x="0" y="0"/>
                  </a:lnTo>
                  <a:lnTo>
                    <a:pt x="114" y="116"/>
                  </a:lnTo>
                  <a:lnTo>
                    <a:pt x="117" y="114"/>
                  </a:lnTo>
                  <a:lnTo>
                    <a:pt x="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8551D65C-4F01-4471-A549-9B58F09C3D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31" y="1449"/>
              <a:ext cx="743" cy="764"/>
            </a:xfrm>
            <a:custGeom>
              <a:avLst/>
              <a:gdLst>
                <a:gd name="T0" fmla="*/ 743 w 743"/>
                <a:gd name="T1" fmla="*/ 764 h 764"/>
                <a:gd name="T2" fmla="*/ 743 w 743"/>
                <a:gd name="T3" fmla="*/ 764 h 764"/>
                <a:gd name="T4" fmla="*/ 743 w 743"/>
                <a:gd name="T5" fmla="*/ 764 h 764"/>
                <a:gd name="T6" fmla="*/ 357 w 743"/>
                <a:gd name="T7" fmla="*/ 0 h 764"/>
                <a:gd name="T8" fmla="*/ 124 w 743"/>
                <a:gd name="T9" fmla="*/ 0 h 764"/>
                <a:gd name="T10" fmla="*/ 0 w 743"/>
                <a:gd name="T11" fmla="*/ 127 h 764"/>
                <a:gd name="T12" fmla="*/ 2 w 743"/>
                <a:gd name="T13" fmla="*/ 129 h 764"/>
                <a:gd name="T14" fmla="*/ 125 w 743"/>
                <a:gd name="T15" fmla="*/ 3 h 764"/>
                <a:gd name="T16" fmla="*/ 358 w 743"/>
                <a:gd name="T17" fmla="*/ 3 h 764"/>
                <a:gd name="T18" fmla="*/ 740 w 743"/>
                <a:gd name="T19" fmla="*/ 394 h 764"/>
                <a:gd name="T20" fmla="*/ 740 w 743"/>
                <a:gd name="T21" fmla="*/ 764 h 764"/>
                <a:gd name="T22" fmla="*/ 743 w 743"/>
                <a:gd name="T23" fmla="*/ 764 h 764"/>
                <a:gd name="T24" fmla="*/ 743 w 743"/>
                <a:gd name="T25" fmla="*/ 393 h 764"/>
                <a:gd name="T26" fmla="*/ 360 w 743"/>
                <a:gd name="T27" fmla="*/ 1 h 764"/>
                <a:gd name="T28" fmla="*/ 360 w 743"/>
                <a:gd name="T29" fmla="*/ 1 h 764"/>
                <a:gd name="T30" fmla="*/ 357 w 743"/>
                <a:gd name="T31" fmla="*/ 1 h 764"/>
                <a:gd name="T32" fmla="*/ 357 w 743"/>
                <a:gd name="T33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64">
                  <a:moveTo>
                    <a:pt x="743" y="764"/>
                  </a:moveTo>
                  <a:lnTo>
                    <a:pt x="743" y="764"/>
                  </a:lnTo>
                  <a:lnTo>
                    <a:pt x="743" y="764"/>
                  </a:lnTo>
                  <a:close/>
                  <a:moveTo>
                    <a:pt x="357" y="0"/>
                  </a:moveTo>
                  <a:lnTo>
                    <a:pt x="124" y="0"/>
                  </a:lnTo>
                  <a:lnTo>
                    <a:pt x="0" y="127"/>
                  </a:lnTo>
                  <a:lnTo>
                    <a:pt x="2" y="129"/>
                  </a:lnTo>
                  <a:lnTo>
                    <a:pt x="125" y="3"/>
                  </a:lnTo>
                  <a:lnTo>
                    <a:pt x="358" y="3"/>
                  </a:lnTo>
                  <a:lnTo>
                    <a:pt x="740" y="394"/>
                  </a:lnTo>
                  <a:lnTo>
                    <a:pt x="740" y="764"/>
                  </a:lnTo>
                  <a:lnTo>
                    <a:pt x="743" y="764"/>
                  </a:lnTo>
                  <a:lnTo>
                    <a:pt x="743" y="393"/>
                  </a:lnTo>
                  <a:lnTo>
                    <a:pt x="360" y="1"/>
                  </a:lnTo>
                  <a:lnTo>
                    <a:pt x="360" y="1"/>
                  </a:lnTo>
                  <a:lnTo>
                    <a:pt x="357" y="1"/>
                  </a:lnTo>
                  <a:lnTo>
                    <a:pt x="3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3544D767-6834-4436-ABFA-BF3A4EA70E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31" y="1449"/>
              <a:ext cx="743" cy="764"/>
            </a:xfrm>
            <a:custGeom>
              <a:avLst/>
              <a:gdLst>
                <a:gd name="T0" fmla="*/ 743 w 743"/>
                <a:gd name="T1" fmla="*/ 764 h 764"/>
                <a:gd name="T2" fmla="*/ 743 w 743"/>
                <a:gd name="T3" fmla="*/ 764 h 764"/>
                <a:gd name="T4" fmla="*/ 743 w 743"/>
                <a:gd name="T5" fmla="*/ 764 h 764"/>
                <a:gd name="T6" fmla="*/ 357 w 743"/>
                <a:gd name="T7" fmla="*/ 0 h 764"/>
                <a:gd name="T8" fmla="*/ 124 w 743"/>
                <a:gd name="T9" fmla="*/ 0 h 764"/>
                <a:gd name="T10" fmla="*/ 0 w 743"/>
                <a:gd name="T11" fmla="*/ 127 h 764"/>
                <a:gd name="T12" fmla="*/ 2 w 743"/>
                <a:gd name="T13" fmla="*/ 129 h 764"/>
                <a:gd name="T14" fmla="*/ 125 w 743"/>
                <a:gd name="T15" fmla="*/ 3 h 764"/>
                <a:gd name="T16" fmla="*/ 358 w 743"/>
                <a:gd name="T17" fmla="*/ 3 h 764"/>
                <a:gd name="T18" fmla="*/ 740 w 743"/>
                <a:gd name="T19" fmla="*/ 394 h 764"/>
                <a:gd name="T20" fmla="*/ 740 w 743"/>
                <a:gd name="T21" fmla="*/ 764 h 764"/>
                <a:gd name="T22" fmla="*/ 743 w 743"/>
                <a:gd name="T23" fmla="*/ 764 h 764"/>
                <a:gd name="T24" fmla="*/ 743 w 743"/>
                <a:gd name="T25" fmla="*/ 393 h 764"/>
                <a:gd name="T26" fmla="*/ 360 w 743"/>
                <a:gd name="T27" fmla="*/ 1 h 764"/>
                <a:gd name="T28" fmla="*/ 360 w 743"/>
                <a:gd name="T29" fmla="*/ 1 h 764"/>
                <a:gd name="T30" fmla="*/ 357 w 743"/>
                <a:gd name="T31" fmla="*/ 1 h 764"/>
                <a:gd name="T32" fmla="*/ 357 w 743"/>
                <a:gd name="T33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64">
                  <a:moveTo>
                    <a:pt x="743" y="764"/>
                  </a:moveTo>
                  <a:lnTo>
                    <a:pt x="743" y="764"/>
                  </a:lnTo>
                  <a:lnTo>
                    <a:pt x="743" y="764"/>
                  </a:lnTo>
                  <a:moveTo>
                    <a:pt x="357" y="0"/>
                  </a:moveTo>
                  <a:lnTo>
                    <a:pt x="124" y="0"/>
                  </a:lnTo>
                  <a:lnTo>
                    <a:pt x="0" y="127"/>
                  </a:lnTo>
                  <a:lnTo>
                    <a:pt x="2" y="129"/>
                  </a:lnTo>
                  <a:lnTo>
                    <a:pt x="125" y="3"/>
                  </a:lnTo>
                  <a:lnTo>
                    <a:pt x="358" y="3"/>
                  </a:lnTo>
                  <a:lnTo>
                    <a:pt x="740" y="394"/>
                  </a:lnTo>
                  <a:lnTo>
                    <a:pt x="740" y="764"/>
                  </a:lnTo>
                  <a:lnTo>
                    <a:pt x="743" y="764"/>
                  </a:lnTo>
                  <a:lnTo>
                    <a:pt x="743" y="393"/>
                  </a:lnTo>
                  <a:lnTo>
                    <a:pt x="360" y="1"/>
                  </a:lnTo>
                  <a:lnTo>
                    <a:pt x="360" y="1"/>
                  </a:lnTo>
                  <a:lnTo>
                    <a:pt x="357" y="1"/>
                  </a:lnTo>
                  <a:lnTo>
                    <a:pt x="35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466AAF9F-DDCC-4DB5-A3C3-BDD1647420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4" y="1086"/>
              <a:ext cx="147" cy="364"/>
            </a:xfrm>
            <a:custGeom>
              <a:avLst/>
              <a:gdLst>
                <a:gd name="T0" fmla="*/ 4 w 147"/>
                <a:gd name="T1" fmla="*/ 0 h 364"/>
                <a:gd name="T2" fmla="*/ 0 w 147"/>
                <a:gd name="T3" fmla="*/ 0 h 364"/>
                <a:gd name="T4" fmla="*/ 144 w 147"/>
                <a:gd name="T5" fmla="*/ 147 h 364"/>
                <a:gd name="T6" fmla="*/ 144 w 147"/>
                <a:gd name="T7" fmla="*/ 363 h 364"/>
                <a:gd name="T8" fmla="*/ 144 w 147"/>
                <a:gd name="T9" fmla="*/ 364 h 364"/>
                <a:gd name="T10" fmla="*/ 147 w 147"/>
                <a:gd name="T11" fmla="*/ 364 h 364"/>
                <a:gd name="T12" fmla="*/ 147 w 147"/>
                <a:gd name="T13" fmla="*/ 364 h 364"/>
                <a:gd name="T14" fmla="*/ 147 w 147"/>
                <a:gd name="T15" fmla="*/ 147 h 364"/>
                <a:gd name="T16" fmla="*/ 4 w 147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64">
                  <a:moveTo>
                    <a:pt x="4" y="0"/>
                  </a:moveTo>
                  <a:lnTo>
                    <a:pt x="0" y="0"/>
                  </a:lnTo>
                  <a:lnTo>
                    <a:pt x="144" y="147"/>
                  </a:lnTo>
                  <a:lnTo>
                    <a:pt x="144" y="363"/>
                  </a:lnTo>
                  <a:lnTo>
                    <a:pt x="144" y="364"/>
                  </a:lnTo>
                  <a:lnTo>
                    <a:pt x="147" y="364"/>
                  </a:lnTo>
                  <a:lnTo>
                    <a:pt x="147" y="364"/>
                  </a:lnTo>
                  <a:lnTo>
                    <a:pt x="147" y="147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FD46DFCE-F860-4163-8E8B-63C1CB7445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4" y="1086"/>
              <a:ext cx="147" cy="364"/>
            </a:xfrm>
            <a:custGeom>
              <a:avLst/>
              <a:gdLst>
                <a:gd name="T0" fmla="*/ 4 w 147"/>
                <a:gd name="T1" fmla="*/ 0 h 364"/>
                <a:gd name="T2" fmla="*/ 0 w 147"/>
                <a:gd name="T3" fmla="*/ 0 h 364"/>
                <a:gd name="T4" fmla="*/ 144 w 147"/>
                <a:gd name="T5" fmla="*/ 147 h 364"/>
                <a:gd name="T6" fmla="*/ 144 w 147"/>
                <a:gd name="T7" fmla="*/ 363 h 364"/>
                <a:gd name="T8" fmla="*/ 144 w 147"/>
                <a:gd name="T9" fmla="*/ 364 h 364"/>
                <a:gd name="T10" fmla="*/ 147 w 147"/>
                <a:gd name="T11" fmla="*/ 364 h 364"/>
                <a:gd name="T12" fmla="*/ 147 w 147"/>
                <a:gd name="T13" fmla="*/ 364 h 364"/>
                <a:gd name="T14" fmla="*/ 147 w 147"/>
                <a:gd name="T15" fmla="*/ 147 h 364"/>
                <a:gd name="T16" fmla="*/ 4 w 147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64">
                  <a:moveTo>
                    <a:pt x="4" y="0"/>
                  </a:moveTo>
                  <a:lnTo>
                    <a:pt x="0" y="0"/>
                  </a:lnTo>
                  <a:lnTo>
                    <a:pt x="144" y="147"/>
                  </a:lnTo>
                  <a:lnTo>
                    <a:pt x="144" y="363"/>
                  </a:lnTo>
                  <a:lnTo>
                    <a:pt x="144" y="364"/>
                  </a:lnTo>
                  <a:lnTo>
                    <a:pt x="147" y="364"/>
                  </a:lnTo>
                  <a:lnTo>
                    <a:pt x="147" y="364"/>
                  </a:lnTo>
                  <a:lnTo>
                    <a:pt x="147" y="147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C1E56C6E-6CA3-4F30-B41F-B5096F5492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5" y="1086"/>
              <a:ext cx="513" cy="253"/>
            </a:xfrm>
            <a:custGeom>
              <a:avLst/>
              <a:gdLst>
                <a:gd name="T0" fmla="*/ 3 w 513"/>
                <a:gd name="T1" fmla="*/ 0 h 253"/>
                <a:gd name="T2" fmla="*/ 0 w 513"/>
                <a:gd name="T3" fmla="*/ 0 h 253"/>
                <a:gd name="T4" fmla="*/ 248 w 513"/>
                <a:gd name="T5" fmla="*/ 253 h 253"/>
                <a:gd name="T6" fmla="*/ 513 w 513"/>
                <a:gd name="T7" fmla="*/ 253 h 253"/>
                <a:gd name="T8" fmla="*/ 513 w 513"/>
                <a:gd name="T9" fmla="*/ 253 h 253"/>
                <a:gd name="T10" fmla="*/ 513 w 513"/>
                <a:gd name="T11" fmla="*/ 250 h 253"/>
                <a:gd name="T12" fmla="*/ 512 w 513"/>
                <a:gd name="T13" fmla="*/ 250 h 253"/>
                <a:gd name="T14" fmla="*/ 249 w 513"/>
                <a:gd name="T15" fmla="*/ 250 h 253"/>
                <a:gd name="T16" fmla="*/ 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3" y="0"/>
                  </a:moveTo>
                  <a:lnTo>
                    <a:pt x="0" y="0"/>
                  </a:lnTo>
                  <a:lnTo>
                    <a:pt x="248" y="253"/>
                  </a:lnTo>
                  <a:lnTo>
                    <a:pt x="513" y="253"/>
                  </a:lnTo>
                  <a:lnTo>
                    <a:pt x="513" y="253"/>
                  </a:lnTo>
                  <a:lnTo>
                    <a:pt x="513" y="250"/>
                  </a:lnTo>
                  <a:lnTo>
                    <a:pt x="512" y="250"/>
                  </a:lnTo>
                  <a:lnTo>
                    <a:pt x="249" y="25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78BD5980-C499-4A25-A2CF-F8200440D7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5" y="1086"/>
              <a:ext cx="513" cy="253"/>
            </a:xfrm>
            <a:custGeom>
              <a:avLst/>
              <a:gdLst>
                <a:gd name="T0" fmla="*/ 3 w 513"/>
                <a:gd name="T1" fmla="*/ 0 h 253"/>
                <a:gd name="T2" fmla="*/ 0 w 513"/>
                <a:gd name="T3" fmla="*/ 0 h 253"/>
                <a:gd name="T4" fmla="*/ 248 w 513"/>
                <a:gd name="T5" fmla="*/ 253 h 253"/>
                <a:gd name="T6" fmla="*/ 513 w 513"/>
                <a:gd name="T7" fmla="*/ 253 h 253"/>
                <a:gd name="T8" fmla="*/ 513 w 513"/>
                <a:gd name="T9" fmla="*/ 253 h 253"/>
                <a:gd name="T10" fmla="*/ 513 w 513"/>
                <a:gd name="T11" fmla="*/ 250 h 253"/>
                <a:gd name="T12" fmla="*/ 512 w 513"/>
                <a:gd name="T13" fmla="*/ 250 h 253"/>
                <a:gd name="T14" fmla="*/ 249 w 513"/>
                <a:gd name="T15" fmla="*/ 250 h 253"/>
                <a:gd name="T16" fmla="*/ 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3" y="0"/>
                  </a:moveTo>
                  <a:lnTo>
                    <a:pt x="0" y="0"/>
                  </a:lnTo>
                  <a:lnTo>
                    <a:pt x="248" y="253"/>
                  </a:lnTo>
                  <a:lnTo>
                    <a:pt x="513" y="253"/>
                  </a:lnTo>
                  <a:lnTo>
                    <a:pt x="513" y="253"/>
                  </a:lnTo>
                  <a:lnTo>
                    <a:pt x="513" y="250"/>
                  </a:lnTo>
                  <a:lnTo>
                    <a:pt x="512" y="250"/>
                  </a:lnTo>
                  <a:lnTo>
                    <a:pt x="249" y="250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9BB29F3C-2FB3-4C55-B4F7-80F5743A23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5" y="1368"/>
              <a:ext cx="408" cy="762"/>
            </a:xfrm>
            <a:custGeom>
              <a:avLst/>
              <a:gdLst>
                <a:gd name="T0" fmla="*/ 1 w 408"/>
                <a:gd name="T1" fmla="*/ 0 h 762"/>
                <a:gd name="T2" fmla="*/ 0 w 408"/>
                <a:gd name="T3" fmla="*/ 1 h 762"/>
                <a:gd name="T4" fmla="*/ 406 w 408"/>
                <a:gd name="T5" fmla="*/ 417 h 762"/>
                <a:gd name="T6" fmla="*/ 406 w 408"/>
                <a:gd name="T7" fmla="*/ 762 h 762"/>
                <a:gd name="T8" fmla="*/ 408 w 408"/>
                <a:gd name="T9" fmla="*/ 762 h 762"/>
                <a:gd name="T10" fmla="*/ 408 w 408"/>
                <a:gd name="T11" fmla="*/ 416 h 762"/>
                <a:gd name="T12" fmla="*/ 264 w 408"/>
                <a:gd name="T13" fmla="*/ 269 h 762"/>
                <a:gd name="T14" fmla="*/ 263 w 408"/>
                <a:gd name="T15" fmla="*/ 270 h 762"/>
                <a:gd name="T16" fmla="*/ 261 w 408"/>
                <a:gd name="T17" fmla="*/ 268 h 762"/>
                <a:gd name="T18" fmla="*/ 262 w 408"/>
                <a:gd name="T19" fmla="*/ 266 h 762"/>
                <a:gd name="T20" fmla="*/ 1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1" y="0"/>
                  </a:moveTo>
                  <a:lnTo>
                    <a:pt x="0" y="1"/>
                  </a:lnTo>
                  <a:lnTo>
                    <a:pt x="406" y="417"/>
                  </a:lnTo>
                  <a:lnTo>
                    <a:pt x="406" y="762"/>
                  </a:lnTo>
                  <a:lnTo>
                    <a:pt x="408" y="762"/>
                  </a:lnTo>
                  <a:lnTo>
                    <a:pt x="408" y="416"/>
                  </a:lnTo>
                  <a:lnTo>
                    <a:pt x="264" y="269"/>
                  </a:lnTo>
                  <a:lnTo>
                    <a:pt x="263" y="270"/>
                  </a:lnTo>
                  <a:lnTo>
                    <a:pt x="261" y="268"/>
                  </a:lnTo>
                  <a:lnTo>
                    <a:pt x="262" y="26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4E46A4E2-9D69-4988-9AD3-F21598CEC3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5" y="1368"/>
              <a:ext cx="408" cy="762"/>
            </a:xfrm>
            <a:custGeom>
              <a:avLst/>
              <a:gdLst>
                <a:gd name="T0" fmla="*/ 1 w 408"/>
                <a:gd name="T1" fmla="*/ 0 h 762"/>
                <a:gd name="T2" fmla="*/ 0 w 408"/>
                <a:gd name="T3" fmla="*/ 1 h 762"/>
                <a:gd name="T4" fmla="*/ 406 w 408"/>
                <a:gd name="T5" fmla="*/ 417 h 762"/>
                <a:gd name="T6" fmla="*/ 406 w 408"/>
                <a:gd name="T7" fmla="*/ 762 h 762"/>
                <a:gd name="T8" fmla="*/ 408 w 408"/>
                <a:gd name="T9" fmla="*/ 762 h 762"/>
                <a:gd name="T10" fmla="*/ 408 w 408"/>
                <a:gd name="T11" fmla="*/ 416 h 762"/>
                <a:gd name="T12" fmla="*/ 264 w 408"/>
                <a:gd name="T13" fmla="*/ 269 h 762"/>
                <a:gd name="T14" fmla="*/ 263 w 408"/>
                <a:gd name="T15" fmla="*/ 270 h 762"/>
                <a:gd name="T16" fmla="*/ 261 w 408"/>
                <a:gd name="T17" fmla="*/ 268 h 762"/>
                <a:gd name="T18" fmla="*/ 262 w 408"/>
                <a:gd name="T19" fmla="*/ 266 h 762"/>
                <a:gd name="T20" fmla="*/ 1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1" y="0"/>
                  </a:moveTo>
                  <a:lnTo>
                    <a:pt x="0" y="1"/>
                  </a:lnTo>
                  <a:lnTo>
                    <a:pt x="406" y="417"/>
                  </a:lnTo>
                  <a:lnTo>
                    <a:pt x="406" y="762"/>
                  </a:lnTo>
                  <a:lnTo>
                    <a:pt x="408" y="762"/>
                  </a:lnTo>
                  <a:lnTo>
                    <a:pt x="408" y="416"/>
                  </a:lnTo>
                  <a:lnTo>
                    <a:pt x="264" y="269"/>
                  </a:lnTo>
                  <a:lnTo>
                    <a:pt x="263" y="270"/>
                  </a:lnTo>
                  <a:lnTo>
                    <a:pt x="261" y="268"/>
                  </a:lnTo>
                  <a:lnTo>
                    <a:pt x="262" y="266"/>
                  </a:lnTo>
                  <a:lnTo>
                    <a:pt x="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C17C7C2A-8638-4727-84D5-7C7F98825C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16" y="1439"/>
              <a:ext cx="113" cy="199"/>
            </a:xfrm>
            <a:custGeom>
              <a:avLst/>
              <a:gdLst>
                <a:gd name="T0" fmla="*/ 31 w 113"/>
                <a:gd name="T1" fmla="*/ 0 h 199"/>
                <a:gd name="T2" fmla="*/ 29 w 113"/>
                <a:gd name="T3" fmla="*/ 2 h 199"/>
                <a:gd name="T4" fmla="*/ 110 w 113"/>
                <a:gd name="T5" fmla="*/ 85 h 199"/>
                <a:gd name="T6" fmla="*/ 1 w 113"/>
                <a:gd name="T7" fmla="*/ 195 h 199"/>
                <a:gd name="T8" fmla="*/ 0 w 113"/>
                <a:gd name="T9" fmla="*/ 197 h 199"/>
                <a:gd name="T10" fmla="*/ 2 w 113"/>
                <a:gd name="T11" fmla="*/ 199 h 199"/>
                <a:gd name="T12" fmla="*/ 3 w 113"/>
                <a:gd name="T13" fmla="*/ 198 h 199"/>
                <a:gd name="T14" fmla="*/ 113 w 113"/>
                <a:gd name="T15" fmla="*/ 85 h 199"/>
                <a:gd name="T16" fmla="*/ 31 w 113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99">
                  <a:moveTo>
                    <a:pt x="31" y="0"/>
                  </a:moveTo>
                  <a:lnTo>
                    <a:pt x="29" y="2"/>
                  </a:lnTo>
                  <a:lnTo>
                    <a:pt x="110" y="85"/>
                  </a:lnTo>
                  <a:lnTo>
                    <a:pt x="1" y="195"/>
                  </a:lnTo>
                  <a:lnTo>
                    <a:pt x="0" y="197"/>
                  </a:lnTo>
                  <a:lnTo>
                    <a:pt x="2" y="199"/>
                  </a:lnTo>
                  <a:lnTo>
                    <a:pt x="3" y="198"/>
                  </a:lnTo>
                  <a:lnTo>
                    <a:pt x="113" y="85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36B0B241-2431-40E0-B9CE-A537CB7D5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16" y="1439"/>
              <a:ext cx="113" cy="199"/>
            </a:xfrm>
            <a:custGeom>
              <a:avLst/>
              <a:gdLst>
                <a:gd name="T0" fmla="*/ 31 w 113"/>
                <a:gd name="T1" fmla="*/ 0 h 199"/>
                <a:gd name="T2" fmla="*/ 29 w 113"/>
                <a:gd name="T3" fmla="*/ 2 h 199"/>
                <a:gd name="T4" fmla="*/ 110 w 113"/>
                <a:gd name="T5" fmla="*/ 85 h 199"/>
                <a:gd name="T6" fmla="*/ 1 w 113"/>
                <a:gd name="T7" fmla="*/ 195 h 199"/>
                <a:gd name="T8" fmla="*/ 0 w 113"/>
                <a:gd name="T9" fmla="*/ 197 h 199"/>
                <a:gd name="T10" fmla="*/ 2 w 113"/>
                <a:gd name="T11" fmla="*/ 199 h 199"/>
                <a:gd name="T12" fmla="*/ 3 w 113"/>
                <a:gd name="T13" fmla="*/ 198 h 199"/>
                <a:gd name="T14" fmla="*/ 113 w 113"/>
                <a:gd name="T15" fmla="*/ 85 h 199"/>
                <a:gd name="T16" fmla="*/ 31 w 113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99">
                  <a:moveTo>
                    <a:pt x="31" y="0"/>
                  </a:moveTo>
                  <a:lnTo>
                    <a:pt x="29" y="2"/>
                  </a:lnTo>
                  <a:lnTo>
                    <a:pt x="110" y="85"/>
                  </a:lnTo>
                  <a:lnTo>
                    <a:pt x="1" y="195"/>
                  </a:lnTo>
                  <a:lnTo>
                    <a:pt x="0" y="197"/>
                  </a:lnTo>
                  <a:lnTo>
                    <a:pt x="2" y="199"/>
                  </a:lnTo>
                  <a:lnTo>
                    <a:pt x="3" y="198"/>
                  </a:lnTo>
                  <a:lnTo>
                    <a:pt x="113" y="85"/>
                  </a:lnTo>
                  <a:lnTo>
                    <a:pt x="3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17197AD1-FBA3-470A-ABA4-6F3A0568A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0" y="1485"/>
              <a:ext cx="409" cy="204"/>
            </a:xfrm>
            <a:custGeom>
              <a:avLst/>
              <a:gdLst>
                <a:gd name="T0" fmla="*/ 211 w 409"/>
                <a:gd name="T1" fmla="*/ 0 h 204"/>
                <a:gd name="T2" fmla="*/ 0 w 409"/>
                <a:gd name="T3" fmla="*/ 0 h 204"/>
                <a:gd name="T4" fmla="*/ 0 w 409"/>
                <a:gd name="T5" fmla="*/ 3 h 204"/>
                <a:gd name="T6" fmla="*/ 211 w 409"/>
                <a:gd name="T7" fmla="*/ 3 h 204"/>
                <a:gd name="T8" fmla="*/ 406 w 409"/>
                <a:gd name="T9" fmla="*/ 203 h 204"/>
                <a:gd name="T10" fmla="*/ 407 w 409"/>
                <a:gd name="T11" fmla="*/ 204 h 204"/>
                <a:gd name="T12" fmla="*/ 409 w 409"/>
                <a:gd name="T13" fmla="*/ 202 h 204"/>
                <a:gd name="T14" fmla="*/ 409 w 409"/>
                <a:gd name="T15" fmla="*/ 202 h 204"/>
                <a:gd name="T16" fmla="*/ 214 w 409"/>
                <a:gd name="T17" fmla="*/ 1 h 204"/>
                <a:gd name="T18" fmla="*/ 214 w 409"/>
                <a:gd name="T19" fmla="*/ 2 h 204"/>
                <a:gd name="T20" fmla="*/ 211 w 409"/>
                <a:gd name="T21" fmla="*/ 2 h 204"/>
                <a:gd name="T22" fmla="*/ 211 w 409"/>
                <a:gd name="T2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9" h="204">
                  <a:moveTo>
                    <a:pt x="211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11" y="3"/>
                  </a:lnTo>
                  <a:lnTo>
                    <a:pt x="406" y="203"/>
                  </a:lnTo>
                  <a:lnTo>
                    <a:pt x="407" y="204"/>
                  </a:lnTo>
                  <a:lnTo>
                    <a:pt x="409" y="202"/>
                  </a:lnTo>
                  <a:lnTo>
                    <a:pt x="409" y="202"/>
                  </a:lnTo>
                  <a:lnTo>
                    <a:pt x="214" y="1"/>
                  </a:lnTo>
                  <a:lnTo>
                    <a:pt x="214" y="2"/>
                  </a:lnTo>
                  <a:lnTo>
                    <a:pt x="211" y="2"/>
                  </a:lnTo>
                  <a:lnTo>
                    <a:pt x="2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8CF3D685-EEF2-4D9B-ACE5-F8550309D5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0" y="1485"/>
              <a:ext cx="409" cy="204"/>
            </a:xfrm>
            <a:custGeom>
              <a:avLst/>
              <a:gdLst>
                <a:gd name="T0" fmla="*/ 211 w 409"/>
                <a:gd name="T1" fmla="*/ 0 h 204"/>
                <a:gd name="T2" fmla="*/ 0 w 409"/>
                <a:gd name="T3" fmla="*/ 0 h 204"/>
                <a:gd name="T4" fmla="*/ 0 w 409"/>
                <a:gd name="T5" fmla="*/ 3 h 204"/>
                <a:gd name="T6" fmla="*/ 211 w 409"/>
                <a:gd name="T7" fmla="*/ 3 h 204"/>
                <a:gd name="T8" fmla="*/ 406 w 409"/>
                <a:gd name="T9" fmla="*/ 203 h 204"/>
                <a:gd name="T10" fmla="*/ 407 w 409"/>
                <a:gd name="T11" fmla="*/ 204 h 204"/>
                <a:gd name="T12" fmla="*/ 409 w 409"/>
                <a:gd name="T13" fmla="*/ 202 h 204"/>
                <a:gd name="T14" fmla="*/ 409 w 409"/>
                <a:gd name="T15" fmla="*/ 202 h 204"/>
                <a:gd name="T16" fmla="*/ 214 w 409"/>
                <a:gd name="T17" fmla="*/ 1 h 204"/>
                <a:gd name="T18" fmla="*/ 214 w 409"/>
                <a:gd name="T19" fmla="*/ 2 h 204"/>
                <a:gd name="T20" fmla="*/ 211 w 409"/>
                <a:gd name="T21" fmla="*/ 2 h 204"/>
                <a:gd name="T22" fmla="*/ 211 w 409"/>
                <a:gd name="T2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9" h="204">
                  <a:moveTo>
                    <a:pt x="211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11" y="3"/>
                  </a:lnTo>
                  <a:lnTo>
                    <a:pt x="406" y="203"/>
                  </a:lnTo>
                  <a:lnTo>
                    <a:pt x="407" y="204"/>
                  </a:lnTo>
                  <a:lnTo>
                    <a:pt x="409" y="202"/>
                  </a:lnTo>
                  <a:lnTo>
                    <a:pt x="409" y="202"/>
                  </a:lnTo>
                  <a:lnTo>
                    <a:pt x="214" y="1"/>
                  </a:lnTo>
                  <a:lnTo>
                    <a:pt x="214" y="2"/>
                  </a:lnTo>
                  <a:lnTo>
                    <a:pt x="211" y="2"/>
                  </a:lnTo>
                  <a:lnTo>
                    <a:pt x="21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5128A1C4-25E2-414B-85E1-39F87DBC15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0" y="1107"/>
              <a:ext cx="154" cy="380"/>
            </a:xfrm>
            <a:custGeom>
              <a:avLst/>
              <a:gdLst>
                <a:gd name="T0" fmla="*/ 2 w 154"/>
                <a:gd name="T1" fmla="*/ 0 h 380"/>
                <a:gd name="T2" fmla="*/ 0 w 154"/>
                <a:gd name="T3" fmla="*/ 2 h 380"/>
                <a:gd name="T4" fmla="*/ 151 w 154"/>
                <a:gd name="T5" fmla="*/ 156 h 380"/>
                <a:gd name="T6" fmla="*/ 151 w 154"/>
                <a:gd name="T7" fmla="*/ 378 h 380"/>
                <a:gd name="T8" fmla="*/ 151 w 154"/>
                <a:gd name="T9" fmla="*/ 380 h 380"/>
                <a:gd name="T10" fmla="*/ 154 w 154"/>
                <a:gd name="T11" fmla="*/ 380 h 380"/>
                <a:gd name="T12" fmla="*/ 154 w 154"/>
                <a:gd name="T13" fmla="*/ 379 h 380"/>
                <a:gd name="T14" fmla="*/ 154 w 154"/>
                <a:gd name="T15" fmla="*/ 155 h 380"/>
                <a:gd name="T16" fmla="*/ 2 w 154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80">
                  <a:moveTo>
                    <a:pt x="2" y="0"/>
                  </a:moveTo>
                  <a:lnTo>
                    <a:pt x="0" y="2"/>
                  </a:lnTo>
                  <a:lnTo>
                    <a:pt x="151" y="156"/>
                  </a:lnTo>
                  <a:lnTo>
                    <a:pt x="151" y="378"/>
                  </a:lnTo>
                  <a:lnTo>
                    <a:pt x="151" y="380"/>
                  </a:lnTo>
                  <a:lnTo>
                    <a:pt x="154" y="380"/>
                  </a:lnTo>
                  <a:lnTo>
                    <a:pt x="154" y="379"/>
                  </a:lnTo>
                  <a:lnTo>
                    <a:pt x="154" y="155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2BEB0C5D-8EF8-4B3B-B5A2-4100F605C0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0" y="1107"/>
              <a:ext cx="154" cy="380"/>
            </a:xfrm>
            <a:custGeom>
              <a:avLst/>
              <a:gdLst>
                <a:gd name="T0" fmla="*/ 2 w 154"/>
                <a:gd name="T1" fmla="*/ 0 h 380"/>
                <a:gd name="T2" fmla="*/ 0 w 154"/>
                <a:gd name="T3" fmla="*/ 2 h 380"/>
                <a:gd name="T4" fmla="*/ 151 w 154"/>
                <a:gd name="T5" fmla="*/ 156 h 380"/>
                <a:gd name="T6" fmla="*/ 151 w 154"/>
                <a:gd name="T7" fmla="*/ 378 h 380"/>
                <a:gd name="T8" fmla="*/ 151 w 154"/>
                <a:gd name="T9" fmla="*/ 380 h 380"/>
                <a:gd name="T10" fmla="*/ 154 w 154"/>
                <a:gd name="T11" fmla="*/ 380 h 380"/>
                <a:gd name="T12" fmla="*/ 154 w 154"/>
                <a:gd name="T13" fmla="*/ 379 h 380"/>
                <a:gd name="T14" fmla="*/ 154 w 154"/>
                <a:gd name="T15" fmla="*/ 155 h 380"/>
                <a:gd name="T16" fmla="*/ 2 w 154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80">
                  <a:moveTo>
                    <a:pt x="2" y="0"/>
                  </a:moveTo>
                  <a:lnTo>
                    <a:pt x="0" y="2"/>
                  </a:lnTo>
                  <a:lnTo>
                    <a:pt x="151" y="156"/>
                  </a:lnTo>
                  <a:lnTo>
                    <a:pt x="151" y="378"/>
                  </a:lnTo>
                  <a:lnTo>
                    <a:pt x="151" y="380"/>
                  </a:lnTo>
                  <a:lnTo>
                    <a:pt x="154" y="380"/>
                  </a:lnTo>
                  <a:lnTo>
                    <a:pt x="154" y="379"/>
                  </a:lnTo>
                  <a:lnTo>
                    <a:pt x="154" y="155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0" name="Freeform 47">
              <a:extLst>
                <a:ext uri="{FF2B5EF4-FFF2-40B4-BE49-F238E27FC236}">
                  <a16:creationId xmlns:a16="http://schemas.microsoft.com/office/drawing/2014/main" id="{E1A8E5E6-12B2-41B7-A375-3878558DFE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6" y="1086"/>
              <a:ext cx="66" cy="65"/>
            </a:xfrm>
            <a:custGeom>
              <a:avLst/>
              <a:gdLst>
                <a:gd name="T0" fmla="*/ 66 w 66"/>
                <a:gd name="T1" fmla="*/ 0 h 65"/>
                <a:gd name="T2" fmla="*/ 63 w 66"/>
                <a:gd name="T3" fmla="*/ 0 h 65"/>
                <a:gd name="T4" fmla="*/ 0 w 66"/>
                <a:gd name="T5" fmla="*/ 63 h 65"/>
                <a:gd name="T6" fmla="*/ 2 w 66"/>
                <a:gd name="T7" fmla="*/ 65 h 65"/>
                <a:gd name="T8" fmla="*/ 66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66" y="0"/>
                  </a:moveTo>
                  <a:lnTo>
                    <a:pt x="63" y="0"/>
                  </a:lnTo>
                  <a:lnTo>
                    <a:pt x="0" y="63"/>
                  </a:lnTo>
                  <a:lnTo>
                    <a:pt x="2" y="65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1" name="Freeform 48">
              <a:extLst>
                <a:ext uri="{FF2B5EF4-FFF2-40B4-BE49-F238E27FC236}">
                  <a16:creationId xmlns:a16="http://schemas.microsoft.com/office/drawing/2014/main" id="{EDE3E5F9-61F3-42A7-927B-52278150AD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6" y="1086"/>
              <a:ext cx="66" cy="65"/>
            </a:xfrm>
            <a:custGeom>
              <a:avLst/>
              <a:gdLst>
                <a:gd name="T0" fmla="*/ 66 w 66"/>
                <a:gd name="T1" fmla="*/ 0 h 65"/>
                <a:gd name="T2" fmla="*/ 63 w 66"/>
                <a:gd name="T3" fmla="*/ 0 h 65"/>
                <a:gd name="T4" fmla="*/ 0 w 66"/>
                <a:gd name="T5" fmla="*/ 63 h 65"/>
                <a:gd name="T6" fmla="*/ 2 w 66"/>
                <a:gd name="T7" fmla="*/ 65 h 65"/>
                <a:gd name="T8" fmla="*/ 66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66" y="0"/>
                  </a:moveTo>
                  <a:lnTo>
                    <a:pt x="63" y="0"/>
                  </a:lnTo>
                  <a:lnTo>
                    <a:pt x="0" y="63"/>
                  </a:lnTo>
                  <a:lnTo>
                    <a:pt x="2" y="65"/>
                  </a:lnTo>
                  <a:lnTo>
                    <a:pt x="6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id="{C8231393-6766-4234-BB5B-1E224B654C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2" y="1886"/>
              <a:ext cx="156" cy="160"/>
            </a:xfrm>
            <a:custGeom>
              <a:avLst/>
              <a:gdLst>
                <a:gd name="T0" fmla="*/ 154 w 156"/>
                <a:gd name="T1" fmla="*/ 0 h 160"/>
                <a:gd name="T2" fmla="*/ 1 w 156"/>
                <a:gd name="T3" fmla="*/ 157 h 160"/>
                <a:gd name="T4" fmla="*/ 0 w 156"/>
                <a:gd name="T5" fmla="*/ 158 h 160"/>
                <a:gd name="T6" fmla="*/ 2 w 156"/>
                <a:gd name="T7" fmla="*/ 160 h 160"/>
                <a:gd name="T8" fmla="*/ 3 w 156"/>
                <a:gd name="T9" fmla="*/ 159 h 160"/>
                <a:gd name="T10" fmla="*/ 156 w 156"/>
                <a:gd name="T11" fmla="*/ 2 h 160"/>
                <a:gd name="T12" fmla="*/ 154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154" y="0"/>
                  </a:moveTo>
                  <a:lnTo>
                    <a:pt x="1" y="157"/>
                  </a:lnTo>
                  <a:lnTo>
                    <a:pt x="0" y="158"/>
                  </a:lnTo>
                  <a:lnTo>
                    <a:pt x="2" y="160"/>
                  </a:lnTo>
                  <a:lnTo>
                    <a:pt x="3" y="159"/>
                  </a:lnTo>
                  <a:lnTo>
                    <a:pt x="156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3" name="Freeform 50">
              <a:extLst>
                <a:ext uri="{FF2B5EF4-FFF2-40B4-BE49-F238E27FC236}">
                  <a16:creationId xmlns:a16="http://schemas.microsoft.com/office/drawing/2014/main" id="{7549C16C-08D5-44C6-800A-2F9F5F300C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2" y="1886"/>
              <a:ext cx="156" cy="160"/>
            </a:xfrm>
            <a:custGeom>
              <a:avLst/>
              <a:gdLst>
                <a:gd name="T0" fmla="*/ 154 w 156"/>
                <a:gd name="T1" fmla="*/ 0 h 160"/>
                <a:gd name="T2" fmla="*/ 1 w 156"/>
                <a:gd name="T3" fmla="*/ 157 h 160"/>
                <a:gd name="T4" fmla="*/ 0 w 156"/>
                <a:gd name="T5" fmla="*/ 158 h 160"/>
                <a:gd name="T6" fmla="*/ 2 w 156"/>
                <a:gd name="T7" fmla="*/ 160 h 160"/>
                <a:gd name="T8" fmla="*/ 3 w 156"/>
                <a:gd name="T9" fmla="*/ 159 h 160"/>
                <a:gd name="T10" fmla="*/ 156 w 156"/>
                <a:gd name="T11" fmla="*/ 2 h 160"/>
                <a:gd name="T12" fmla="*/ 154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154" y="0"/>
                  </a:moveTo>
                  <a:lnTo>
                    <a:pt x="1" y="157"/>
                  </a:lnTo>
                  <a:lnTo>
                    <a:pt x="0" y="158"/>
                  </a:lnTo>
                  <a:lnTo>
                    <a:pt x="2" y="160"/>
                  </a:lnTo>
                  <a:lnTo>
                    <a:pt x="3" y="159"/>
                  </a:lnTo>
                  <a:lnTo>
                    <a:pt x="156" y="2"/>
                  </a:lnTo>
                  <a:lnTo>
                    <a:pt x="15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4" name="Freeform 51">
              <a:extLst>
                <a:ext uri="{FF2B5EF4-FFF2-40B4-BE49-F238E27FC236}">
                  <a16:creationId xmlns:a16="http://schemas.microsoft.com/office/drawing/2014/main" id="{3202612E-33EC-4375-A7B6-C58E0AE5F3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5" y="2043"/>
              <a:ext cx="664" cy="1026"/>
            </a:xfrm>
            <a:custGeom>
              <a:avLst/>
              <a:gdLst>
                <a:gd name="T0" fmla="*/ 664 w 664"/>
                <a:gd name="T1" fmla="*/ 0 h 1026"/>
                <a:gd name="T2" fmla="*/ 391 w 664"/>
                <a:gd name="T3" fmla="*/ 0 h 1026"/>
                <a:gd name="T4" fmla="*/ 225 w 664"/>
                <a:gd name="T5" fmla="*/ 170 h 1026"/>
                <a:gd name="T6" fmla="*/ 225 w 664"/>
                <a:gd name="T7" fmla="*/ 656 h 1026"/>
                <a:gd name="T8" fmla="*/ 0 w 664"/>
                <a:gd name="T9" fmla="*/ 888 h 1026"/>
                <a:gd name="T10" fmla="*/ 135 w 664"/>
                <a:gd name="T11" fmla="*/ 1026 h 1026"/>
                <a:gd name="T12" fmla="*/ 140 w 664"/>
                <a:gd name="T13" fmla="*/ 1026 h 1026"/>
                <a:gd name="T14" fmla="*/ 4 w 664"/>
                <a:gd name="T15" fmla="*/ 888 h 1026"/>
                <a:gd name="T16" fmla="*/ 228 w 664"/>
                <a:gd name="T17" fmla="*/ 658 h 1026"/>
                <a:gd name="T18" fmla="*/ 228 w 664"/>
                <a:gd name="T19" fmla="*/ 171 h 1026"/>
                <a:gd name="T20" fmla="*/ 392 w 664"/>
                <a:gd name="T21" fmla="*/ 3 h 1026"/>
                <a:gd name="T22" fmla="*/ 664 w 664"/>
                <a:gd name="T23" fmla="*/ 3 h 1026"/>
                <a:gd name="T24" fmla="*/ 664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664" y="0"/>
                  </a:moveTo>
                  <a:lnTo>
                    <a:pt x="391" y="0"/>
                  </a:lnTo>
                  <a:lnTo>
                    <a:pt x="225" y="170"/>
                  </a:lnTo>
                  <a:lnTo>
                    <a:pt x="225" y="656"/>
                  </a:lnTo>
                  <a:lnTo>
                    <a:pt x="0" y="888"/>
                  </a:lnTo>
                  <a:lnTo>
                    <a:pt x="135" y="1026"/>
                  </a:lnTo>
                  <a:lnTo>
                    <a:pt x="140" y="1026"/>
                  </a:lnTo>
                  <a:lnTo>
                    <a:pt x="4" y="888"/>
                  </a:lnTo>
                  <a:lnTo>
                    <a:pt x="228" y="658"/>
                  </a:lnTo>
                  <a:lnTo>
                    <a:pt x="228" y="171"/>
                  </a:lnTo>
                  <a:lnTo>
                    <a:pt x="392" y="3"/>
                  </a:lnTo>
                  <a:lnTo>
                    <a:pt x="664" y="3"/>
                  </a:lnTo>
                  <a:lnTo>
                    <a:pt x="6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5" name="Freeform 52">
              <a:extLst>
                <a:ext uri="{FF2B5EF4-FFF2-40B4-BE49-F238E27FC236}">
                  <a16:creationId xmlns:a16="http://schemas.microsoft.com/office/drawing/2014/main" id="{4723D24C-E2A7-4EFA-9369-6EDAAB422C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5" y="2043"/>
              <a:ext cx="664" cy="1026"/>
            </a:xfrm>
            <a:custGeom>
              <a:avLst/>
              <a:gdLst>
                <a:gd name="T0" fmla="*/ 664 w 664"/>
                <a:gd name="T1" fmla="*/ 0 h 1026"/>
                <a:gd name="T2" fmla="*/ 391 w 664"/>
                <a:gd name="T3" fmla="*/ 0 h 1026"/>
                <a:gd name="T4" fmla="*/ 225 w 664"/>
                <a:gd name="T5" fmla="*/ 170 h 1026"/>
                <a:gd name="T6" fmla="*/ 225 w 664"/>
                <a:gd name="T7" fmla="*/ 656 h 1026"/>
                <a:gd name="T8" fmla="*/ 0 w 664"/>
                <a:gd name="T9" fmla="*/ 888 h 1026"/>
                <a:gd name="T10" fmla="*/ 135 w 664"/>
                <a:gd name="T11" fmla="*/ 1026 h 1026"/>
                <a:gd name="T12" fmla="*/ 140 w 664"/>
                <a:gd name="T13" fmla="*/ 1026 h 1026"/>
                <a:gd name="T14" fmla="*/ 4 w 664"/>
                <a:gd name="T15" fmla="*/ 888 h 1026"/>
                <a:gd name="T16" fmla="*/ 228 w 664"/>
                <a:gd name="T17" fmla="*/ 658 h 1026"/>
                <a:gd name="T18" fmla="*/ 228 w 664"/>
                <a:gd name="T19" fmla="*/ 171 h 1026"/>
                <a:gd name="T20" fmla="*/ 392 w 664"/>
                <a:gd name="T21" fmla="*/ 3 h 1026"/>
                <a:gd name="T22" fmla="*/ 664 w 664"/>
                <a:gd name="T23" fmla="*/ 3 h 1026"/>
                <a:gd name="T24" fmla="*/ 664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664" y="0"/>
                  </a:moveTo>
                  <a:lnTo>
                    <a:pt x="391" y="0"/>
                  </a:lnTo>
                  <a:lnTo>
                    <a:pt x="225" y="170"/>
                  </a:lnTo>
                  <a:lnTo>
                    <a:pt x="225" y="656"/>
                  </a:lnTo>
                  <a:lnTo>
                    <a:pt x="0" y="888"/>
                  </a:lnTo>
                  <a:lnTo>
                    <a:pt x="135" y="1026"/>
                  </a:lnTo>
                  <a:lnTo>
                    <a:pt x="140" y="1026"/>
                  </a:lnTo>
                  <a:lnTo>
                    <a:pt x="4" y="888"/>
                  </a:lnTo>
                  <a:lnTo>
                    <a:pt x="228" y="658"/>
                  </a:lnTo>
                  <a:lnTo>
                    <a:pt x="228" y="171"/>
                  </a:lnTo>
                  <a:lnTo>
                    <a:pt x="392" y="3"/>
                  </a:lnTo>
                  <a:lnTo>
                    <a:pt x="664" y="3"/>
                  </a:lnTo>
                  <a:lnTo>
                    <a:pt x="66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6" name="Freeform 53">
              <a:extLst>
                <a:ext uri="{FF2B5EF4-FFF2-40B4-BE49-F238E27FC236}">
                  <a16:creationId xmlns:a16="http://schemas.microsoft.com/office/drawing/2014/main" id="{280CA15D-3C04-46C2-A2A0-CF8AAC2513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8" y="2950"/>
              <a:ext cx="315" cy="119"/>
            </a:xfrm>
            <a:custGeom>
              <a:avLst/>
              <a:gdLst>
                <a:gd name="T0" fmla="*/ 199 w 315"/>
                <a:gd name="T1" fmla="*/ 0 h 119"/>
                <a:gd name="T2" fmla="*/ 0 w 315"/>
                <a:gd name="T3" fmla="*/ 0 h 119"/>
                <a:gd name="T4" fmla="*/ 0 w 315"/>
                <a:gd name="T5" fmla="*/ 3 h 119"/>
                <a:gd name="T6" fmla="*/ 197 w 315"/>
                <a:gd name="T7" fmla="*/ 3 h 119"/>
                <a:gd name="T8" fmla="*/ 311 w 315"/>
                <a:gd name="T9" fmla="*/ 119 h 119"/>
                <a:gd name="T10" fmla="*/ 315 w 315"/>
                <a:gd name="T11" fmla="*/ 119 h 119"/>
                <a:gd name="T12" fmla="*/ 199 w 315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119">
                  <a:moveTo>
                    <a:pt x="199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97" y="3"/>
                  </a:lnTo>
                  <a:lnTo>
                    <a:pt x="311" y="119"/>
                  </a:lnTo>
                  <a:lnTo>
                    <a:pt x="315" y="119"/>
                  </a:lnTo>
                  <a:lnTo>
                    <a:pt x="1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7" name="Freeform 54">
              <a:extLst>
                <a:ext uri="{FF2B5EF4-FFF2-40B4-BE49-F238E27FC236}">
                  <a16:creationId xmlns:a16="http://schemas.microsoft.com/office/drawing/2014/main" id="{EDBA826A-F54B-497B-AE18-D61BC9E969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8" y="2950"/>
              <a:ext cx="315" cy="119"/>
            </a:xfrm>
            <a:custGeom>
              <a:avLst/>
              <a:gdLst>
                <a:gd name="T0" fmla="*/ 199 w 315"/>
                <a:gd name="T1" fmla="*/ 0 h 119"/>
                <a:gd name="T2" fmla="*/ 0 w 315"/>
                <a:gd name="T3" fmla="*/ 0 h 119"/>
                <a:gd name="T4" fmla="*/ 0 w 315"/>
                <a:gd name="T5" fmla="*/ 3 h 119"/>
                <a:gd name="T6" fmla="*/ 197 w 315"/>
                <a:gd name="T7" fmla="*/ 3 h 119"/>
                <a:gd name="T8" fmla="*/ 311 w 315"/>
                <a:gd name="T9" fmla="*/ 119 h 119"/>
                <a:gd name="T10" fmla="*/ 315 w 315"/>
                <a:gd name="T11" fmla="*/ 119 h 119"/>
                <a:gd name="T12" fmla="*/ 199 w 315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119">
                  <a:moveTo>
                    <a:pt x="199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97" y="3"/>
                  </a:lnTo>
                  <a:lnTo>
                    <a:pt x="311" y="119"/>
                  </a:lnTo>
                  <a:lnTo>
                    <a:pt x="315" y="119"/>
                  </a:lnTo>
                  <a:lnTo>
                    <a:pt x="19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8" name="Freeform 55">
              <a:extLst>
                <a:ext uri="{FF2B5EF4-FFF2-40B4-BE49-F238E27FC236}">
                  <a16:creationId xmlns:a16="http://schemas.microsoft.com/office/drawing/2014/main" id="{F1908B3D-6C0C-4EDA-85A1-CA0C5D90B2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97" y="2310"/>
              <a:ext cx="343" cy="759"/>
            </a:xfrm>
            <a:custGeom>
              <a:avLst/>
              <a:gdLst>
                <a:gd name="T0" fmla="*/ 341 w 343"/>
                <a:gd name="T1" fmla="*/ 0 h 759"/>
                <a:gd name="T2" fmla="*/ 267 w 343"/>
                <a:gd name="T3" fmla="*/ 76 h 759"/>
                <a:gd name="T4" fmla="*/ 2 w 343"/>
                <a:gd name="T5" fmla="*/ 66 h 759"/>
                <a:gd name="T6" fmla="*/ 3 w 343"/>
                <a:gd name="T7" fmla="*/ 66 h 759"/>
                <a:gd name="T8" fmla="*/ 0 w 343"/>
                <a:gd name="T9" fmla="*/ 68 h 759"/>
                <a:gd name="T10" fmla="*/ 0 w 343"/>
                <a:gd name="T11" fmla="*/ 68 h 759"/>
                <a:gd name="T12" fmla="*/ 0 w 343"/>
                <a:gd name="T13" fmla="*/ 711 h 759"/>
                <a:gd name="T14" fmla="*/ 48 w 343"/>
                <a:gd name="T15" fmla="*/ 759 h 759"/>
                <a:gd name="T16" fmla="*/ 52 w 343"/>
                <a:gd name="T17" fmla="*/ 759 h 759"/>
                <a:gd name="T18" fmla="*/ 3 w 343"/>
                <a:gd name="T19" fmla="*/ 710 h 759"/>
                <a:gd name="T20" fmla="*/ 3 w 343"/>
                <a:gd name="T21" fmla="*/ 69 h 759"/>
                <a:gd name="T22" fmla="*/ 268 w 343"/>
                <a:gd name="T23" fmla="*/ 79 h 759"/>
                <a:gd name="T24" fmla="*/ 343 w 343"/>
                <a:gd name="T25" fmla="*/ 2 h 759"/>
                <a:gd name="T26" fmla="*/ 341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341" y="0"/>
                  </a:moveTo>
                  <a:lnTo>
                    <a:pt x="267" y="76"/>
                  </a:lnTo>
                  <a:lnTo>
                    <a:pt x="2" y="66"/>
                  </a:lnTo>
                  <a:lnTo>
                    <a:pt x="3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1"/>
                  </a:lnTo>
                  <a:lnTo>
                    <a:pt x="48" y="759"/>
                  </a:lnTo>
                  <a:lnTo>
                    <a:pt x="52" y="759"/>
                  </a:lnTo>
                  <a:lnTo>
                    <a:pt x="3" y="710"/>
                  </a:lnTo>
                  <a:lnTo>
                    <a:pt x="3" y="69"/>
                  </a:lnTo>
                  <a:lnTo>
                    <a:pt x="268" y="79"/>
                  </a:lnTo>
                  <a:lnTo>
                    <a:pt x="343" y="2"/>
                  </a:lnTo>
                  <a:lnTo>
                    <a:pt x="3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9" name="Freeform 56">
              <a:extLst>
                <a:ext uri="{FF2B5EF4-FFF2-40B4-BE49-F238E27FC236}">
                  <a16:creationId xmlns:a16="http://schemas.microsoft.com/office/drawing/2014/main" id="{4E042735-C2E8-48BD-A905-F0D116E3AD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97" y="2310"/>
              <a:ext cx="343" cy="759"/>
            </a:xfrm>
            <a:custGeom>
              <a:avLst/>
              <a:gdLst>
                <a:gd name="T0" fmla="*/ 341 w 343"/>
                <a:gd name="T1" fmla="*/ 0 h 759"/>
                <a:gd name="T2" fmla="*/ 267 w 343"/>
                <a:gd name="T3" fmla="*/ 76 h 759"/>
                <a:gd name="T4" fmla="*/ 2 w 343"/>
                <a:gd name="T5" fmla="*/ 66 h 759"/>
                <a:gd name="T6" fmla="*/ 3 w 343"/>
                <a:gd name="T7" fmla="*/ 66 h 759"/>
                <a:gd name="T8" fmla="*/ 0 w 343"/>
                <a:gd name="T9" fmla="*/ 68 h 759"/>
                <a:gd name="T10" fmla="*/ 0 w 343"/>
                <a:gd name="T11" fmla="*/ 68 h 759"/>
                <a:gd name="T12" fmla="*/ 0 w 343"/>
                <a:gd name="T13" fmla="*/ 711 h 759"/>
                <a:gd name="T14" fmla="*/ 48 w 343"/>
                <a:gd name="T15" fmla="*/ 759 h 759"/>
                <a:gd name="T16" fmla="*/ 52 w 343"/>
                <a:gd name="T17" fmla="*/ 759 h 759"/>
                <a:gd name="T18" fmla="*/ 3 w 343"/>
                <a:gd name="T19" fmla="*/ 710 h 759"/>
                <a:gd name="T20" fmla="*/ 3 w 343"/>
                <a:gd name="T21" fmla="*/ 69 h 759"/>
                <a:gd name="T22" fmla="*/ 268 w 343"/>
                <a:gd name="T23" fmla="*/ 79 h 759"/>
                <a:gd name="T24" fmla="*/ 343 w 343"/>
                <a:gd name="T25" fmla="*/ 2 h 759"/>
                <a:gd name="T26" fmla="*/ 341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341" y="0"/>
                  </a:moveTo>
                  <a:lnTo>
                    <a:pt x="267" y="76"/>
                  </a:lnTo>
                  <a:lnTo>
                    <a:pt x="2" y="66"/>
                  </a:lnTo>
                  <a:lnTo>
                    <a:pt x="3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1"/>
                  </a:lnTo>
                  <a:lnTo>
                    <a:pt x="48" y="759"/>
                  </a:lnTo>
                  <a:lnTo>
                    <a:pt x="52" y="759"/>
                  </a:lnTo>
                  <a:lnTo>
                    <a:pt x="3" y="710"/>
                  </a:lnTo>
                  <a:lnTo>
                    <a:pt x="3" y="69"/>
                  </a:lnTo>
                  <a:lnTo>
                    <a:pt x="268" y="79"/>
                  </a:lnTo>
                  <a:lnTo>
                    <a:pt x="343" y="2"/>
                  </a:lnTo>
                  <a:lnTo>
                    <a:pt x="34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0" name="Freeform 57">
              <a:extLst>
                <a:ext uri="{FF2B5EF4-FFF2-40B4-BE49-F238E27FC236}">
                  <a16:creationId xmlns:a16="http://schemas.microsoft.com/office/drawing/2014/main" id="{627419DF-AEDE-4975-B41E-02AD2739AA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75" y="1086"/>
              <a:ext cx="128" cy="1292"/>
            </a:xfrm>
            <a:custGeom>
              <a:avLst/>
              <a:gdLst>
                <a:gd name="T0" fmla="*/ 0 w 128"/>
                <a:gd name="T1" fmla="*/ 1162 h 1292"/>
                <a:gd name="T2" fmla="*/ 0 w 128"/>
                <a:gd name="T3" fmla="*/ 1167 h 1292"/>
                <a:gd name="T4" fmla="*/ 122 w 128"/>
                <a:gd name="T5" fmla="*/ 1292 h 1292"/>
                <a:gd name="T6" fmla="*/ 122 w 128"/>
                <a:gd name="T7" fmla="*/ 1292 h 1292"/>
                <a:gd name="T8" fmla="*/ 125 w 128"/>
                <a:gd name="T9" fmla="*/ 1290 h 1292"/>
                <a:gd name="T10" fmla="*/ 124 w 128"/>
                <a:gd name="T11" fmla="*/ 1290 h 1292"/>
                <a:gd name="T12" fmla="*/ 0 w 128"/>
                <a:gd name="T13" fmla="*/ 1162 h 1292"/>
                <a:gd name="T14" fmla="*/ 128 w 128"/>
                <a:gd name="T15" fmla="*/ 0 h 1292"/>
                <a:gd name="T16" fmla="*/ 125 w 128"/>
                <a:gd name="T17" fmla="*/ 0 h 1292"/>
                <a:gd name="T18" fmla="*/ 125 w 128"/>
                <a:gd name="T19" fmla="*/ 251 h 1292"/>
                <a:gd name="T20" fmla="*/ 0 w 128"/>
                <a:gd name="T21" fmla="*/ 380 h 1292"/>
                <a:gd name="T22" fmla="*/ 0 w 128"/>
                <a:gd name="T23" fmla="*/ 383 h 1292"/>
                <a:gd name="T24" fmla="*/ 128 w 128"/>
                <a:gd name="T25" fmla="*/ 253 h 1292"/>
                <a:gd name="T26" fmla="*/ 127 w 128"/>
                <a:gd name="T27" fmla="*/ 253 h 1292"/>
                <a:gd name="T28" fmla="*/ 127 w 128"/>
                <a:gd name="T29" fmla="*/ 250 h 1292"/>
                <a:gd name="T30" fmla="*/ 128 w 128"/>
                <a:gd name="T31" fmla="*/ 250 h 1292"/>
                <a:gd name="T32" fmla="*/ 128 w 128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1292">
                  <a:moveTo>
                    <a:pt x="0" y="1162"/>
                  </a:moveTo>
                  <a:lnTo>
                    <a:pt x="0" y="1167"/>
                  </a:lnTo>
                  <a:lnTo>
                    <a:pt x="122" y="1292"/>
                  </a:lnTo>
                  <a:lnTo>
                    <a:pt x="122" y="1292"/>
                  </a:lnTo>
                  <a:lnTo>
                    <a:pt x="125" y="1290"/>
                  </a:lnTo>
                  <a:lnTo>
                    <a:pt x="124" y="1290"/>
                  </a:lnTo>
                  <a:lnTo>
                    <a:pt x="0" y="1162"/>
                  </a:lnTo>
                  <a:close/>
                  <a:moveTo>
                    <a:pt x="128" y="0"/>
                  </a:moveTo>
                  <a:lnTo>
                    <a:pt x="125" y="0"/>
                  </a:lnTo>
                  <a:lnTo>
                    <a:pt x="125" y="251"/>
                  </a:lnTo>
                  <a:lnTo>
                    <a:pt x="0" y="380"/>
                  </a:lnTo>
                  <a:lnTo>
                    <a:pt x="0" y="383"/>
                  </a:lnTo>
                  <a:lnTo>
                    <a:pt x="128" y="253"/>
                  </a:lnTo>
                  <a:lnTo>
                    <a:pt x="127" y="253"/>
                  </a:lnTo>
                  <a:lnTo>
                    <a:pt x="127" y="250"/>
                  </a:lnTo>
                  <a:lnTo>
                    <a:pt x="128" y="250"/>
                  </a:lnTo>
                  <a:lnTo>
                    <a:pt x="1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1" name="Freeform 58">
              <a:extLst>
                <a:ext uri="{FF2B5EF4-FFF2-40B4-BE49-F238E27FC236}">
                  <a16:creationId xmlns:a16="http://schemas.microsoft.com/office/drawing/2014/main" id="{19326F86-187A-4DFB-8921-038D501669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75" y="1086"/>
              <a:ext cx="128" cy="1292"/>
            </a:xfrm>
            <a:custGeom>
              <a:avLst/>
              <a:gdLst>
                <a:gd name="T0" fmla="*/ 0 w 128"/>
                <a:gd name="T1" fmla="*/ 1162 h 1292"/>
                <a:gd name="T2" fmla="*/ 0 w 128"/>
                <a:gd name="T3" fmla="*/ 1167 h 1292"/>
                <a:gd name="T4" fmla="*/ 122 w 128"/>
                <a:gd name="T5" fmla="*/ 1292 h 1292"/>
                <a:gd name="T6" fmla="*/ 122 w 128"/>
                <a:gd name="T7" fmla="*/ 1292 h 1292"/>
                <a:gd name="T8" fmla="*/ 125 w 128"/>
                <a:gd name="T9" fmla="*/ 1290 h 1292"/>
                <a:gd name="T10" fmla="*/ 124 w 128"/>
                <a:gd name="T11" fmla="*/ 1290 h 1292"/>
                <a:gd name="T12" fmla="*/ 0 w 128"/>
                <a:gd name="T13" fmla="*/ 1162 h 1292"/>
                <a:gd name="T14" fmla="*/ 128 w 128"/>
                <a:gd name="T15" fmla="*/ 0 h 1292"/>
                <a:gd name="T16" fmla="*/ 125 w 128"/>
                <a:gd name="T17" fmla="*/ 0 h 1292"/>
                <a:gd name="T18" fmla="*/ 125 w 128"/>
                <a:gd name="T19" fmla="*/ 251 h 1292"/>
                <a:gd name="T20" fmla="*/ 0 w 128"/>
                <a:gd name="T21" fmla="*/ 380 h 1292"/>
                <a:gd name="T22" fmla="*/ 0 w 128"/>
                <a:gd name="T23" fmla="*/ 383 h 1292"/>
                <a:gd name="T24" fmla="*/ 128 w 128"/>
                <a:gd name="T25" fmla="*/ 253 h 1292"/>
                <a:gd name="T26" fmla="*/ 127 w 128"/>
                <a:gd name="T27" fmla="*/ 253 h 1292"/>
                <a:gd name="T28" fmla="*/ 127 w 128"/>
                <a:gd name="T29" fmla="*/ 250 h 1292"/>
                <a:gd name="T30" fmla="*/ 128 w 128"/>
                <a:gd name="T31" fmla="*/ 250 h 1292"/>
                <a:gd name="T32" fmla="*/ 128 w 128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1292">
                  <a:moveTo>
                    <a:pt x="0" y="1162"/>
                  </a:moveTo>
                  <a:lnTo>
                    <a:pt x="0" y="1167"/>
                  </a:lnTo>
                  <a:lnTo>
                    <a:pt x="122" y="1292"/>
                  </a:lnTo>
                  <a:lnTo>
                    <a:pt x="122" y="1292"/>
                  </a:lnTo>
                  <a:lnTo>
                    <a:pt x="125" y="1290"/>
                  </a:lnTo>
                  <a:lnTo>
                    <a:pt x="124" y="1290"/>
                  </a:lnTo>
                  <a:lnTo>
                    <a:pt x="0" y="1162"/>
                  </a:lnTo>
                  <a:moveTo>
                    <a:pt x="128" y="0"/>
                  </a:moveTo>
                  <a:lnTo>
                    <a:pt x="125" y="0"/>
                  </a:lnTo>
                  <a:lnTo>
                    <a:pt x="125" y="251"/>
                  </a:lnTo>
                  <a:lnTo>
                    <a:pt x="0" y="380"/>
                  </a:lnTo>
                  <a:lnTo>
                    <a:pt x="0" y="383"/>
                  </a:lnTo>
                  <a:lnTo>
                    <a:pt x="128" y="253"/>
                  </a:lnTo>
                  <a:lnTo>
                    <a:pt x="127" y="253"/>
                  </a:lnTo>
                  <a:lnTo>
                    <a:pt x="127" y="250"/>
                  </a:lnTo>
                  <a:lnTo>
                    <a:pt x="128" y="250"/>
                  </a:lnTo>
                  <a:lnTo>
                    <a:pt x="1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2" name="Freeform 59">
              <a:extLst>
                <a:ext uri="{FF2B5EF4-FFF2-40B4-BE49-F238E27FC236}">
                  <a16:creationId xmlns:a16="http://schemas.microsoft.com/office/drawing/2014/main" id="{C6959FE0-D801-4731-A53A-88FFBDF085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5" y="1894"/>
              <a:ext cx="770" cy="1175"/>
            </a:xfrm>
            <a:custGeom>
              <a:avLst/>
              <a:gdLst>
                <a:gd name="T0" fmla="*/ 768 w 770"/>
                <a:gd name="T1" fmla="*/ 0 h 1175"/>
                <a:gd name="T2" fmla="*/ 622 w 770"/>
                <a:gd name="T3" fmla="*/ 149 h 1175"/>
                <a:gd name="T4" fmla="*/ 623 w 770"/>
                <a:gd name="T5" fmla="*/ 150 h 1175"/>
                <a:gd name="T6" fmla="*/ 621 w 770"/>
                <a:gd name="T7" fmla="*/ 152 h 1175"/>
                <a:gd name="T8" fmla="*/ 620 w 770"/>
                <a:gd name="T9" fmla="*/ 151 h 1175"/>
                <a:gd name="T10" fmla="*/ 0 w 770"/>
                <a:gd name="T11" fmla="*/ 786 h 1175"/>
                <a:gd name="T12" fmla="*/ 0 w 770"/>
                <a:gd name="T13" fmla="*/ 1095 h 1175"/>
                <a:gd name="T14" fmla="*/ 221 w 770"/>
                <a:gd name="T15" fmla="*/ 1095 h 1175"/>
                <a:gd name="T16" fmla="*/ 299 w 770"/>
                <a:gd name="T17" fmla="*/ 1175 h 1175"/>
                <a:gd name="T18" fmla="*/ 303 w 770"/>
                <a:gd name="T19" fmla="*/ 1175 h 1175"/>
                <a:gd name="T20" fmla="*/ 222 w 770"/>
                <a:gd name="T21" fmla="*/ 1093 h 1175"/>
                <a:gd name="T22" fmla="*/ 3 w 770"/>
                <a:gd name="T23" fmla="*/ 1093 h 1175"/>
                <a:gd name="T24" fmla="*/ 3 w 770"/>
                <a:gd name="T25" fmla="*/ 912 h 1175"/>
                <a:gd name="T26" fmla="*/ 1 w 770"/>
                <a:gd name="T27" fmla="*/ 912 h 1175"/>
                <a:gd name="T28" fmla="*/ 1 w 770"/>
                <a:gd name="T29" fmla="*/ 909 h 1175"/>
                <a:gd name="T30" fmla="*/ 3 w 770"/>
                <a:gd name="T31" fmla="*/ 909 h 1175"/>
                <a:gd name="T32" fmla="*/ 3 w 770"/>
                <a:gd name="T33" fmla="*/ 787 h 1175"/>
                <a:gd name="T34" fmla="*/ 770 w 770"/>
                <a:gd name="T35" fmla="*/ 2 h 1175"/>
                <a:gd name="T36" fmla="*/ 768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768" y="0"/>
                  </a:moveTo>
                  <a:lnTo>
                    <a:pt x="622" y="149"/>
                  </a:lnTo>
                  <a:lnTo>
                    <a:pt x="623" y="150"/>
                  </a:lnTo>
                  <a:lnTo>
                    <a:pt x="621" y="152"/>
                  </a:lnTo>
                  <a:lnTo>
                    <a:pt x="620" y="151"/>
                  </a:lnTo>
                  <a:lnTo>
                    <a:pt x="0" y="786"/>
                  </a:lnTo>
                  <a:lnTo>
                    <a:pt x="0" y="1095"/>
                  </a:lnTo>
                  <a:lnTo>
                    <a:pt x="221" y="1095"/>
                  </a:lnTo>
                  <a:lnTo>
                    <a:pt x="299" y="1175"/>
                  </a:lnTo>
                  <a:lnTo>
                    <a:pt x="303" y="1175"/>
                  </a:lnTo>
                  <a:lnTo>
                    <a:pt x="222" y="1093"/>
                  </a:lnTo>
                  <a:lnTo>
                    <a:pt x="3" y="1093"/>
                  </a:lnTo>
                  <a:lnTo>
                    <a:pt x="3" y="912"/>
                  </a:lnTo>
                  <a:lnTo>
                    <a:pt x="1" y="912"/>
                  </a:lnTo>
                  <a:lnTo>
                    <a:pt x="1" y="909"/>
                  </a:lnTo>
                  <a:lnTo>
                    <a:pt x="3" y="909"/>
                  </a:lnTo>
                  <a:lnTo>
                    <a:pt x="3" y="787"/>
                  </a:lnTo>
                  <a:lnTo>
                    <a:pt x="770" y="2"/>
                  </a:lnTo>
                  <a:lnTo>
                    <a:pt x="7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3" name="Freeform 60">
              <a:extLst>
                <a:ext uri="{FF2B5EF4-FFF2-40B4-BE49-F238E27FC236}">
                  <a16:creationId xmlns:a16="http://schemas.microsoft.com/office/drawing/2014/main" id="{B7540508-0D45-4C67-966A-438EF4B693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5" y="1894"/>
              <a:ext cx="770" cy="1175"/>
            </a:xfrm>
            <a:custGeom>
              <a:avLst/>
              <a:gdLst>
                <a:gd name="T0" fmla="*/ 768 w 770"/>
                <a:gd name="T1" fmla="*/ 0 h 1175"/>
                <a:gd name="T2" fmla="*/ 622 w 770"/>
                <a:gd name="T3" fmla="*/ 149 h 1175"/>
                <a:gd name="T4" fmla="*/ 623 w 770"/>
                <a:gd name="T5" fmla="*/ 150 h 1175"/>
                <a:gd name="T6" fmla="*/ 621 w 770"/>
                <a:gd name="T7" fmla="*/ 152 h 1175"/>
                <a:gd name="T8" fmla="*/ 620 w 770"/>
                <a:gd name="T9" fmla="*/ 151 h 1175"/>
                <a:gd name="T10" fmla="*/ 0 w 770"/>
                <a:gd name="T11" fmla="*/ 786 h 1175"/>
                <a:gd name="T12" fmla="*/ 0 w 770"/>
                <a:gd name="T13" fmla="*/ 1095 h 1175"/>
                <a:gd name="T14" fmla="*/ 221 w 770"/>
                <a:gd name="T15" fmla="*/ 1095 h 1175"/>
                <a:gd name="T16" fmla="*/ 299 w 770"/>
                <a:gd name="T17" fmla="*/ 1175 h 1175"/>
                <a:gd name="T18" fmla="*/ 303 w 770"/>
                <a:gd name="T19" fmla="*/ 1175 h 1175"/>
                <a:gd name="T20" fmla="*/ 222 w 770"/>
                <a:gd name="T21" fmla="*/ 1093 h 1175"/>
                <a:gd name="T22" fmla="*/ 3 w 770"/>
                <a:gd name="T23" fmla="*/ 1093 h 1175"/>
                <a:gd name="T24" fmla="*/ 3 w 770"/>
                <a:gd name="T25" fmla="*/ 912 h 1175"/>
                <a:gd name="T26" fmla="*/ 1 w 770"/>
                <a:gd name="T27" fmla="*/ 912 h 1175"/>
                <a:gd name="T28" fmla="*/ 1 w 770"/>
                <a:gd name="T29" fmla="*/ 909 h 1175"/>
                <a:gd name="T30" fmla="*/ 3 w 770"/>
                <a:gd name="T31" fmla="*/ 909 h 1175"/>
                <a:gd name="T32" fmla="*/ 3 w 770"/>
                <a:gd name="T33" fmla="*/ 787 h 1175"/>
                <a:gd name="T34" fmla="*/ 770 w 770"/>
                <a:gd name="T35" fmla="*/ 2 h 1175"/>
                <a:gd name="T36" fmla="*/ 768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768" y="0"/>
                  </a:moveTo>
                  <a:lnTo>
                    <a:pt x="622" y="149"/>
                  </a:lnTo>
                  <a:lnTo>
                    <a:pt x="623" y="150"/>
                  </a:lnTo>
                  <a:lnTo>
                    <a:pt x="621" y="152"/>
                  </a:lnTo>
                  <a:lnTo>
                    <a:pt x="620" y="151"/>
                  </a:lnTo>
                  <a:lnTo>
                    <a:pt x="0" y="786"/>
                  </a:lnTo>
                  <a:lnTo>
                    <a:pt x="0" y="1095"/>
                  </a:lnTo>
                  <a:lnTo>
                    <a:pt x="221" y="1095"/>
                  </a:lnTo>
                  <a:lnTo>
                    <a:pt x="299" y="1175"/>
                  </a:lnTo>
                  <a:lnTo>
                    <a:pt x="303" y="1175"/>
                  </a:lnTo>
                  <a:lnTo>
                    <a:pt x="222" y="1093"/>
                  </a:lnTo>
                  <a:lnTo>
                    <a:pt x="3" y="1093"/>
                  </a:lnTo>
                  <a:lnTo>
                    <a:pt x="3" y="912"/>
                  </a:lnTo>
                  <a:lnTo>
                    <a:pt x="1" y="912"/>
                  </a:lnTo>
                  <a:lnTo>
                    <a:pt x="1" y="909"/>
                  </a:lnTo>
                  <a:lnTo>
                    <a:pt x="3" y="909"/>
                  </a:lnTo>
                  <a:lnTo>
                    <a:pt x="3" y="787"/>
                  </a:lnTo>
                  <a:lnTo>
                    <a:pt x="770" y="2"/>
                  </a:lnTo>
                  <a:lnTo>
                    <a:pt x="76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4" name="Freeform 61">
              <a:extLst>
                <a:ext uri="{FF2B5EF4-FFF2-40B4-BE49-F238E27FC236}">
                  <a16:creationId xmlns:a16="http://schemas.microsoft.com/office/drawing/2014/main" id="{E3FC4B14-122E-4E00-820D-4DBC6D67BA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6" y="2572"/>
              <a:ext cx="441" cy="234"/>
            </a:xfrm>
            <a:custGeom>
              <a:avLst/>
              <a:gdLst>
                <a:gd name="T0" fmla="*/ 439 w 441"/>
                <a:gd name="T1" fmla="*/ 0 h 234"/>
                <a:gd name="T2" fmla="*/ 213 w 441"/>
                <a:gd name="T3" fmla="*/ 231 h 234"/>
                <a:gd name="T4" fmla="*/ 2 w 441"/>
                <a:gd name="T5" fmla="*/ 231 h 234"/>
                <a:gd name="T6" fmla="*/ 0 w 441"/>
                <a:gd name="T7" fmla="*/ 231 h 234"/>
                <a:gd name="T8" fmla="*/ 0 w 441"/>
                <a:gd name="T9" fmla="*/ 234 h 234"/>
                <a:gd name="T10" fmla="*/ 2 w 441"/>
                <a:gd name="T11" fmla="*/ 234 h 234"/>
                <a:gd name="T12" fmla="*/ 215 w 441"/>
                <a:gd name="T13" fmla="*/ 234 h 234"/>
                <a:gd name="T14" fmla="*/ 441 w 441"/>
                <a:gd name="T15" fmla="*/ 2 h 234"/>
                <a:gd name="T16" fmla="*/ 439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439" y="0"/>
                  </a:moveTo>
                  <a:lnTo>
                    <a:pt x="213" y="231"/>
                  </a:lnTo>
                  <a:lnTo>
                    <a:pt x="2" y="231"/>
                  </a:lnTo>
                  <a:lnTo>
                    <a:pt x="0" y="231"/>
                  </a:lnTo>
                  <a:lnTo>
                    <a:pt x="0" y="234"/>
                  </a:lnTo>
                  <a:lnTo>
                    <a:pt x="2" y="234"/>
                  </a:lnTo>
                  <a:lnTo>
                    <a:pt x="215" y="234"/>
                  </a:lnTo>
                  <a:lnTo>
                    <a:pt x="441" y="2"/>
                  </a:lnTo>
                  <a:lnTo>
                    <a:pt x="4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5" name="Freeform 62">
              <a:extLst>
                <a:ext uri="{FF2B5EF4-FFF2-40B4-BE49-F238E27FC236}">
                  <a16:creationId xmlns:a16="http://schemas.microsoft.com/office/drawing/2014/main" id="{05180D3E-3AAD-4C40-BF13-3D01226A8D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6" y="2572"/>
              <a:ext cx="441" cy="234"/>
            </a:xfrm>
            <a:custGeom>
              <a:avLst/>
              <a:gdLst>
                <a:gd name="T0" fmla="*/ 439 w 441"/>
                <a:gd name="T1" fmla="*/ 0 h 234"/>
                <a:gd name="T2" fmla="*/ 213 w 441"/>
                <a:gd name="T3" fmla="*/ 231 h 234"/>
                <a:gd name="T4" fmla="*/ 2 w 441"/>
                <a:gd name="T5" fmla="*/ 231 h 234"/>
                <a:gd name="T6" fmla="*/ 0 w 441"/>
                <a:gd name="T7" fmla="*/ 231 h 234"/>
                <a:gd name="T8" fmla="*/ 0 w 441"/>
                <a:gd name="T9" fmla="*/ 234 h 234"/>
                <a:gd name="T10" fmla="*/ 2 w 441"/>
                <a:gd name="T11" fmla="*/ 234 h 234"/>
                <a:gd name="T12" fmla="*/ 215 w 441"/>
                <a:gd name="T13" fmla="*/ 234 h 234"/>
                <a:gd name="T14" fmla="*/ 441 w 441"/>
                <a:gd name="T15" fmla="*/ 2 h 234"/>
                <a:gd name="T16" fmla="*/ 439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439" y="0"/>
                  </a:moveTo>
                  <a:lnTo>
                    <a:pt x="213" y="231"/>
                  </a:lnTo>
                  <a:lnTo>
                    <a:pt x="2" y="231"/>
                  </a:lnTo>
                  <a:lnTo>
                    <a:pt x="0" y="231"/>
                  </a:lnTo>
                  <a:lnTo>
                    <a:pt x="0" y="234"/>
                  </a:lnTo>
                  <a:lnTo>
                    <a:pt x="2" y="234"/>
                  </a:lnTo>
                  <a:lnTo>
                    <a:pt x="215" y="234"/>
                  </a:lnTo>
                  <a:lnTo>
                    <a:pt x="441" y="2"/>
                  </a:lnTo>
                  <a:lnTo>
                    <a:pt x="43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6" name="Freeform 63">
              <a:extLst>
                <a:ext uri="{FF2B5EF4-FFF2-40B4-BE49-F238E27FC236}">
                  <a16:creationId xmlns:a16="http://schemas.microsoft.com/office/drawing/2014/main" id="{4C102723-08AC-4C64-B715-1651447605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0" y="2226"/>
              <a:ext cx="637" cy="843"/>
            </a:xfrm>
            <a:custGeom>
              <a:avLst/>
              <a:gdLst>
                <a:gd name="T0" fmla="*/ 408 w 637"/>
                <a:gd name="T1" fmla="*/ 0 h 843"/>
                <a:gd name="T2" fmla="*/ 102 w 637"/>
                <a:gd name="T3" fmla="*/ 0 h 843"/>
                <a:gd name="T4" fmla="*/ 0 w 637"/>
                <a:gd name="T5" fmla="*/ 105 h 843"/>
                <a:gd name="T6" fmla="*/ 0 w 637"/>
                <a:gd name="T7" fmla="*/ 554 h 843"/>
                <a:gd name="T8" fmla="*/ 3 w 637"/>
                <a:gd name="T9" fmla="*/ 554 h 843"/>
                <a:gd name="T10" fmla="*/ 3 w 637"/>
                <a:gd name="T11" fmla="*/ 204 h 843"/>
                <a:gd name="T12" fmla="*/ 0 w 637"/>
                <a:gd name="T13" fmla="*/ 201 h 843"/>
                <a:gd name="T14" fmla="*/ 0 w 637"/>
                <a:gd name="T15" fmla="*/ 201 h 843"/>
                <a:gd name="T16" fmla="*/ 0 w 637"/>
                <a:gd name="T17" fmla="*/ 201 h 843"/>
                <a:gd name="T18" fmla="*/ 2 w 637"/>
                <a:gd name="T19" fmla="*/ 199 h 843"/>
                <a:gd name="T20" fmla="*/ 3 w 637"/>
                <a:gd name="T21" fmla="*/ 200 h 843"/>
                <a:gd name="T22" fmla="*/ 3 w 637"/>
                <a:gd name="T23" fmla="*/ 106 h 843"/>
                <a:gd name="T24" fmla="*/ 103 w 637"/>
                <a:gd name="T25" fmla="*/ 3 h 843"/>
                <a:gd name="T26" fmla="*/ 406 w 637"/>
                <a:gd name="T27" fmla="*/ 3 h 843"/>
                <a:gd name="T28" fmla="*/ 634 w 637"/>
                <a:gd name="T29" fmla="*/ 237 h 843"/>
                <a:gd name="T30" fmla="*/ 634 w 637"/>
                <a:gd name="T31" fmla="*/ 545 h 843"/>
                <a:gd name="T32" fmla="*/ 634 w 637"/>
                <a:gd name="T33" fmla="*/ 757 h 843"/>
                <a:gd name="T34" fmla="*/ 636 w 637"/>
                <a:gd name="T35" fmla="*/ 759 h 843"/>
                <a:gd name="T36" fmla="*/ 634 w 637"/>
                <a:gd name="T37" fmla="*/ 761 h 843"/>
                <a:gd name="T38" fmla="*/ 633 w 637"/>
                <a:gd name="T39" fmla="*/ 760 h 843"/>
                <a:gd name="T40" fmla="*/ 553 w 637"/>
                <a:gd name="T41" fmla="*/ 843 h 843"/>
                <a:gd name="T42" fmla="*/ 556 w 637"/>
                <a:gd name="T43" fmla="*/ 843 h 843"/>
                <a:gd name="T44" fmla="*/ 637 w 637"/>
                <a:gd name="T45" fmla="*/ 761 h 843"/>
                <a:gd name="T46" fmla="*/ 637 w 637"/>
                <a:gd name="T47" fmla="*/ 545 h 843"/>
                <a:gd name="T48" fmla="*/ 637 w 637"/>
                <a:gd name="T49" fmla="*/ 236 h 843"/>
                <a:gd name="T50" fmla="*/ 485 w 637"/>
                <a:gd name="T51" fmla="*/ 80 h 843"/>
                <a:gd name="T52" fmla="*/ 484 w 637"/>
                <a:gd name="T53" fmla="*/ 81 h 843"/>
                <a:gd name="T54" fmla="*/ 482 w 637"/>
                <a:gd name="T55" fmla="*/ 79 h 843"/>
                <a:gd name="T56" fmla="*/ 483 w 637"/>
                <a:gd name="T57" fmla="*/ 78 h 843"/>
                <a:gd name="T58" fmla="*/ 408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408" y="0"/>
                  </a:moveTo>
                  <a:lnTo>
                    <a:pt x="102" y="0"/>
                  </a:lnTo>
                  <a:lnTo>
                    <a:pt x="0" y="105"/>
                  </a:lnTo>
                  <a:lnTo>
                    <a:pt x="0" y="554"/>
                  </a:lnTo>
                  <a:lnTo>
                    <a:pt x="3" y="554"/>
                  </a:lnTo>
                  <a:lnTo>
                    <a:pt x="3" y="20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2" y="199"/>
                  </a:lnTo>
                  <a:lnTo>
                    <a:pt x="3" y="200"/>
                  </a:lnTo>
                  <a:lnTo>
                    <a:pt x="3" y="106"/>
                  </a:lnTo>
                  <a:lnTo>
                    <a:pt x="103" y="3"/>
                  </a:lnTo>
                  <a:lnTo>
                    <a:pt x="406" y="3"/>
                  </a:lnTo>
                  <a:lnTo>
                    <a:pt x="634" y="237"/>
                  </a:lnTo>
                  <a:lnTo>
                    <a:pt x="634" y="545"/>
                  </a:lnTo>
                  <a:lnTo>
                    <a:pt x="634" y="757"/>
                  </a:lnTo>
                  <a:lnTo>
                    <a:pt x="636" y="759"/>
                  </a:lnTo>
                  <a:lnTo>
                    <a:pt x="634" y="761"/>
                  </a:lnTo>
                  <a:lnTo>
                    <a:pt x="633" y="760"/>
                  </a:lnTo>
                  <a:lnTo>
                    <a:pt x="553" y="843"/>
                  </a:lnTo>
                  <a:lnTo>
                    <a:pt x="556" y="843"/>
                  </a:lnTo>
                  <a:lnTo>
                    <a:pt x="637" y="761"/>
                  </a:lnTo>
                  <a:lnTo>
                    <a:pt x="637" y="545"/>
                  </a:lnTo>
                  <a:lnTo>
                    <a:pt x="637" y="236"/>
                  </a:lnTo>
                  <a:lnTo>
                    <a:pt x="485" y="80"/>
                  </a:lnTo>
                  <a:lnTo>
                    <a:pt x="484" y="81"/>
                  </a:lnTo>
                  <a:lnTo>
                    <a:pt x="482" y="79"/>
                  </a:lnTo>
                  <a:lnTo>
                    <a:pt x="483" y="78"/>
                  </a:lnTo>
                  <a:lnTo>
                    <a:pt x="4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id="{DB7DA254-D0BC-4626-8D13-35A6C439FB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0" y="2226"/>
              <a:ext cx="637" cy="843"/>
            </a:xfrm>
            <a:custGeom>
              <a:avLst/>
              <a:gdLst>
                <a:gd name="T0" fmla="*/ 408 w 637"/>
                <a:gd name="T1" fmla="*/ 0 h 843"/>
                <a:gd name="T2" fmla="*/ 102 w 637"/>
                <a:gd name="T3" fmla="*/ 0 h 843"/>
                <a:gd name="T4" fmla="*/ 0 w 637"/>
                <a:gd name="T5" fmla="*/ 105 h 843"/>
                <a:gd name="T6" fmla="*/ 0 w 637"/>
                <a:gd name="T7" fmla="*/ 554 h 843"/>
                <a:gd name="T8" fmla="*/ 3 w 637"/>
                <a:gd name="T9" fmla="*/ 554 h 843"/>
                <a:gd name="T10" fmla="*/ 3 w 637"/>
                <a:gd name="T11" fmla="*/ 204 h 843"/>
                <a:gd name="T12" fmla="*/ 0 w 637"/>
                <a:gd name="T13" fmla="*/ 201 h 843"/>
                <a:gd name="T14" fmla="*/ 0 w 637"/>
                <a:gd name="T15" fmla="*/ 201 h 843"/>
                <a:gd name="T16" fmla="*/ 0 w 637"/>
                <a:gd name="T17" fmla="*/ 201 h 843"/>
                <a:gd name="T18" fmla="*/ 2 w 637"/>
                <a:gd name="T19" fmla="*/ 199 h 843"/>
                <a:gd name="T20" fmla="*/ 3 w 637"/>
                <a:gd name="T21" fmla="*/ 200 h 843"/>
                <a:gd name="T22" fmla="*/ 3 w 637"/>
                <a:gd name="T23" fmla="*/ 106 h 843"/>
                <a:gd name="T24" fmla="*/ 103 w 637"/>
                <a:gd name="T25" fmla="*/ 3 h 843"/>
                <a:gd name="T26" fmla="*/ 406 w 637"/>
                <a:gd name="T27" fmla="*/ 3 h 843"/>
                <a:gd name="T28" fmla="*/ 634 w 637"/>
                <a:gd name="T29" fmla="*/ 237 h 843"/>
                <a:gd name="T30" fmla="*/ 634 w 637"/>
                <a:gd name="T31" fmla="*/ 545 h 843"/>
                <a:gd name="T32" fmla="*/ 634 w 637"/>
                <a:gd name="T33" fmla="*/ 757 h 843"/>
                <a:gd name="T34" fmla="*/ 636 w 637"/>
                <a:gd name="T35" fmla="*/ 759 h 843"/>
                <a:gd name="T36" fmla="*/ 634 w 637"/>
                <a:gd name="T37" fmla="*/ 761 h 843"/>
                <a:gd name="T38" fmla="*/ 633 w 637"/>
                <a:gd name="T39" fmla="*/ 760 h 843"/>
                <a:gd name="T40" fmla="*/ 553 w 637"/>
                <a:gd name="T41" fmla="*/ 843 h 843"/>
                <a:gd name="T42" fmla="*/ 556 w 637"/>
                <a:gd name="T43" fmla="*/ 843 h 843"/>
                <a:gd name="T44" fmla="*/ 637 w 637"/>
                <a:gd name="T45" fmla="*/ 761 h 843"/>
                <a:gd name="T46" fmla="*/ 637 w 637"/>
                <a:gd name="T47" fmla="*/ 545 h 843"/>
                <a:gd name="T48" fmla="*/ 637 w 637"/>
                <a:gd name="T49" fmla="*/ 236 h 843"/>
                <a:gd name="T50" fmla="*/ 485 w 637"/>
                <a:gd name="T51" fmla="*/ 80 h 843"/>
                <a:gd name="T52" fmla="*/ 484 w 637"/>
                <a:gd name="T53" fmla="*/ 81 h 843"/>
                <a:gd name="T54" fmla="*/ 482 w 637"/>
                <a:gd name="T55" fmla="*/ 79 h 843"/>
                <a:gd name="T56" fmla="*/ 483 w 637"/>
                <a:gd name="T57" fmla="*/ 78 h 843"/>
                <a:gd name="T58" fmla="*/ 408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408" y="0"/>
                  </a:moveTo>
                  <a:lnTo>
                    <a:pt x="102" y="0"/>
                  </a:lnTo>
                  <a:lnTo>
                    <a:pt x="0" y="105"/>
                  </a:lnTo>
                  <a:lnTo>
                    <a:pt x="0" y="554"/>
                  </a:lnTo>
                  <a:lnTo>
                    <a:pt x="3" y="554"/>
                  </a:lnTo>
                  <a:lnTo>
                    <a:pt x="3" y="20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2" y="199"/>
                  </a:lnTo>
                  <a:lnTo>
                    <a:pt x="3" y="200"/>
                  </a:lnTo>
                  <a:lnTo>
                    <a:pt x="3" y="106"/>
                  </a:lnTo>
                  <a:lnTo>
                    <a:pt x="103" y="3"/>
                  </a:lnTo>
                  <a:lnTo>
                    <a:pt x="406" y="3"/>
                  </a:lnTo>
                  <a:lnTo>
                    <a:pt x="634" y="237"/>
                  </a:lnTo>
                  <a:lnTo>
                    <a:pt x="634" y="545"/>
                  </a:lnTo>
                  <a:lnTo>
                    <a:pt x="634" y="757"/>
                  </a:lnTo>
                  <a:lnTo>
                    <a:pt x="636" y="759"/>
                  </a:lnTo>
                  <a:lnTo>
                    <a:pt x="634" y="761"/>
                  </a:lnTo>
                  <a:lnTo>
                    <a:pt x="633" y="760"/>
                  </a:lnTo>
                  <a:lnTo>
                    <a:pt x="553" y="843"/>
                  </a:lnTo>
                  <a:lnTo>
                    <a:pt x="556" y="843"/>
                  </a:lnTo>
                  <a:lnTo>
                    <a:pt x="637" y="761"/>
                  </a:lnTo>
                  <a:lnTo>
                    <a:pt x="637" y="545"/>
                  </a:lnTo>
                  <a:lnTo>
                    <a:pt x="637" y="236"/>
                  </a:lnTo>
                  <a:lnTo>
                    <a:pt x="485" y="80"/>
                  </a:lnTo>
                  <a:lnTo>
                    <a:pt x="484" y="81"/>
                  </a:lnTo>
                  <a:lnTo>
                    <a:pt x="482" y="79"/>
                  </a:lnTo>
                  <a:lnTo>
                    <a:pt x="483" y="78"/>
                  </a:lnTo>
                  <a:lnTo>
                    <a:pt x="40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8" name="Freeform 65">
              <a:extLst>
                <a:ext uri="{FF2B5EF4-FFF2-40B4-BE49-F238E27FC236}">
                  <a16:creationId xmlns:a16="http://schemas.microsoft.com/office/drawing/2014/main" id="{76253CE5-B902-4B0F-912D-7F0745A66C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40" y="2425"/>
              <a:ext cx="161" cy="417"/>
            </a:xfrm>
            <a:custGeom>
              <a:avLst/>
              <a:gdLst>
                <a:gd name="T0" fmla="*/ 0 w 161"/>
                <a:gd name="T1" fmla="*/ 2 h 417"/>
                <a:gd name="T2" fmla="*/ 0 w 161"/>
                <a:gd name="T3" fmla="*/ 2 h 417"/>
                <a:gd name="T4" fmla="*/ 0 w 161"/>
                <a:gd name="T5" fmla="*/ 2 h 417"/>
                <a:gd name="T6" fmla="*/ 0 w 161"/>
                <a:gd name="T7" fmla="*/ 2 h 417"/>
                <a:gd name="T8" fmla="*/ 2 w 161"/>
                <a:gd name="T9" fmla="*/ 0 h 417"/>
                <a:gd name="T10" fmla="*/ 0 w 161"/>
                <a:gd name="T11" fmla="*/ 2 h 417"/>
                <a:gd name="T12" fmla="*/ 3 w 161"/>
                <a:gd name="T13" fmla="*/ 5 h 417"/>
                <a:gd name="T14" fmla="*/ 159 w 161"/>
                <a:gd name="T15" fmla="*/ 165 h 417"/>
                <a:gd name="T16" fmla="*/ 159 w 161"/>
                <a:gd name="T17" fmla="*/ 417 h 417"/>
                <a:gd name="T18" fmla="*/ 161 w 161"/>
                <a:gd name="T19" fmla="*/ 417 h 417"/>
                <a:gd name="T20" fmla="*/ 161 w 161"/>
                <a:gd name="T21" fmla="*/ 164 h 417"/>
                <a:gd name="T22" fmla="*/ 3 w 161"/>
                <a:gd name="T23" fmla="*/ 1 h 417"/>
                <a:gd name="T24" fmla="*/ 2 w 161"/>
                <a:gd name="T25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417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2" y="0"/>
                  </a:moveTo>
                  <a:lnTo>
                    <a:pt x="0" y="2"/>
                  </a:lnTo>
                  <a:lnTo>
                    <a:pt x="3" y="5"/>
                  </a:lnTo>
                  <a:lnTo>
                    <a:pt x="159" y="165"/>
                  </a:lnTo>
                  <a:lnTo>
                    <a:pt x="159" y="417"/>
                  </a:lnTo>
                  <a:lnTo>
                    <a:pt x="161" y="417"/>
                  </a:lnTo>
                  <a:lnTo>
                    <a:pt x="161" y="164"/>
                  </a:lnTo>
                  <a:lnTo>
                    <a:pt x="3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9" name="Freeform 66">
              <a:extLst>
                <a:ext uri="{FF2B5EF4-FFF2-40B4-BE49-F238E27FC236}">
                  <a16:creationId xmlns:a16="http://schemas.microsoft.com/office/drawing/2014/main" id="{4CA16E2F-0B7B-4E93-8099-7D2DFD899C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40" y="2425"/>
              <a:ext cx="161" cy="417"/>
            </a:xfrm>
            <a:custGeom>
              <a:avLst/>
              <a:gdLst>
                <a:gd name="T0" fmla="*/ 0 w 161"/>
                <a:gd name="T1" fmla="*/ 2 h 417"/>
                <a:gd name="T2" fmla="*/ 0 w 161"/>
                <a:gd name="T3" fmla="*/ 2 h 417"/>
                <a:gd name="T4" fmla="*/ 0 w 161"/>
                <a:gd name="T5" fmla="*/ 2 h 417"/>
                <a:gd name="T6" fmla="*/ 0 w 161"/>
                <a:gd name="T7" fmla="*/ 2 h 417"/>
                <a:gd name="T8" fmla="*/ 2 w 161"/>
                <a:gd name="T9" fmla="*/ 0 h 417"/>
                <a:gd name="T10" fmla="*/ 0 w 161"/>
                <a:gd name="T11" fmla="*/ 2 h 417"/>
                <a:gd name="T12" fmla="*/ 3 w 161"/>
                <a:gd name="T13" fmla="*/ 5 h 417"/>
                <a:gd name="T14" fmla="*/ 159 w 161"/>
                <a:gd name="T15" fmla="*/ 165 h 417"/>
                <a:gd name="T16" fmla="*/ 159 w 161"/>
                <a:gd name="T17" fmla="*/ 417 h 417"/>
                <a:gd name="T18" fmla="*/ 161 w 161"/>
                <a:gd name="T19" fmla="*/ 417 h 417"/>
                <a:gd name="T20" fmla="*/ 161 w 161"/>
                <a:gd name="T21" fmla="*/ 164 h 417"/>
                <a:gd name="T22" fmla="*/ 3 w 161"/>
                <a:gd name="T23" fmla="*/ 1 h 417"/>
                <a:gd name="T24" fmla="*/ 2 w 161"/>
                <a:gd name="T25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417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moveTo>
                    <a:pt x="2" y="0"/>
                  </a:moveTo>
                  <a:lnTo>
                    <a:pt x="0" y="2"/>
                  </a:lnTo>
                  <a:lnTo>
                    <a:pt x="3" y="5"/>
                  </a:lnTo>
                  <a:lnTo>
                    <a:pt x="159" y="165"/>
                  </a:lnTo>
                  <a:lnTo>
                    <a:pt x="159" y="417"/>
                  </a:lnTo>
                  <a:lnTo>
                    <a:pt x="161" y="417"/>
                  </a:lnTo>
                  <a:lnTo>
                    <a:pt x="161" y="164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0" name="Freeform 67">
              <a:extLst>
                <a:ext uri="{FF2B5EF4-FFF2-40B4-BE49-F238E27FC236}">
                  <a16:creationId xmlns:a16="http://schemas.microsoft.com/office/drawing/2014/main" id="{A4C24EE1-1CA1-4C34-A94A-D613C4C823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9" y="2493"/>
              <a:ext cx="227" cy="494"/>
            </a:xfrm>
            <a:custGeom>
              <a:avLst/>
              <a:gdLst>
                <a:gd name="T0" fmla="*/ 3 w 227"/>
                <a:gd name="T1" fmla="*/ 0 h 494"/>
                <a:gd name="T2" fmla="*/ 0 w 227"/>
                <a:gd name="T3" fmla="*/ 0 h 494"/>
                <a:gd name="T4" fmla="*/ 0 w 227"/>
                <a:gd name="T5" fmla="*/ 263 h 494"/>
                <a:gd name="T6" fmla="*/ 224 w 227"/>
                <a:gd name="T7" fmla="*/ 493 h 494"/>
                <a:gd name="T8" fmla="*/ 225 w 227"/>
                <a:gd name="T9" fmla="*/ 494 h 494"/>
                <a:gd name="T10" fmla="*/ 227 w 227"/>
                <a:gd name="T11" fmla="*/ 492 h 494"/>
                <a:gd name="T12" fmla="*/ 225 w 227"/>
                <a:gd name="T13" fmla="*/ 490 h 494"/>
                <a:gd name="T14" fmla="*/ 3 w 227"/>
                <a:gd name="T15" fmla="*/ 262 h 494"/>
                <a:gd name="T16" fmla="*/ 3 w 227"/>
                <a:gd name="T17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94">
                  <a:moveTo>
                    <a:pt x="3" y="0"/>
                  </a:moveTo>
                  <a:lnTo>
                    <a:pt x="0" y="0"/>
                  </a:lnTo>
                  <a:lnTo>
                    <a:pt x="0" y="263"/>
                  </a:lnTo>
                  <a:lnTo>
                    <a:pt x="224" y="493"/>
                  </a:lnTo>
                  <a:lnTo>
                    <a:pt x="225" y="494"/>
                  </a:lnTo>
                  <a:lnTo>
                    <a:pt x="227" y="492"/>
                  </a:lnTo>
                  <a:lnTo>
                    <a:pt x="225" y="490"/>
                  </a:lnTo>
                  <a:lnTo>
                    <a:pt x="3" y="26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CC4291B8-5781-4E97-BE76-DEEAE97489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9" y="2493"/>
              <a:ext cx="227" cy="494"/>
            </a:xfrm>
            <a:custGeom>
              <a:avLst/>
              <a:gdLst>
                <a:gd name="T0" fmla="*/ 3 w 227"/>
                <a:gd name="T1" fmla="*/ 0 h 494"/>
                <a:gd name="T2" fmla="*/ 0 w 227"/>
                <a:gd name="T3" fmla="*/ 0 h 494"/>
                <a:gd name="T4" fmla="*/ 0 w 227"/>
                <a:gd name="T5" fmla="*/ 263 h 494"/>
                <a:gd name="T6" fmla="*/ 224 w 227"/>
                <a:gd name="T7" fmla="*/ 493 h 494"/>
                <a:gd name="T8" fmla="*/ 225 w 227"/>
                <a:gd name="T9" fmla="*/ 494 h 494"/>
                <a:gd name="T10" fmla="*/ 227 w 227"/>
                <a:gd name="T11" fmla="*/ 492 h 494"/>
                <a:gd name="T12" fmla="*/ 225 w 227"/>
                <a:gd name="T13" fmla="*/ 490 h 494"/>
                <a:gd name="T14" fmla="*/ 3 w 227"/>
                <a:gd name="T15" fmla="*/ 262 h 494"/>
                <a:gd name="T16" fmla="*/ 3 w 227"/>
                <a:gd name="T17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94">
                  <a:moveTo>
                    <a:pt x="3" y="0"/>
                  </a:moveTo>
                  <a:lnTo>
                    <a:pt x="0" y="0"/>
                  </a:lnTo>
                  <a:lnTo>
                    <a:pt x="0" y="263"/>
                  </a:lnTo>
                  <a:lnTo>
                    <a:pt x="224" y="493"/>
                  </a:lnTo>
                  <a:lnTo>
                    <a:pt x="225" y="494"/>
                  </a:lnTo>
                  <a:lnTo>
                    <a:pt x="227" y="492"/>
                  </a:lnTo>
                  <a:lnTo>
                    <a:pt x="225" y="490"/>
                  </a:lnTo>
                  <a:lnTo>
                    <a:pt x="3" y="262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2" name="Freeform 69">
              <a:extLst>
                <a:ext uri="{FF2B5EF4-FFF2-40B4-BE49-F238E27FC236}">
                  <a16:creationId xmlns:a16="http://schemas.microsoft.com/office/drawing/2014/main" id="{C295194B-02C7-4780-B56A-0CBAB5A2E8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" y="1687"/>
              <a:ext cx="888" cy="443"/>
            </a:xfrm>
            <a:custGeom>
              <a:avLst/>
              <a:gdLst>
                <a:gd name="T0" fmla="*/ 549 w 888"/>
                <a:gd name="T1" fmla="*/ 0 h 443"/>
                <a:gd name="T2" fmla="*/ 151 w 888"/>
                <a:gd name="T3" fmla="*/ 0 h 443"/>
                <a:gd name="T4" fmla="*/ 0 w 888"/>
                <a:gd name="T5" fmla="*/ 155 h 443"/>
                <a:gd name="T6" fmla="*/ 0 w 888"/>
                <a:gd name="T7" fmla="*/ 443 h 443"/>
                <a:gd name="T8" fmla="*/ 2 w 888"/>
                <a:gd name="T9" fmla="*/ 443 h 443"/>
                <a:gd name="T10" fmla="*/ 2 w 888"/>
                <a:gd name="T11" fmla="*/ 156 h 443"/>
                <a:gd name="T12" fmla="*/ 153 w 888"/>
                <a:gd name="T13" fmla="*/ 3 h 443"/>
                <a:gd name="T14" fmla="*/ 549 w 888"/>
                <a:gd name="T15" fmla="*/ 3 h 443"/>
                <a:gd name="T16" fmla="*/ 707 w 888"/>
                <a:gd name="T17" fmla="*/ 164 h 443"/>
                <a:gd name="T18" fmla="*/ 888 w 888"/>
                <a:gd name="T19" fmla="*/ 164 h 443"/>
                <a:gd name="T20" fmla="*/ 888 w 888"/>
                <a:gd name="T21" fmla="*/ 161 h 443"/>
                <a:gd name="T22" fmla="*/ 708 w 888"/>
                <a:gd name="T23" fmla="*/ 161 h 443"/>
                <a:gd name="T24" fmla="*/ 552 w 888"/>
                <a:gd name="T25" fmla="*/ 1 h 443"/>
                <a:gd name="T26" fmla="*/ 551 w 888"/>
                <a:gd name="T27" fmla="*/ 2 h 443"/>
                <a:gd name="T28" fmla="*/ 551 w 888"/>
                <a:gd name="T29" fmla="*/ 2 h 443"/>
                <a:gd name="T30" fmla="*/ 549 w 888"/>
                <a:gd name="T31" fmla="*/ 0 h 443"/>
                <a:gd name="T32" fmla="*/ 549 w 888"/>
                <a:gd name="T3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8" h="443">
                  <a:moveTo>
                    <a:pt x="549" y="0"/>
                  </a:moveTo>
                  <a:lnTo>
                    <a:pt x="151" y="0"/>
                  </a:lnTo>
                  <a:lnTo>
                    <a:pt x="0" y="155"/>
                  </a:lnTo>
                  <a:lnTo>
                    <a:pt x="0" y="443"/>
                  </a:lnTo>
                  <a:lnTo>
                    <a:pt x="2" y="443"/>
                  </a:lnTo>
                  <a:lnTo>
                    <a:pt x="2" y="156"/>
                  </a:lnTo>
                  <a:lnTo>
                    <a:pt x="153" y="3"/>
                  </a:lnTo>
                  <a:lnTo>
                    <a:pt x="549" y="3"/>
                  </a:lnTo>
                  <a:lnTo>
                    <a:pt x="707" y="164"/>
                  </a:lnTo>
                  <a:lnTo>
                    <a:pt x="888" y="164"/>
                  </a:lnTo>
                  <a:lnTo>
                    <a:pt x="888" y="161"/>
                  </a:lnTo>
                  <a:lnTo>
                    <a:pt x="708" y="161"/>
                  </a:lnTo>
                  <a:lnTo>
                    <a:pt x="552" y="1"/>
                  </a:lnTo>
                  <a:lnTo>
                    <a:pt x="551" y="2"/>
                  </a:lnTo>
                  <a:lnTo>
                    <a:pt x="551" y="2"/>
                  </a:lnTo>
                  <a:lnTo>
                    <a:pt x="549" y="0"/>
                  </a:lnTo>
                  <a:lnTo>
                    <a:pt x="5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3" name="Freeform 70">
              <a:extLst>
                <a:ext uri="{FF2B5EF4-FFF2-40B4-BE49-F238E27FC236}">
                  <a16:creationId xmlns:a16="http://schemas.microsoft.com/office/drawing/2014/main" id="{DEA224C3-824C-4ADD-AA73-20B7BFB269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" y="1687"/>
              <a:ext cx="888" cy="443"/>
            </a:xfrm>
            <a:custGeom>
              <a:avLst/>
              <a:gdLst>
                <a:gd name="T0" fmla="*/ 549 w 888"/>
                <a:gd name="T1" fmla="*/ 0 h 443"/>
                <a:gd name="T2" fmla="*/ 151 w 888"/>
                <a:gd name="T3" fmla="*/ 0 h 443"/>
                <a:gd name="T4" fmla="*/ 0 w 888"/>
                <a:gd name="T5" fmla="*/ 155 h 443"/>
                <a:gd name="T6" fmla="*/ 0 w 888"/>
                <a:gd name="T7" fmla="*/ 443 h 443"/>
                <a:gd name="T8" fmla="*/ 2 w 888"/>
                <a:gd name="T9" fmla="*/ 443 h 443"/>
                <a:gd name="T10" fmla="*/ 2 w 888"/>
                <a:gd name="T11" fmla="*/ 156 h 443"/>
                <a:gd name="T12" fmla="*/ 153 w 888"/>
                <a:gd name="T13" fmla="*/ 3 h 443"/>
                <a:gd name="T14" fmla="*/ 549 w 888"/>
                <a:gd name="T15" fmla="*/ 3 h 443"/>
                <a:gd name="T16" fmla="*/ 707 w 888"/>
                <a:gd name="T17" fmla="*/ 164 h 443"/>
                <a:gd name="T18" fmla="*/ 888 w 888"/>
                <a:gd name="T19" fmla="*/ 164 h 443"/>
                <a:gd name="T20" fmla="*/ 888 w 888"/>
                <a:gd name="T21" fmla="*/ 161 h 443"/>
                <a:gd name="T22" fmla="*/ 708 w 888"/>
                <a:gd name="T23" fmla="*/ 161 h 443"/>
                <a:gd name="T24" fmla="*/ 552 w 888"/>
                <a:gd name="T25" fmla="*/ 1 h 443"/>
                <a:gd name="T26" fmla="*/ 551 w 888"/>
                <a:gd name="T27" fmla="*/ 2 h 443"/>
                <a:gd name="T28" fmla="*/ 551 w 888"/>
                <a:gd name="T29" fmla="*/ 2 h 443"/>
                <a:gd name="T30" fmla="*/ 549 w 888"/>
                <a:gd name="T31" fmla="*/ 0 h 443"/>
                <a:gd name="T32" fmla="*/ 549 w 888"/>
                <a:gd name="T3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8" h="443">
                  <a:moveTo>
                    <a:pt x="549" y="0"/>
                  </a:moveTo>
                  <a:lnTo>
                    <a:pt x="151" y="0"/>
                  </a:lnTo>
                  <a:lnTo>
                    <a:pt x="0" y="155"/>
                  </a:lnTo>
                  <a:lnTo>
                    <a:pt x="0" y="443"/>
                  </a:lnTo>
                  <a:lnTo>
                    <a:pt x="2" y="443"/>
                  </a:lnTo>
                  <a:lnTo>
                    <a:pt x="2" y="156"/>
                  </a:lnTo>
                  <a:lnTo>
                    <a:pt x="153" y="3"/>
                  </a:lnTo>
                  <a:lnTo>
                    <a:pt x="549" y="3"/>
                  </a:lnTo>
                  <a:lnTo>
                    <a:pt x="707" y="164"/>
                  </a:lnTo>
                  <a:lnTo>
                    <a:pt x="888" y="164"/>
                  </a:lnTo>
                  <a:lnTo>
                    <a:pt x="888" y="161"/>
                  </a:lnTo>
                  <a:lnTo>
                    <a:pt x="708" y="161"/>
                  </a:lnTo>
                  <a:lnTo>
                    <a:pt x="552" y="1"/>
                  </a:lnTo>
                  <a:lnTo>
                    <a:pt x="551" y="2"/>
                  </a:lnTo>
                  <a:lnTo>
                    <a:pt x="551" y="2"/>
                  </a:lnTo>
                  <a:lnTo>
                    <a:pt x="549" y="0"/>
                  </a:lnTo>
                  <a:lnTo>
                    <a:pt x="54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DE618FDB-D198-486B-80EA-D953ACDED5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10" y="1086"/>
              <a:ext cx="573" cy="1221"/>
            </a:xfrm>
            <a:custGeom>
              <a:avLst/>
              <a:gdLst>
                <a:gd name="T0" fmla="*/ 84 w 573"/>
                <a:gd name="T1" fmla="*/ 0 h 1221"/>
                <a:gd name="T2" fmla="*/ 79 w 573"/>
                <a:gd name="T3" fmla="*/ 0 h 1221"/>
                <a:gd name="T4" fmla="*/ 0 w 573"/>
                <a:gd name="T5" fmla="*/ 80 h 1221"/>
                <a:gd name="T6" fmla="*/ 0 w 573"/>
                <a:gd name="T7" fmla="*/ 332 h 1221"/>
                <a:gd name="T8" fmla="*/ 3 w 573"/>
                <a:gd name="T9" fmla="*/ 332 h 1221"/>
                <a:gd name="T10" fmla="*/ 3 w 573"/>
                <a:gd name="T11" fmla="*/ 81 h 1221"/>
                <a:gd name="T12" fmla="*/ 84 w 573"/>
                <a:gd name="T13" fmla="*/ 0 h 1221"/>
                <a:gd name="T14" fmla="*/ 571 w 573"/>
                <a:gd name="T15" fmla="*/ 0 h 1221"/>
                <a:gd name="T16" fmla="*/ 567 w 573"/>
                <a:gd name="T17" fmla="*/ 0 h 1221"/>
                <a:gd name="T18" fmla="*/ 570 w 573"/>
                <a:gd name="T19" fmla="*/ 2 h 1221"/>
                <a:gd name="T20" fmla="*/ 570 w 573"/>
                <a:gd name="T21" fmla="*/ 1058 h 1221"/>
                <a:gd name="T22" fmla="*/ 413 w 573"/>
                <a:gd name="T23" fmla="*/ 1218 h 1221"/>
                <a:gd name="T24" fmla="*/ 412 w 573"/>
                <a:gd name="T25" fmla="*/ 1219 h 1221"/>
                <a:gd name="T26" fmla="*/ 414 w 573"/>
                <a:gd name="T27" fmla="*/ 1221 h 1221"/>
                <a:gd name="T28" fmla="*/ 415 w 573"/>
                <a:gd name="T29" fmla="*/ 1220 h 1221"/>
                <a:gd name="T30" fmla="*/ 573 w 573"/>
                <a:gd name="T31" fmla="*/ 1058 h 1221"/>
                <a:gd name="T32" fmla="*/ 573 w 573"/>
                <a:gd name="T33" fmla="*/ 1 h 1221"/>
                <a:gd name="T34" fmla="*/ 571 w 573"/>
                <a:gd name="T35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3" h="1221">
                  <a:moveTo>
                    <a:pt x="84" y="0"/>
                  </a:moveTo>
                  <a:lnTo>
                    <a:pt x="79" y="0"/>
                  </a:lnTo>
                  <a:lnTo>
                    <a:pt x="0" y="80"/>
                  </a:lnTo>
                  <a:lnTo>
                    <a:pt x="0" y="332"/>
                  </a:lnTo>
                  <a:lnTo>
                    <a:pt x="3" y="332"/>
                  </a:lnTo>
                  <a:lnTo>
                    <a:pt x="3" y="81"/>
                  </a:lnTo>
                  <a:lnTo>
                    <a:pt x="84" y="0"/>
                  </a:lnTo>
                  <a:close/>
                  <a:moveTo>
                    <a:pt x="571" y="0"/>
                  </a:moveTo>
                  <a:lnTo>
                    <a:pt x="567" y="0"/>
                  </a:lnTo>
                  <a:lnTo>
                    <a:pt x="570" y="2"/>
                  </a:lnTo>
                  <a:lnTo>
                    <a:pt x="570" y="1058"/>
                  </a:lnTo>
                  <a:lnTo>
                    <a:pt x="413" y="1218"/>
                  </a:lnTo>
                  <a:lnTo>
                    <a:pt x="412" y="1219"/>
                  </a:lnTo>
                  <a:lnTo>
                    <a:pt x="414" y="1221"/>
                  </a:lnTo>
                  <a:lnTo>
                    <a:pt x="415" y="1220"/>
                  </a:lnTo>
                  <a:lnTo>
                    <a:pt x="573" y="1058"/>
                  </a:lnTo>
                  <a:lnTo>
                    <a:pt x="573" y="1"/>
                  </a:lnTo>
                  <a:lnTo>
                    <a:pt x="57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5" name="Freeform 72">
              <a:extLst>
                <a:ext uri="{FF2B5EF4-FFF2-40B4-BE49-F238E27FC236}">
                  <a16:creationId xmlns:a16="http://schemas.microsoft.com/office/drawing/2014/main" id="{96619D89-DCBE-4010-9263-2C932CBC628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10" y="1086"/>
              <a:ext cx="573" cy="1221"/>
            </a:xfrm>
            <a:custGeom>
              <a:avLst/>
              <a:gdLst>
                <a:gd name="T0" fmla="*/ 84 w 573"/>
                <a:gd name="T1" fmla="*/ 0 h 1221"/>
                <a:gd name="T2" fmla="*/ 79 w 573"/>
                <a:gd name="T3" fmla="*/ 0 h 1221"/>
                <a:gd name="T4" fmla="*/ 0 w 573"/>
                <a:gd name="T5" fmla="*/ 80 h 1221"/>
                <a:gd name="T6" fmla="*/ 0 w 573"/>
                <a:gd name="T7" fmla="*/ 332 h 1221"/>
                <a:gd name="T8" fmla="*/ 3 w 573"/>
                <a:gd name="T9" fmla="*/ 332 h 1221"/>
                <a:gd name="T10" fmla="*/ 3 w 573"/>
                <a:gd name="T11" fmla="*/ 81 h 1221"/>
                <a:gd name="T12" fmla="*/ 84 w 573"/>
                <a:gd name="T13" fmla="*/ 0 h 1221"/>
                <a:gd name="T14" fmla="*/ 571 w 573"/>
                <a:gd name="T15" fmla="*/ 0 h 1221"/>
                <a:gd name="T16" fmla="*/ 567 w 573"/>
                <a:gd name="T17" fmla="*/ 0 h 1221"/>
                <a:gd name="T18" fmla="*/ 570 w 573"/>
                <a:gd name="T19" fmla="*/ 2 h 1221"/>
                <a:gd name="T20" fmla="*/ 570 w 573"/>
                <a:gd name="T21" fmla="*/ 1058 h 1221"/>
                <a:gd name="T22" fmla="*/ 413 w 573"/>
                <a:gd name="T23" fmla="*/ 1218 h 1221"/>
                <a:gd name="T24" fmla="*/ 412 w 573"/>
                <a:gd name="T25" fmla="*/ 1219 h 1221"/>
                <a:gd name="T26" fmla="*/ 414 w 573"/>
                <a:gd name="T27" fmla="*/ 1221 h 1221"/>
                <a:gd name="T28" fmla="*/ 415 w 573"/>
                <a:gd name="T29" fmla="*/ 1220 h 1221"/>
                <a:gd name="T30" fmla="*/ 573 w 573"/>
                <a:gd name="T31" fmla="*/ 1058 h 1221"/>
                <a:gd name="T32" fmla="*/ 573 w 573"/>
                <a:gd name="T33" fmla="*/ 1 h 1221"/>
                <a:gd name="T34" fmla="*/ 571 w 573"/>
                <a:gd name="T35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3" h="1221">
                  <a:moveTo>
                    <a:pt x="84" y="0"/>
                  </a:moveTo>
                  <a:lnTo>
                    <a:pt x="79" y="0"/>
                  </a:lnTo>
                  <a:lnTo>
                    <a:pt x="0" y="80"/>
                  </a:lnTo>
                  <a:lnTo>
                    <a:pt x="0" y="332"/>
                  </a:lnTo>
                  <a:lnTo>
                    <a:pt x="3" y="332"/>
                  </a:lnTo>
                  <a:lnTo>
                    <a:pt x="3" y="81"/>
                  </a:lnTo>
                  <a:lnTo>
                    <a:pt x="84" y="0"/>
                  </a:lnTo>
                  <a:moveTo>
                    <a:pt x="571" y="0"/>
                  </a:moveTo>
                  <a:lnTo>
                    <a:pt x="567" y="0"/>
                  </a:lnTo>
                  <a:lnTo>
                    <a:pt x="570" y="2"/>
                  </a:lnTo>
                  <a:lnTo>
                    <a:pt x="570" y="1058"/>
                  </a:lnTo>
                  <a:lnTo>
                    <a:pt x="413" y="1218"/>
                  </a:lnTo>
                  <a:lnTo>
                    <a:pt x="412" y="1219"/>
                  </a:lnTo>
                  <a:lnTo>
                    <a:pt x="414" y="1221"/>
                  </a:lnTo>
                  <a:lnTo>
                    <a:pt x="415" y="1220"/>
                  </a:lnTo>
                  <a:lnTo>
                    <a:pt x="573" y="1058"/>
                  </a:lnTo>
                  <a:lnTo>
                    <a:pt x="573" y="1"/>
                  </a:lnTo>
                  <a:lnTo>
                    <a:pt x="57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6" name="Freeform 73">
              <a:extLst>
                <a:ext uri="{FF2B5EF4-FFF2-40B4-BE49-F238E27FC236}">
                  <a16:creationId xmlns:a16="http://schemas.microsoft.com/office/drawing/2014/main" id="{2A05754B-DAD3-457E-B6F3-1CB594D01F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4" y="1086"/>
              <a:ext cx="116" cy="116"/>
            </a:xfrm>
            <a:custGeom>
              <a:avLst/>
              <a:gdLst>
                <a:gd name="T0" fmla="*/ 116 w 116"/>
                <a:gd name="T1" fmla="*/ 0 h 116"/>
                <a:gd name="T2" fmla="*/ 112 w 116"/>
                <a:gd name="T3" fmla="*/ 0 h 116"/>
                <a:gd name="T4" fmla="*/ 0 w 116"/>
                <a:gd name="T5" fmla="*/ 114 h 116"/>
                <a:gd name="T6" fmla="*/ 2 w 116"/>
                <a:gd name="T7" fmla="*/ 116 h 116"/>
                <a:gd name="T8" fmla="*/ 116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0"/>
                  </a:moveTo>
                  <a:lnTo>
                    <a:pt x="112" y="0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1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7" name="Freeform 74">
              <a:extLst>
                <a:ext uri="{FF2B5EF4-FFF2-40B4-BE49-F238E27FC236}">
                  <a16:creationId xmlns:a16="http://schemas.microsoft.com/office/drawing/2014/main" id="{E81E2A36-A958-4F09-8005-923A96D07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4" y="1086"/>
              <a:ext cx="116" cy="116"/>
            </a:xfrm>
            <a:custGeom>
              <a:avLst/>
              <a:gdLst>
                <a:gd name="T0" fmla="*/ 116 w 116"/>
                <a:gd name="T1" fmla="*/ 0 h 116"/>
                <a:gd name="T2" fmla="*/ 112 w 116"/>
                <a:gd name="T3" fmla="*/ 0 h 116"/>
                <a:gd name="T4" fmla="*/ 0 w 116"/>
                <a:gd name="T5" fmla="*/ 114 h 116"/>
                <a:gd name="T6" fmla="*/ 2 w 116"/>
                <a:gd name="T7" fmla="*/ 116 h 116"/>
                <a:gd name="T8" fmla="*/ 116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0"/>
                  </a:moveTo>
                  <a:lnTo>
                    <a:pt x="112" y="0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1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id="{59B5AEE0-42A4-4653-B72C-BA68A68D36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6" y="1449"/>
              <a:ext cx="743" cy="764"/>
            </a:xfrm>
            <a:custGeom>
              <a:avLst/>
              <a:gdLst>
                <a:gd name="T0" fmla="*/ 619 w 743"/>
                <a:gd name="T1" fmla="*/ 0 h 764"/>
                <a:gd name="T2" fmla="*/ 386 w 743"/>
                <a:gd name="T3" fmla="*/ 0 h 764"/>
                <a:gd name="T4" fmla="*/ 386 w 743"/>
                <a:gd name="T5" fmla="*/ 1 h 764"/>
                <a:gd name="T6" fmla="*/ 383 w 743"/>
                <a:gd name="T7" fmla="*/ 1 h 764"/>
                <a:gd name="T8" fmla="*/ 383 w 743"/>
                <a:gd name="T9" fmla="*/ 1 h 764"/>
                <a:gd name="T10" fmla="*/ 0 w 743"/>
                <a:gd name="T11" fmla="*/ 393 h 764"/>
                <a:gd name="T12" fmla="*/ 0 w 743"/>
                <a:gd name="T13" fmla="*/ 764 h 764"/>
                <a:gd name="T14" fmla="*/ 3 w 743"/>
                <a:gd name="T15" fmla="*/ 764 h 764"/>
                <a:gd name="T16" fmla="*/ 3 w 743"/>
                <a:gd name="T17" fmla="*/ 394 h 764"/>
                <a:gd name="T18" fmla="*/ 385 w 743"/>
                <a:gd name="T19" fmla="*/ 3 h 764"/>
                <a:gd name="T20" fmla="*/ 618 w 743"/>
                <a:gd name="T21" fmla="*/ 3 h 764"/>
                <a:gd name="T22" fmla="*/ 741 w 743"/>
                <a:gd name="T23" fmla="*/ 129 h 764"/>
                <a:gd name="T24" fmla="*/ 743 w 743"/>
                <a:gd name="T25" fmla="*/ 127 h 764"/>
                <a:gd name="T26" fmla="*/ 619 w 743"/>
                <a:gd name="T27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3" h="764">
                  <a:moveTo>
                    <a:pt x="619" y="0"/>
                  </a:moveTo>
                  <a:lnTo>
                    <a:pt x="386" y="0"/>
                  </a:lnTo>
                  <a:lnTo>
                    <a:pt x="386" y="1"/>
                  </a:lnTo>
                  <a:lnTo>
                    <a:pt x="383" y="1"/>
                  </a:lnTo>
                  <a:lnTo>
                    <a:pt x="383" y="1"/>
                  </a:lnTo>
                  <a:lnTo>
                    <a:pt x="0" y="393"/>
                  </a:lnTo>
                  <a:lnTo>
                    <a:pt x="0" y="764"/>
                  </a:lnTo>
                  <a:lnTo>
                    <a:pt x="3" y="764"/>
                  </a:lnTo>
                  <a:lnTo>
                    <a:pt x="3" y="394"/>
                  </a:lnTo>
                  <a:lnTo>
                    <a:pt x="385" y="3"/>
                  </a:lnTo>
                  <a:lnTo>
                    <a:pt x="618" y="3"/>
                  </a:lnTo>
                  <a:lnTo>
                    <a:pt x="741" y="129"/>
                  </a:lnTo>
                  <a:lnTo>
                    <a:pt x="743" y="127"/>
                  </a:lnTo>
                  <a:lnTo>
                    <a:pt x="6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6E693F0A-1950-4933-BE81-38FCA5DF9D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6" y="1449"/>
              <a:ext cx="743" cy="764"/>
            </a:xfrm>
            <a:custGeom>
              <a:avLst/>
              <a:gdLst>
                <a:gd name="T0" fmla="*/ 619 w 743"/>
                <a:gd name="T1" fmla="*/ 0 h 764"/>
                <a:gd name="T2" fmla="*/ 386 w 743"/>
                <a:gd name="T3" fmla="*/ 0 h 764"/>
                <a:gd name="T4" fmla="*/ 386 w 743"/>
                <a:gd name="T5" fmla="*/ 1 h 764"/>
                <a:gd name="T6" fmla="*/ 383 w 743"/>
                <a:gd name="T7" fmla="*/ 1 h 764"/>
                <a:gd name="T8" fmla="*/ 383 w 743"/>
                <a:gd name="T9" fmla="*/ 1 h 764"/>
                <a:gd name="T10" fmla="*/ 0 w 743"/>
                <a:gd name="T11" fmla="*/ 393 h 764"/>
                <a:gd name="T12" fmla="*/ 0 w 743"/>
                <a:gd name="T13" fmla="*/ 764 h 764"/>
                <a:gd name="T14" fmla="*/ 3 w 743"/>
                <a:gd name="T15" fmla="*/ 764 h 764"/>
                <a:gd name="T16" fmla="*/ 3 w 743"/>
                <a:gd name="T17" fmla="*/ 394 h 764"/>
                <a:gd name="T18" fmla="*/ 385 w 743"/>
                <a:gd name="T19" fmla="*/ 3 h 764"/>
                <a:gd name="T20" fmla="*/ 618 w 743"/>
                <a:gd name="T21" fmla="*/ 3 h 764"/>
                <a:gd name="T22" fmla="*/ 741 w 743"/>
                <a:gd name="T23" fmla="*/ 129 h 764"/>
                <a:gd name="T24" fmla="*/ 743 w 743"/>
                <a:gd name="T25" fmla="*/ 127 h 764"/>
                <a:gd name="T26" fmla="*/ 619 w 743"/>
                <a:gd name="T27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3" h="764">
                  <a:moveTo>
                    <a:pt x="619" y="0"/>
                  </a:moveTo>
                  <a:lnTo>
                    <a:pt x="386" y="0"/>
                  </a:lnTo>
                  <a:lnTo>
                    <a:pt x="386" y="1"/>
                  </a:lnTo>
                  <a:lnTo>
                    <a:pt x="383" y="1"/>
                  </a:lnTo>
                  <a:lnTo>
                    <a:pt x="383" y="1"/>
                  </a:lnTo>
                  <a:lnTo>
                    <a:pt x="0" y="393"/>
                  </a:lnTo>
                  <a:lnTo>
                    <a:pt x="0" y="764"/>
                  </a:lnTo>
                  <a:lnTo>
                    <a:pt x="3" y="764"/>
                  </a:lnTo>
                  <a:lnTo>
                    <a:pt x="3" y="394"/>
                  </a:lnTo>
                  <a:lnTo>
                    <a:pt x="385" y="3"/>
                  </a:lnTo>
                  <a:lnTo>
                    <a:pt x="618" y="3"/>
                  </a:lnTo>
                  <a:lnTo>
                    <a:pt x="741" y="129"/>
                  </a:lnTo>
                  <a:lnTo>
                    <a:pt x="743" y="127"/>
                  </a:lnTo>
                  <a:lnTo>
                    <a:pt x="61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0" name="Freeform 77">
              <a:extLst>
                <a:ext uri="{FF2B5EF4-FFF2-40B4-BE49-F238E27FC236}">
                  <a16:creationId xmlns:a16="http://schemas.microsoft.com/office/drawing/2014/main" id="{8A485052-72E7-4283-9086-548E3EBD42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9" y="1086"/>
              <a:ext cx="148" cy="364"/>
            </a:xfrm>
            <a:custGeom>
              <a:avLst/>
              <a:gdLst>
                <a:gd name="T0" fmla="*/ 148 w 148"/>
                <a:gd name="T1" fmla="*/ 0 h 364"/>
                <a:gd name="T2" fmla="*/ 143 w 148"/>
                <a:gd name="T3" fmla="*/ 0 h 364"/>
                <a:gd name="T4" fmla="*/ 0 w 148"/>
                <a:gd name="T5" fmla="*/ 147 h 364"/>
                <a:gd name="T6" fmla="*/ 0 w 148"/>
                <a:gd name="T7" fmla="*/ 364 h 364"/>
                <a:gd name="T8" fmla="*/ 0 w 148"/>
                <a:gd name="T9" fmla="*/ 364 h 364"/>
                <a:gd name="T10" fmla="*/ 3 w 148"/>
                <a:gd name="T11" fmla="*/ 364 h 364"/>
                <a:gd name="T12" fmla="*/ 3 w 148"/>
                <a:gd name="T13" fmla="*/ 363 h 364"/>
                <a:gd name="T14" fmla="*/ 3 w 148"/>
                <a:gd name="T15" fmla="*/ 147 h 364"/>
                <a:gd name="T16" fmla="*/ 148 w 148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64">
                  <a:moveTo>
                    <a:pt x="148" y="0"/>
                  </a:moveTo>
                  <a:lnTo>
                    <a:pt x="143" y="0"/>
                  </a:lnTo>
                  <a:lnTo>
                    <a:pt x="0" y="147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3" y="364"/>
                  </a:lnTo>
                  <a:lnTo>
                    <a:pt x="3" y="363"/>
                  </a:lnTo>
                  <a:lnTo>
                    <a:pt x="3" y="147"/>
                  </a:lnTo>
                  <a:lnTo>
                    <a:pt x="1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ED8354EB-72FD-4958-85B5-F4C470834E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9" y="1086"/>
              <a:ext cx="148" cy="364"/>
            </a:xfrm>
            <a:custGeom>
              <a:avLst/>
              <a:gdLst>
                <a:gd name="T0" fmla="*/ 148 w 148"/>
                <a:gd name="T1" fmla="*/ 0 h 364"/>
                <a:gd name="T2" fmla="*/ 143 w 148"/>
                <a:gd name="T3" fmla="*/ 0 h 364"/>
                <a:gd name="T4" fmla="*/ 0 w 148"/>
                <a:gd name="T5" fmla="*/ 147 h 364"/>
                <a:gd name="T6" fmla="*/ 0 w 148"/>
                <a:gd name="T7" fmla="*/ 364 h 364"/>
                <a:gd name="T8" fmla="*/ 0 w 148"/>
                <a:gd name="T9" fmla="*/ 364 h 364"/>
                <a:gd name="T10" fmla="*/ 3 w 148"/>
                <a:gd name="T11" fmla="*/ 364 h 364"/>
                <a:gd name="T12" fmla="*/ 3 w 148"/>
                <a:gd name="T13" fmla="*/ 363 h 364"/>
                <a:gd name="T14" fmla="*/ 3 w 148"/>
                <a:gd name="T15" fmla="*/ 147 h 364"/>
                <a:gd name="T16" fmla="*/ 148 w 148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64">
                  <a:moveTo>
                    <a:pt x="148" y="0"/>
                  </a:moveTo>
                  <a:lnTo>
                    <a:pt x="143" y="0"/>
                  </a:lnTo>
                  <a:lnTo>
                    <a:pt x="0" y="147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3" y="364"/>
                  </a:lnTo>
                  <a:lnTo>
                    <a:pt x="3" y="363"/>
                  </a:lnTo>
                  <a:lnTo>
                    <a:pt x="3" y="147"/>
                  </a:lnTo>
                  <a:lnTo>
                    <a:pt x="14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B3FF19FC-9674-4A47-ABF1-BF523E6A55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2" y="1086"/>
              <a:ext cx="513" cy="253"/>
            </a:xfrm>
            <a:custGeom>
              <a:avLst/>
              <a:gdLst>
                <a:gd name="T0" fmla="*/ 513 w 513"/>
                <a:gd name="T1" fmla="*/ 0 h 253"/>
                <a:gd name="T2" fmla="*/ 510 w 513"/>
                <a:gd name="T3" fmla="*/ 0 h 253"/>
                <a:gd name="T4" fmla="*/ 265 w 513"/>
                <a:gd name="T5" fmla="*/ 250 h 253"/>
                <a:gd name="T6" fmla="*/ 1 w 513"/>
                <a:gd name="T7" fmla="*/ 250 h 253"/>
                <a:gd name="T8" fmla="*/ 0 w 513"/>
                <a:gd name="T9" fmla="*/ 250 h 253"/>
                <a:gd name="T10" fmla="*/ 0 w 513"/>
                <a:gd name="T11" fmla="*/ 253 h 253"/>
                <a:gd name="T12" fmla="*/ 1 w 513"/>
                <a:gd name="T13" fmla="*/ 253 h 253"/>
                <a:gd name="T14" fmla="*/ 265 w 513"/>
                <a:gd name="T15" fmla="*/ 253 h 253"/>
                <a:gd name="T16" fmla="*/ 51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513" y="0"/>
                  </a:moveTo>
                  <a:lnTo>
                    <a:pt x="510" y="0"/>
                  </a:lnTo>
                  <a:lnTo>
                    <a:pt x="265" y="250"/>
                  </a:lnTo>
                  <a:lnTo>
                    <a:pt x="1" y="250"/>
                  </a:lnTo>
                  <a:lnTo>
                    <a:pt x="0" y="250"/>
                  </a:lnTo>
                  <a:lnTo>
                    <a:pt x="0" y="253"/>
                  </a:lnTo>
                  <a:lnTo>
                    <a:pt x="1" y="253"/>
                  </a:lnTo>
                  <a:lnTo>
                    <a:pt x="265" y="253"/>
                  </a:lnTo>
                  <a:lnTo>
                    <a:pt x="5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id="{6B596868-D3DC-4440-937A-57AFEFD194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2" y="1086"/>
              <a:ext cx="513" cy="253"/>
            </a:xfrm>
            <a:custGeom>
              <a:avLst/>
              <a:gdLst>
                <a:gd name="T0" fmla="*/ 513 w 513"/>
                <a:gd name="T1" fmla="*/ 0 h 253"/>
                <a:gd name="T2" fmla="*/ 510 w 513"/>
                <a:gd name="T3" fmla="*/ 0 h 253"/>
                <a:gd name="T4" fmla="*/ 265 w 513"/>
                <a:gd name="T5" fmla="*/ 250 h 253"/>
                <a:gd name="T6" fmla="*/ 1 w 513"/>
                <a:gd name="T7" fmla="*/ 250 h 253"/>
                <a:gd name="T8" fmla="*/ 0 w 513"/>
                <a:gd name="T9" fmla="*/ 250 h 253"/>
                <a:gd name="T10" fmla="*/ 0 w 513"/>
                <a:gd name="T11" fmla="*/ 253 h 253"/>
                <a:gd name="T12" fmla="*/ 1 w 513"/>
                <a:gd name="T13" fmla="*/ 253 h 253"/>
                <a:gd name="T14" fmla="*/ 265 w 513"/>
                <a:gd name="T15" fmla="*/ 253 h 253"/>
                <a:gd name="T16" fmla="*/ 51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513" y="0"/>
                  </a:moveTo>
                  <a:lnTo>
                    <a:pt x="510" y="0"/>
                  </a:lnTo>
                  <a:lnTo>
                    <a:pt x="265" y="250"/>
                  </a:lnTo>
                  <a:lnTo>
                    <a:pt x="1" y="250"/>
                  </a:lnTo>
                  <a:lnTo>
                    <a:pt x="0" y="250"/>
                  </a:lnTo>
                  <a:lnTo>
                    <a:pt x="0" y="253"/>
                  </a:lnTo>
                  <a:lnTo>
                    <a:pt x="1" y="253"/>
                  </a:lnTo>
                  <a:lnTo>
                    <a:pt x="265" y="253"/>
                  </a:lnTo>
                  <a:lnTo>
                    <a:pt x="51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DEA93609-F7DE-4378-A90F-36264B1514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7" y="1368"/>
              <a:ext cx="408" cy="762"/>
            </a:xfrm>
            <a:custGeom>
              <a:avLst/>
              <a:gdLst>
                <a:gd name="T0" fmla="*/ 407 w 408"/>
                <a:gd name="T1" fmla="*/ 0 h 762"/>
                <a:gd name="T2" fmla="*/ 146 w 408"/>
                <a:gd name="T3" fmla="*/ 266 h 762"/>
                <a:gd name="T4" fmla="*/ 148 w 408"/>
                <a:gd name="T5" fmla="*/ 268 h 762"/>
                <a:gd name="T6" fmla="*/ 145 w 408"/>
                <a:gd name="T7" fmla="*/ 270 h 762"/>
                <a:gd name="T8" fmla="*/ 144 w 408"/>
                <a:gd name="T9" fmla="*/ 269 h 762"/>
                <a:gd name="T10" fmla="*/ 0 w 408"/>
                <a:gd name="T11" fmla="*/ 416 h 762"/>
                <a:gd name="T12" fmla="*/ 0 w 408"/>
                <a:gd name="T13" fmla="*/ 762 h 762"/>
                <a:gd name="T14" fmla="*/ 3 w 408"/>
                <a:gd name="T15" fmla="*/ 762 h 762"/>
                <a:gd name="T16" fmla="*/ 3 w 408"/>
                <a:gd name="T17" fmla="*/ 417 h 762"/>
                <a:gd name="T18" fmla="*/ 408 w 408"/>
                <a:gd name="T19" fmla="*/ 1 h 762"/>
                <a:gd name="T20" fmla="*/ 407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407" y="0"/>
                  </a:moveTo>
                  <a:lnTo>
                    <a:pt x="146" y="266"/>
                  </a:lnTo>
                  <a:lnTo>
                    <a:pt x="148" y="268"/>
                  </a:lnTo>
                  <a:lnTo>
                    <a:pt x="145" y="270"/>
                  </a:lnTo>
                  <a:lnTo>
                    <a:pt x="144" y="269"/>
                  </a:lnTo>
                  <a:lnTo>
                    <a:pt x="0" y="416"/>
                  </a:lnTo>
                  <a:lnTo>
                    <a:pt x="0" y="762"/>
                  </a:lnTo>
                  <a:lnTo>
                    <a:pt x="3" y="762"/>
                  </a:lnTo>
                  <a:lnTo>
                    <a:pt x="3" y="417"/>
                  </a:lnTo>
                  <a:lnTo>
                    <a:pt x="408" y="1"/>
                  </a:lnTo>
                  <a:lnTo>
                    <a:pt x="4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7C65E01A-6ED0-4814-9CA1-868FADE1BC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7" y="1368"/>
              <a:ext cx="408" cy="762"/>
            </a:xfrm>
            <a:custGeom>
              <a:avLst/>
              <a:gdLst>
                <a:gd name="T0" fmla="*/ 407 w 408"/>
                <a:gd name="T1" fmla="*/ 0 h 762"/>
                <a:gd name="T2" fmla="*/ 146 w 408"/>
                <a:gd name="T3" fmla="*/ 266 h 762"/>
                <a:gd name="T4" fmla="*/ 148 w 408"/>
                <a:gd name="T5" fmla="*/ 268 h 762"/>
                <a:gd name="T6" fmla="*/ 145 w 408"/>
                <a:gd name="T7" fmla="*/ 270 h 762"/>
                <a:gd name="T8" fmla="*/ 144 w 408"/>
                <a:gd name="T9" fmla="*/ 269 h 762"/>
                <a:gd name="T10" fmla="*/ 0 w 408"/>
                <a:gd name="T11" fmla="*/ 416 h 762"/>
                <a:gd name="T12" fmla="*/ 0 w 408"/>
                <a:gd name="T13" fmla="*/ 762 h 762"/>
                <a:gd name="T14" fmla="*/ 3 w 408"/>
                <a:gd name="T15" fmla="*/ 762 h 762"/>
                <a:gd name="T16" fmla="*/ 3 w 408"/>
                <a:gd name="T17" fmla="*/ 417 h 762"/>
                <a:gd name="T18" fmla="*/ 408 w 408"/>
                <a:gd name="T19" fmla="*/ 1 h 762"/>
                <a:gd name="T20" fmla="*/ 407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407" y="0"/>
                  </a:moveTo>
                  <a:lnTo>
                    <a:pt x="146" y="266"/>
                  </a:lnTo>
                  <a:lnTo>
                    <a:pt x="148" y="268"/>
                  </a:lnTo>
                  <a:lnTo>
                    <a:pt x="145" y="270"/>
                  </a:lnTo>
                  <a:lnTo>
                    <a:pt x="144" y="269"/>
                  </a:lnTo>
                  <a:lnTo>
                    <a:pt x="0" y="416"/>
                  </a:lnTo>
                  <a:lnTo>
                    <a:pt x="0" y="762"/>
                  </a:lnTo>
                  <a:lnTo>
                    <a:pt x="3" y="762"/>
                  </a:lnTo>
                  <a:lnTo>
                    <a:pt x="3" y="417"/>
                  </a:lnTo>
                  <a:lnTo>
                    <a:pt x="408" y="1"/>
                  </a:lnTo>
                  <a:lnTo>
                    <a:pt x="40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6" name="Freeform 83">
              <a:extLst>
                <a:ext uri="{FF2B5EF4-FFF2-40B4-BE49-F238E27FC236}">
                  <a16:creationId xmlns:a16="http://schemas.microsoft.com/office/drawing/2014/main" id="{0D86D44C-DDB0-4B3C-B126-F4458194AB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51" y="1439"/>
              <a:ext cx="114" cy="199"/>
            </a:xfrm>
            <a:custGeom>
              <a:avLst/>
              <a:gdLst>
                <a:gd name="T0" fmla="*/ 82 w 114"/>
                <a:gd name="T1" fmla="*/ 0 h 199"/>
                <a:gd name="T2" fmla="*/ 0 w 114"/>
                <a:gd name="T3" fmla="*/ 85 h 199"/>
                <a:gd name="T4" fmla="*/ 110 w 114"/>
                <a:gd name="T5" fmla="*/ 198 h 199"/>
                <a:gd name="T6" fmla="*/ 111 w 114"/>
                <a:gd name="T7" fmla="*/ 199 h 199"/>
                <a:gd name="T8" fmla="*/ 114 w 114"/>
                <a:gd name="T9" fmla="*/ 197 h 199"/>
                <a:gd name="T10" fmla="*/ 112 w 114"/>
                <a:gd name="T11" fmla="*/ 195 h 199"/>
                <a:gd name="T12" fmla="*/ 3 w 114"/>
                <a:gd name="T13" fmla="*/ 85 h 199"/>
                <a:gd name="T14" fmla="*/ 84 w 114"/>
                <a:gd name="T15" fmla="*/ 2 h 199"/>
                <a:gd name="T16" fmla="*/ 82 w 114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99">
                  <a:moveTo>
                    <a:pt x="82" y="0"/>
                  </a:moveTo>
                  <a:lnTo>
                    <a:pt x="0" y="85"/>
                  </a:lnTo>
                  <a:lnTo>
                    <a:pt x="110" y="198"/>
                  </a:lnTo>
                  <a:lnTo>
                    <a:pt x="111" y="199"/>
                  </a:lnTo>
                  <a:lnTo>
                    <a:pt x="114" y="197"/>
                  </a:lnTo>
                  <a:lnTo>
                    <a:pt x="112" y="195"/>
                  </a:lnTo>
                  <a:lnTo>
                    <a:pt x="3" y="85"/>
                  </a:lnTo>
                  <a:lnTo>
                    <a:pt x="84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75BE403B-5E9B-4F51-BC49-B6FD91B425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51" y="1439"/>
              <a:ext cx="114" cy="199"/>
            </a:xfrm>
            <a:custGeom>
              <a:avLst/>
              <a:gdLst>
                <a:gd name="T0" fmla="*/ 82 w 114"/>
                <a:gd name="T1" fmla="*/ 0 h 199"/>
                <a:gd name="T2" fmla="*/ 0 w 114"/>
                <a:gd name="T3" fmla="*/ 85 h 199"/>
                <a:gd name="T4" fmla="*/ 110 w 114"/>
                <a:gd name="T5" fmla="*/ 198 h 199"/>
                <a:gd name="T6" fmla="*/ 111 w 114"/>
                <a:gd name="T7" fmla="*/ 199 h 199"/>
                <a:gd name="T8" fmla="*/ 114 w 114"/>
                <a:gd name="T9" fmla="*/ 197 h 199"/>
                <a:gd name="T10" fmla="*/ 112 w 114"/>
                <a:gd name="T11" fmla="*/ 195 h 199"/>
                <a:gd name="T12" fmla="*/ 3 w 114"/>
                <a:gd name="T13" fmla="*/ 85 h 199"/>
                <a:gd name="T14" fmla="*/ 84 w 114"/>
                <a:gd name="T15" fmla="*/ 2 h 199"/>
                <a:gd name="T16" fmla="*/ 82 w 114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99">
                  <a:moveTo>
                    <a:pt x="82" y="0"/>
                  </a:moveTo>
                  <a:lnTo>
                    <a:pt x="0" y="85"/>
                  </a:lnTo>
                  <a:lnTo>
                    <a:pt x="110" y="198"/>
                  </a:lnTo>
                  <a:lnTo>
                    <a:pt x="111" y="199"/>
                  </a:lnTo>
                  <a:lnTo>
                    <a:pt x="114" y="197"/>
                  </a:lnTo>
                  <a:lnTo>
                    <a:pt x="112" y="195"/>
                  </a:lnTo>
                  <a:lnTo>
                    <a:pt x="3" y="85"/>
                  </a:lnTo>
                  <a:lnTo>
                    <a:pt x="84" y="2"/>
                  </a:lnTo>
                  <a:lnTo>
                    <a:pt x="8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F8684EEA-2E89-4FCA-9ADA-2B69FB3FD7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1" y="1485"/>
              <a:ext cx="410" cy="204"/>
            </a:xfrm>
            <a:custGeom>
              <a:avLst/>
              <a:gdLst>
                <a:gd name="T0" fmla="*/ 410 w 410"/>
                <a:gd name="T1" fmla="*/ 0 h 204"/>
                <a:gd name="T2" fmla="*/ 199 w 410"/>
                <a:gd name="T3" fmla="*/ 0 h 204"/>
                <a:gd name="T4" fmla="*/ 199 w 410"/>
                <a:gd name="T5" fmla="*/ 2 h 204"/>
                <a:gd name="T6" fmla="*/ 196 w 410"/>
                <a:gd name="T7" fmla="*/ 2 h 204"/>
                <a:gd name="T8" fmla="*/ 196 w 410"/>
                <a:gd name="T9" fmla="*/ 1 h 204"/>
                <a:gd name="T10" fmla="*/ 0 w 410"/>
                <a:gd name="T11" fmla="*/ 202 h 204"/>
                <a:gd name="T12" fmla="*/ 0 w 410"/>
                <a:gd name="T13" fmla="*/ 202 h 204"/>
                <a:gd name="T14" fmla="*/ 2 w 410"/>
                <a:gd name="T15" fmla="*/ 204 h 204"/>
                <a:gd name="T16" fmla="*/ 2 w 410"/>
                <a:gd name="T17" fmla="*/ 204 h 204"/>
                <a:gd name="T18" fmla="*/ 3 w 410"/>
                <a:gd name="T19" fmla="*/ 203 h 204"/>
                <a:gd name="T20" fmla="*/ 198 w 410"/>
                <a:gd name="T21" fmla="*/ 3 h 204"/>
                <a:gd name="T22" fmla="*/ 410 w 410"/>
                <a:gd name="T23" fmla="*/ 3 h 204"/>
                <a:gd name="T24" fmla="*/ 410 w 410"/>
                <a:gd name="T2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204">
                  <a:moveTo>
                    <a:pt x="410" y="0"/>
                  </a:moveTo>
                  <a:lnTo>
                    <a:pt x="199" y="0"/>
                  </a:lnTo>
                  <a:lnTo>
                    <a:pt x="199" y="2"/>
                  </a:lnTo>
                  <a:lnTo>
                    <a:pt x="196" y="2"/>
                  </a:lnTo>
                  <a:lnTo>
                    <a:pt x="196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" y="203"/>
                  </a:lnTo>
                  <a:lnTo>
                    <a:pt x="198" y="3"/>
                  </a:lnTo>
                  <a:lnTo>
                    <a:pt x="410" y="3"/>
                  </a:lnTo>
                  <a:lnTo>
                    <a:pt x="4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9" name="Freeform 86">
              <a:extLst>
                <a:ext uri="{FF2B5EF4-FFF2-40B4-BE49-F238E27FC236}">
                  <a16:creationId xmlns:a16="http://schemas.microsoft.com/office/drawing/2014/main" id="{3A9B96F6-190E-4317-96A3-5D97D473E2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1" y="1485"/>
              <a:ext cx="410" cy="204"/>
            </a:xfrm>
            <a:custGeom>
              <a:avLst/>
              <a:gdLst>
                <a:gd name="T0" fmla="*/ 410 w 410"/>
                <a:gd name="T1" fmla="*/ 0 h 204"/>
                <a:gd name="T2" fmla="*/ 199 w 410"/>
                <a:gd name="T3" fmla="*/ 0 h 204"/>
                <a:gd name="T4" fmla="*/ 199 w 410"/>
                <a:gd name="T5" fmla="*/ 2 h 204"/>
                <a:gd name="T6" fmla="*/ 196 w 410"/>
                <a:gd name="T7" fmla="*/ 2 h 204"/>
                <a:gd name="T8" fmla="*/ 196 w 410"/>
                <a:gd name="T9" fmla="*/ 1 h 204"/>
                <a:gd name="T10" fmla="*/ 0 w 410"/>
                <a:gd name="T11" fmla="*/ 202 h 204"/>
                <a:gd name="T12" fmla="*/ 0 w 410"/>
                <a:gd name="T13" fmla="*/ 202 h 204"/>
                <a:gd name="T14" fmla="*/ 2 w 410"/>
                <a:gd name="T15" fmla="*/ 204 h 204"/>
                <a:gd name="T16" fmla="*/ 2 w 410"/>
                <a:gd name="T17" fmla="*/ 204 h 204"/>
                <a:gd name="T18" fmla="*/ 3 w 410"/>
                <a:gd name="T19" fmla="*/ 203 h 204"/>
                <a:gd name="T20" fmla="*/ 198 w 410"/>
                <a:gd name="T21" fmla="*/ 3 h 204"/>
                <a:gd name="T22" fmla="*/ 410 w 410"/>
                <a:gd name="T23" fmla="*/ 3 h 204"/>
                <a:gd name="T24" fmla="*/ 410 w 410"/>
                <a:gd name="T2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204">
                  <a:moveTo>
                    <a:pt x="410" y="0"/>
                  </a:moveTo>
                  <a:lnTo>
                    <a:pt x="199" y="0"/>
                  </a:lnTo>
                  <a:lnTo>
                    <a:pt x="199" y="2"/>
                  </a:lnTo>
                  <a:lnTo>
                    <a:pt x="196" y="2"/>
                  </a:lnTo>
                  <a:lnTo>
                    <a:pt x="196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" y="203"/>
                  </a:lnTo>
                  <a:lnTo>
                    <a:pt x="198" y="3"/>
                  </a:lnTo>
                  <a:lnTo>
                    <a:pt x="410" y="3"/>
                  </a:lnTo>
                  <a:lnTo>
                    <a:pt x="41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0" name="Freeform 87">
              <a:extLst>
                <a:ext uri="{FF2B5EF4-FFF2-40B4-BE49-F238E27FC236}">
                  <a16:creationId xmlns:a16="http://schemas.microsoft.com/office/drawing/2014/main" id="{D0A71ACE-3EBE-42A0-A08B-441B8480E6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7" y="1107"/>
              <a:ext cx="153" cy="380"/>
            </a:xfrm>
            <a:custGeom>
              <a:avLst/>
              <a:gdLst>
                <a:gd name="T0" fmla="*/ 151 w 153"/>
                <a:gd name="T1" fmla="*/ 0 h 380"/>
                <a:gd name="T2" fmla="*/ 0 w 153"/>
                <a:gd name="T3" fmla="*/ 155 h 380"/>
                <a:gd name="T4" fmla="*/ 0 w 153"/>
                <a:gd name="T5" fmla="*/ 379 h 380"/>
                <a:gd name="T6" fmla="*/ 0 w 153"/>
                <a:gd name="T7" fmla="*/ 380 h 380"/>
                <a:gd name="T8" fmla="*/ 3 w 153"/>
                <a:gd name="T9" fmla="*/ 380 h 380"/>
                <a:gd name="T10" fmla="*/ 3 w 153"/>
                <a:gd name="T11" fmla="*/ 378 h 380"/>
                <a:gd name="T12" fmla="*/ 3 w 153"/>
                <a:gd name="T13" fmla="*/ 156 h 380"/>
                <a:gd name="T14" fmla="*/ 153 w 153"/>
                <a:gd name="T15" fmla="*/ 2 h 380"/>
                <a:gd name="T16" fmla="*/ 151 w 153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80">
                  <a:moveTo>
                    <a:pt x="151" y="0"/>
                  </a:moveTo>
                  <a:lnTo>
                    <a:pt x="0" y="155"/>
                  </a:lnTo>
                  <a:lnTo>
                    <a:pt x="0" y="379"/>
                  </a:lnTo>
                  <a:lnTo>
                    <a:pt x="0" y="380"/>
                  </a:lnTo>
                  <a:lnTo>
                    <a:pt x="3" y="380"/>
                  </a:lnTo>
                  <a:lnTo>
                    <a:pt x="3" y="378"/>
                  </a:lnTo>
                  <a:lnTo>
                    <a:pt x="3" y="156"/>
                  </a:lnTo>
                  <a:lnTo>
                    <a:pt x="153" y="2"/>
                  </a:lnTo>
                  <a:lnTo>
                    <a:pt x="1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1" name="Freeform 88">
              <a:extLst>
                <a:ext uri="{FF2B5EF4-FFF2-40B4-BE49-F238E27FC236}">
                  <a16:creationId xmlns:a16="http://schemas.microsoft.com/office/drawing/2014/main" id="{3210EF04-97AC-410F-A682-EF447B605C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7" y="1107"/>
              <a:ext cx="153" cy="380"/>
            </a:xfrm>
            <a:custGeom>
              <a:avLst/>
              <a:gdLst>
                <a:gd name="T0" fmla="*/ 151 w 153"/>
                <a:gd name="T1" fmla="*/ 0 h 380"/>
                <a:gd name="T2" fmla="*/ 0 w 153"/>
                <a:gd name="T3" fmla="*/ 155 h 380"/>
                <a:gd name="T4" fmla="*/ 0 w 153"/>
                <a:gd name="T5" fmla="*/ 379 h 380"/>
                <a:gd name="T6" fmla="*/ 0 w 153"/>
                <a:gd name="T7" fmla="*/ 380 h 380"/>
                <a:gd name="T8" fmla="*/ 3 w 153"/>
                <a:gd name="T9" fmla="*/ 380 h 380"/>
                <a:gd name="T10" fmla="*/ 3 w 153"/>
                <a:gd name="T11" fmla="*/ 378 h 380"/>
                <a:gd name="T12" fmla="*/ 3 w 153"/>
                <a:gd name="T13" fmla="*/ 156 h 380"/>
                <a:gd name="T14" fmla="*/ 153 w 153"/>
                <a:gd name="T15" fmla="*/ 2 h 380"/>
                <a:gd name="T16" fmla="*/ 151 w 153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80">
                  <a:moveTo>
                    <a:pt x="151" y="0"/>
                  </a:moveTo>
                  <a:lnTo>
                    <a:pt x="0" y="155"/>
                  </a:lnTo>
                  <a:lnTo>
                    <a:pt x="0" y="379"/>
                  </a:lnTo>
                  <a:lnTo>
                    <a:pt x="0" y="380"/>
                  </a:lnTo>
                  <a:lnTo>
                    <a:pt x="3" y="380"/>
                  </a:lnTo>
                  <a:lnTo>
                    <a:pt x="3" y="378"/>
                  </a:lnTo>
                  <a:lnTo>
                    <a:pt x="3" y="156"/>
                  </a:lnTo>
                  <a:lnTo>
                    <a:pt x="153" y="2"/>
                  </a:lnTo>
                  <a:lnTo>
                    <a:pt x="15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2" name="Freeform 89">
              <a:extLst>
                <a:ext uri="{FF2B5EF4-FFF2-40B4-BE49-F238E27FC236}">
                  <a16:creationId xmlns:a16="http://schemas.microsoft.com/office/drawing/2014/main" id="{A2D529AC-C776-49C0-977E-7D82E467B7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78" y="1086"/>
              <a:ext cx="66" cy="65"/>
            </a:xfrm>
            <a:custGeom>
              <a:avLst/>
              <a:gdLst>
                <a:gd name="T0" fmla="*/ 4 w 66"/>
                <a:gd name="T1" fmla="*/ 0 h 65"/>
                <a:gd name="T2" fmla="*/ 0 w 66"/>
                <a:gd name="T3" fmla="*/ 0 h 65"/>
                <a:gd name="T4" fmla="*/ 64 w 66"/>
                <a:gd name="T5" fmla="*/ 65 h 65"/>
                <a:gd name="T6" fmla="*/ 66 w 66"/>
                <a:gd name="T7" fmla="*/ 63 h 65"/>
                <a:gd name="T8" fmla="*/ 4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4" y="0"/>
                  </a:moveTo>
                  <a:lnTo>
                    <a:pt x="0" y="0"/>
                  </a:lnTo>
                  <a:lnTo>
                    <a:pt x="64" y="65"/>
                  </a:lnTo>
                  <a:lnTo>
                    <a:pt x="66" y="6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3" name="Freeform 90">
              <a:extLst>
                <a:ext uri="{FF2B5EF4-FFF2-40B4-BE49-F238E27FC236}">
                  <a16:creationId xmlns:a16="http://schemas.microsoft.com/office/drawing/2014/main" id="{C3251D33-9028-4819-B610-D62B561776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78" y="1086"/>
              <a:ext cx="66" cy="65"/>
            </a:xfrm>
            <a:custGeom>
              <a:avLst/>
              <a:gdLst>
                <a:gd name="T0" fmla="*/ 4 w 66"/>
                <a:gd name="T1" fmla="*/ 0 h 65"/>
                <a:gd name="T2" fmla="*/ 0 w 66"/>
                <a:gd name="T3" fmla="*/ 0 h 65"/>
                <a:gd name="T4" fmla="*/ 64 w 66"/>
                <a:gd name="T5" fmla="*/ 65 h 65"/>
                <a:gd name="T6" fmla="*/ 66 w 66"/>
                <a:gd name="T7" fmla="*/ 63 h 65"/>
                <a:gd name="T8" fmla="*/ 4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4" y="0"/>
                  </a:moveTo>
                  <a:lnTo>
                    <a:pt x="0" y="0"/>
                  </a:lnTo>
                  <a:lnTo>
                    <a:pt x="64" y="65"/>
                  </a:lnTo>
                  <a:lnTo>
                    <a:pt x="66" y="63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4" name="Freeform 91">
              <a:extLst>
                <a:ext uri="{FF2B5EF4-FFF2-40B4-BE49-F238E27FC236}">
                  <a16:creationId xmlns:a16="http://schemas.microsoft.com/office/drawing/2014/main" id="{31F3BA53-E044-4239-8A48-7B968B2FB1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02" y="1886"/>
              <a:ext cx="156" cy="160"/>
            </a:xfrm>
            <a:custGeom>
              <a:avLst/>
              <a:gdLst>
                <a:gd name="T0" fmla="*/ 2 w 156"/>
                <a:gd name="T1" fmla="*/ 0 h 160"/>
                <a:gd name="T2" fmla="*/ 0 w 156"/>
                <a:gd name="T3" fmla="*/ 2 h 160"/>
                <a:gd name="T4" fmla="*/ 153 w 156"/>
                <a:gd name="T5" fmla="*/ 159 h 160"/>
                <a:gd name="T6" fmla="*/ 154 w 156"/>
                <a:gd name="T7" fmla="*/ 160 h 160"/>
                <a:gd name="T8" fmla="*/ 156 w 156"/>
                <a:gd name="T9" fmla="*/ 158 h 160"/>
                <a:gd name="T10" fmla="*/ 155 w 156"/>
                <a:gd name="T11" fmla="*/ 157 h 160"/>
                <a:gd name="T12" fmla="*/ 2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2" y="0"/>
                  </a:moveTo>
                  <a:lnTo>
                    <a:pt x="0" y="2"/>
                  </a:lnTo>
                  <a:lnTo>
                    <a:pt x="153" y="159"/>
                  </a:lnTo>
                  <a:lnTo>
                    <a:pt x="154" y="160"/>
                  </a:lnTo>
                  <a:lnTo>
                    <a:pt x="156" y="158"/>
                  </a:lnTo>
                  <a:lnTo>
                    <a:pt x="155" y="157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5" name="Freeform 92">
              <a:extLst>
                <a:ext uri="{FF2B5EF4-FFF2-40B4-BE49-F238E27FC236}">
                  <a16:creationId xmlns:a16="http://schemas.microsoft.com/office/drawing/2014/main" id="{0D241336-E462-48A6-A873-54E19207B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02" y="1886"/>
              <a:ext cx="156" cy="160"/>
            </a:xfrm>
            <a:custGeom>
              <a:avLst/>
              <a:gdLst>
                <a:gd name="T0" fmla="*/ 2 w 156"/>
                <a:gd name="T1" fmla="*/ 0 h 160"/>
                <a:gd name="T2" fmla="*/ 0 w 156"/>
                <a:gd name="T3" fmla="*/ 2 h 160"/>
                <a:gd name="T4" fmla="*/ 153 w 156"/>
                <a:gd name="T5" fmla="*/ 159 h 160"/>
                <a:gd name="T6" fmla="*/ 154 w 156"/>
                <a:gd name="T7" fmla="*/ 160 h 160"/>
                <a:gd name="T8" fmla="*/ 156 w 156"/>
                <a:gd name="T9" fmla="*/ 158 h 160"/>
                <a:gd name="T10" fmla="*/ 155 w 156"/>
                <a:gd name="T11" fmla="*/ 157 h 160"/>
                <a:gd name="T12" fmla="*/ 2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2" y="0"/>
                  </a:moveTo>
                  <a:lnTo>
                    <a:pt x="0" y="2"/>
                  </a:lnTo>
                  <a:lnTo>
                    <a:pt x="153" y="159"/>
                  </a:lnTo>
                  <a:lnTo>
                    <a:pt x="154" y="160"/>
                  </a:lnTo>
                  <a:lnTo>
                    <a:pt x="156" y="158"/>
                  </a:lnTo>
                  <a:lnTo>
                    <a:pt x="155" y="157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7" name="TextBox 6"/>
          <p:cNvSpPr txBox="1"/>
          <p:nvPr userDrawn="1"/>
        </p:nvSpPr>
        <p:spPr>
          <a:xfrm>
            <a:off x="3086253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C7C7C"/>
                </a:solidFill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©Larsen &amp; Toubro Infotech Ltd. Privileged and Confidential</a:t>
            </a:r>
          </a:p>
        </p:txBody>
      </p:sp>
      <p:pic>
        <p:nvPicPr>
          <p:cNvPr id="8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5" y="4755050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E981F83-3A5B-4AEE-9903-3D63CEF5F1E0}"/>
              </a:ext>
            </a:extLst>
          </p:cNvPr>
          <p:cNvGrpSpPr/>
          <p:nvPr userDrawn="1"/>
        </p:nvGrpSpPr>
        <p:grpSpPr>
          <a:xfrm>
            <a:off x="8138832" y="4559763"/>
            <a:ext cx="1005168" cy="583738"/>
            <a:chOff x="10851776" y="6079683"/>
            <a:chExt cx="1340224" cy="7783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D9E15F2-5FDF-4700-8F0B-60913CCFD2DC}"/>
                </a:ext>
              </a:extLst>
            </p:cNvPr>
            <p:cNvSpPr/>
            <p:nvPr userDrawn="1"/>
          </p:nvSpPr>
          <p:spPr>
            <a:xfrm>
              <a:off x="11711510" y="6604526"/>
              <a:ext cx="480490" cy="253474"/>
            </a:xfrm>
            <a:prstGeom prst="rect">
              <a:avLst/>
            </a:prstGeom>
            <a:solidFill>
              <a:srgbClr val="23B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prstClr val="white"/>
                </a:solidFill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E34BE43C-F59A-4AED-BDAA-FC4C690704E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3098" t="33529" r="12006" b="6172"/>
            <a:stretch/>
          </p:blipFill>
          <p:spPr>
            <a:xfrm>
              <a:off x="10851776" y="6079683"/>
              <a:ext cx="1340224" cy="778317"/>
            </a:xfrm>
            <a:prstGeom prst="rect">
              <a:avLst/>
            </a:prstGeom>
          </p:spPr>
        </p:pic>
      </p:grpSp>
      <p:pic>
        <p:nvPicPr>
          <p:cNvPr id="101" name="Picture 100">
            <a:extLst>
              <a:ext uri="{FF2B5EF4-FFF2-40B4-BE49-F238E27FC236}">
                <a16:creationId xmlns:a16="http://schemas.microsoft.com/office/drawing/2014/main" id="{DC0C0F92-B774-4741-B9EE-133D9AF8A454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617220" cy="617220"/>
          </a:xfrm>
          <a:prstGeom prst="rect">
            <a:avLst/>
          </a:prstGeom>
        </p:spPr>
      </p:pic>
      <p:sp>
        <p:nvSpPr>
          <p:cNvPr id="102" name="Title Placeholder 101">
            <a:extLst>
              <a:ext uri="{FF2B5EF4-FFF2-40B4-BE49-F238E27FC236}">
                <a16:creationId xmlns:a16="http://schemas.microsoft.com/office/drawing/2014/main" id="{73CF99E0-4E37-4EDA-8339-FF575B89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27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" name="Text Placeholder 102">
            <a:extLst>
              <a:ext uri="{FF2B5EF4-FFF2-40B4-BE49-F238E27FC236}">
                <a16:creationId xmlns:a16="http://schemas.microsoft.com/office/drawing/2014/main" id="{312705AA-4205-4063-B2BB-9B12D91BA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998141"/>
            <a:ext cx="7886700" cy="363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6" name="Rectangle 95"/>
          <p:cNvSpPr/>
          <p:nvPr userDrawn="1"/>
        </p:nvSpPr>
        <p:spPr>
          <a:xfrm>
            <a:off x="8674500" y="4762702"/>
            <a:ext cx="362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178" fontAlgn="base">
              <a:spcBef>
                <a:spcPct val="0"/>
              </a:spcBef>
              <a:spcAft>
                <a:spcPct val="0"/>
              </a:spcAft>
              <a:defRPr/>
            </a:pPr>
            <a:fld id="{9C5957C0-C9FD-924F-A662-3B71DAE40C56}" type="slidenum">
              <a:rPr lang="uk-UA" sz="1200" b="1" smtClean="0">
                <a:solidFill>
                  <a:srgbClr val="FEFDFD"/>
                </a:solidFill>
                <a:latin typeface="Calibri Light" charset="0"/>
                <a:ea typeface="Calibri Light" charset="0"/>
                <a:cs typeface="Calibri Light" charset="0"/>
              </a:rPr>
              <a:pPr algn="ctr" defTabSz="45717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uk-UA" sz="825" b="1" dirty="0">
              <a:solidFill>
                <a:srgbClr val="FEFDFD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11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25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12A73-93D9-4FB8-AD00-8170AFF85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CASE: COURSE ENROLLMENT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BC366D-8880-4753-98E1-5E65003191CB}"/>
              </a:ext>
            </a:extLst>
          </p:cNvPr>
          <p:cNvSpPr/>
          <p:nvPr/>
        </p:nvSpPr>
        <p:spPr bwMode="auto">
          <a:xfrm>
            <a:off x="66918" y="2660458"/>
            <a:ext cx="9021638" cy="1295350"/>
          </a:xfrm>
          <a:prstGeom prst="roundRect">
            <a:avLst>
              <a:gd name="adj" fmla="val 4920"/>
            </a:avLst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13716" tIns="14680" rIns="13716" bIns="146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342900" eaLnBrk="0" hangingPunct="0">
              <a:defRPr/>
            </a:pPr>
            <a:r>
              <a:rPr lang="en-US" sz="900" b="1" kern="0" dirty="0">
                <a:solidFill>
                  <a:prstClr val="white"/>
                </a:solidFill>
                <a:latin typeface="Calibri" panose="020F0502020204030204"/>
                <a:ea typeface="ＭＳ Ｐゴシック"/>
              </a:rPr>
              <a:t>INTEGRATION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3B35094-7EF7-40BB-A33C-6AA441F48DEE}"/>
              </a:ext>
            </a:extLst>
          </p:cNvPr>
          <p:cNvSpPr/>
          <p:nvPr/>
        </p:nvSpPr>
        <p:spPr bwMode="auto">
          <a:xfrm>
            <a:off x="66918" y="592359"/>
            <a:ext cx="9021637" cy="581338"/>
          </a:xfrm>
          <a:prstGeom prst="roundRect">
            <a:avLst>
              <a:gd name="adj" fmla="val 12162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13716" tIns="14680" rIns="13716" bIns="146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2936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kern="0" dirty="0">
                <a:solidFill>
                  <a:prstClr val="white"/>
                </a:solidFill>
                <a:latin typeface="Calibri" panose="020F0502020204030204"/>
                <a:ea typeface="ＭＳ Ｐゴシック"/>
                <a:cs typeface="ＭＳ Ｐゴシック"/>
              </a:rPr>
              <a:t>END USERS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A4C2ED2-9B80-4534-A37D-B99CAB0C22EE}"/>
              </a:ext>
            </a:extLst>
          </p:cNvPr>
          <p:cNvSpPr/>
          <p:nvPr/>
        </p:nvSpPr>
        <p:spPr bwMode="auto">
          <a:xfrm>
            <a:off x="66918" y="3964427"/>
            <a:ext cx="9021638" cy="870421"/>
          </a:xfrm>
          <a:prstGeom prst="roundRect">
            <a:avLst>
              <a:gd name="adj" fmla="val 11986"/>
            </a:avLst>
          </a:prstGeom>
          <a:solidFill>
            <a:schemeClr val="bg2">
              <a:lumMod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13716" tIns="14680" rIns="13716" bIns="146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342900" eaLnBrk="0" hangingPunct="0">
              <a:defRPr/>
            </a:pPr>
            <a:r>
              <a:rPr lang="en-US" sz="900" b="1" kern="0" dirty="0">
                <a:solidFill>
                  <a:prstClr val="white"/>
                </a:solidFill>
                <a:latin typeface="Calibri" panose="020F0502020204030204"/>
                <a:ea typeface="ＭＳ Ｐゴシック"/>
              </a:rPr>
              <a:t>SYSTEM OF RECORDS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A702664-D615-4874-941F-EC86DE2C079C}"/>
              </a:ext>
            </a:extLst>
          </p:cNvPr>
          <p:cNvSpPr/>
          <p:nvPr/>
        </p:nvSpPr>
        <p:spPr bwMode="auto">
          <a:xfrm>
            <a:off x="414595" y="3961096"/>
            <a:ext cx="8593915" cy="84508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1EB8C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9359" tIns="14680" rIns="29359" bIns="14680" numCol="1" rtlCol="0" anchor="t" anchorCtr="0" compatLnSpc="1">
            <a:prstTxWarp prst="textNoShape">
              <a:avLst/>
            </a:prstTxWarp>
          </a:bodyPr>
          <a:lstStyle/>
          <a:p>
            <a:pPr defTabSz="29360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00" kern="0" dirty="0">
              <a:solidFill>
                <a:prstClr val="white"/>
              </a:solidFill>
              <a:latin typeface="Calibri" panose="020F0502020204030204"/>
              <a:ea typeface="ＭＳ Ｐゴシック"/>
              <a:cs typeface="ＭＳ Ｐゴシック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CBEA835-28D0-4FF0-BB9C-050D7324A8F8}"/>
              </a:ext>
            </a:extLst>
          </p:cNvPr>
          <p:cNvSpPr/>
          <p:nvPr/>
        </p:nvSpPr>
        <p:spPr bwMode="auto">
          <a:xfrm>
            <a:off x="414595" y="2660457"/>
            <a:ext cx="8595940" cy="1241349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0" tIns="34290" rIns="0" bIns="0" numCol="1" rtlCol="0" anchor="t" anchorCtr="0" compatLnSpc="1">
            <a:prstTxWarp prst="textNoShape">
              <a:avLst/>
            </a:prstTxWarp>
          </a:bodyPr>
          <a:lstStyle/>
          <a:p>
            <a:pPr algn="l" defTabSz="293601" fontAlgn="auto">
              <a:spcBef>
                <a:spcPts val="0"/>
              </a:spcBef>
              <a:spcAft>
                <a:spcPts val="0"/>
              </a:spcAft>
            </a:pPr>
            <a:endParaRPr lang="en-US" sz="800" kern="0" dirty="0">
              <a:solidFill>
                <a:sysClr val="windowText" lastClr="000000"/>
              </a:solidFill>
              <a:latin typeface="Calibri" panose="020F0502020204030204"/>
              <a:ea typeface="ＭＳ Ｐゴシック"/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A7730765-2FEA-4ADB-AC01-089028E560F2}"/>
              </a:ext>
            </a:extLst>
          </p:cNvPr>
          <p:cNvSpPr/>
          <p:nvPr/>
        </p:nvSpPr>
        <p:spPr bwMode="auto">
          <a:xfrm>
            <a:off x="74672" y="1190286"/>
            <a:ext cx="9011957" cy="1470173"/>
          </a:xfrm>
          <a:prstGeom prst="roundRect">
            <a:avLst>
              <a:gd name="adj" fmla="val 4920"/>
            </a:avLst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13716" tIns="14680" rIns="13716" bIns="146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342900" eaLnBrk="0" hangingPunct="0">
              <a:defRPr/>
            </a:pPr>
            <a:r>
              <a:rPr lang="en-US" sz="900" b="1" kern="0" dirty="0">
                <a:solidFill>
                  <a:prstClr val="white"/>
                </a:solidFill>
                <a:latin typeface="Calibri" panose="020F0502020204030204"/>
                <a:ea typeface="ＭＳ Ｐゴシック"/>
              </a:rPr>
              <a:t>WORKFLOW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075BBB9-1B17-4378-8A55-AF7FF863EA57}"/>
              </a:ext>
            </a:extLst>
          </p:cNvPr>
          <p:cNvSpPr/>
          <p:nvPr/>
        </p:nvSpPr>
        <p:spPr bwMode="auto">
          <a:xfrm>
            <a:off x="414596" y="1165609"/>
            <a:ext cx="8611959" cy="1445803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0" tIns="34290" rIns="0" bIns="0" numCol="1" rtlCol="0" anchor="t" anchorCtr="0" compatLnSpc="1">
            <a:prstTxWarp prst="textNoShape">
              <a:avLst/>
            </a:prstTxWarp>
          </a:bodyPr>
          <a:lstStyle/>
          <a:p>
            <a:pPr algn="l" defTabSz="293601" fontAlgn="auto">
              <a:spcBef>
                <a:spcPts val="0"/>
              </a:spcBef>
              <a:spcAft>
                <a:spcPts val="0"/>
              </a:spcAft>
            </a:pPr>
            <a:endParaRPr lang="en-US" sz="800" kern="0" dirty="0">
              <a:solidFill>
                <a:sysClr val="windowText" lastClr="000000"/>
              </a:solidFill>
              <a:latin typeface="Calibri" panose="020F0502020204030204"/>
              <a:ea typeface="ＭＳ Ｐゴシック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056B24A-0FBB-4F03-9F42-28FFC072C578}"/>
              </a:ext>
            </a:extLst>
          </p:cNvPr>
          <p:cNvSpPr/>
          <p:nvPr/>
        </p:nvSpPr>
        <p:spPr bwMode="auto">
          <a:xfrm>
            <a:off x="406213" y="621452"/>
            <a:ext cx="8602297" cy="49511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0" tIns="34290" rIns="0" bIns="0" numCol="1" rtlCol="0" anchor="t" anchorCtr="0" compatLnSpc="1">
            <a:prstTxWarp prst="textNoShape">
              <a:avLst/>
            </a:prstTxWarp>
          </a:bodyPr>
          <a:lstStyle/>
          <a:p>
            <a:pPr algn="l" defTabSz="293601" fontAlgn="auto">
              <a:spcBef>
                <a:spcPts val="0"/>
              </a:spcBef>
              <a:spcAft>
                <a:spcPts val="0"/>
              </a:spcAft>
            </a:pPr>
            <a:endParaRPr lang="en-US" sz="800" kern="0" dirty="0">
              <a:solidFill>
                <a:sysClr val="windowText" lastClr="000000"/>
              </a:solidFill>
              <a:latin typeface="Calibri" panose="020F0502020204030204"/>
              <a:ea typeface="ＭＳ Ｐゴシック"/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48292B0-E7EC-4619-A781-B8424901A44A}"/>
              </a:ext>
            </a:extLst>
          </p:cNvPr>
          <p:cNvCxnSpPr>
            <a:cxnSpLocks/>
            <a:endCxn id="1026" idx="0"/>
          </p:cNvCxnSpPr>
          <p:nvPr/>
        </p:nvCxnSpPr>
        <p:spPr>
          <a:xfrm>
            <a:off x="778135" y="1190284"/>
            <a:ext cx="0" cy="63111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lient, customer, fill, form, information, line, user icon">
            <a:extLst>
              <a:ext uri="{FF2B5EF4-FFF2-40B4-BE49-F238E27FC236}">
                <a16:creationId xmlns:a16="http://schemas.microsoft.com/office/drawing/2014/main" id="{33E94CAA-A131-4934-9432-6BB0DF077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13" y="1821394"/>
            <a:ext cx="374844" cy="45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F3D5B8-FD88-4757-8632-000284348C9D}"/>
              </a:ext>
            </a:extLst>
          </p:cNvPr>
          <p:cNvCxnSpPr>
            <a:cxnSpLocks/>
          </p:cNvCxnSpPr>
          <p:nvPr/>
        </p:nvCxnSpPr>
        <p:spPr>
          <a:xfrm flipH="1">
            <a:off x="1533474" y="2325290"/>
            <a:ext cx="4376" cy="78461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DC53921-AF59-4F36-8615-DEEB9A8CCF7F}"/>
              </a:ext>
            </a:extLst>
          </p:cNvPr>
          <p:cNvSpPr txBox="1"/>
          <p:nvPr/>
        </p:nvSpPr>
        <p:spPr>
          <a:xfrm>
            <a:off x="332755" y="2213127"/>
            <a:ext cx="92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+mn-lt"/>
              </a:rPr>
              <a:t>COURSE ENROLLMENT FORM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E8A22B-F9E9-48C2-BC08-E156A099183B}"/>
              </a:ext>
            </a:extLst>
          </p:cNvPr>
          <p:cNvSpPr txBox="1"/>
          <p:nvPr/>
        </p:nvSpPr>
        <p:spPr>
          <a:xfrm>
            <a:off x="947250" y="3090451"/>
            <a:ext cx="750009" cy="476623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sz="800" dirty="0"/>
              <a:t>Look for Unique field (Ph number)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E4FD70-D64F-4C56-88F3-24DDBF1F96D9}"/>
              </a:ext>
            </a:extLst>
          </p:cNvPr>
          <p:cNvSpPr txBox="1"/>
          <p:nvPr/>
        </p:nvSpPr>
        <p:spPr>
          <a:xfrm>
            <a:off x="248404" y="972584"/>
            <a:ext cx="109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+mn-lt"/>
              </a:rPr>
              <a:t>STUDENT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14D6A5-9C3D-42B5-BBB1-A8DFF33879DA}"/>
              </a:ext>
            </a:extLst>
          </p:cNvPr>
          <p:cNvCxnSpPr>
            <a:cxnSpLocks/>
          </p:cNvCxnSpPr>
          <p:nvPr/>
        </p:nvCxnSpPr>
        <p:spPr>
          <a:xfrm>
            <a:off x="1940328" y="3571312"/>
            <a:ext cx="0" cy="57074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ABB7D0C-06F5-4D27-AF16-DFF185255BB3}"/>
              </a:ext>
            </a:extLst>
          </p:cNvPr>
          <p:cNvSpPr/>
          <p:nvPr/>
        </p:nvSpPr>
        <p:spPr>
          <a:xfrm>
            <a:off x="1330063" y="1893886"/>
            <a:ext cx="812916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Check Enrollment status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5D9471-2618-4B46-A86D-E9FF81DB44C2}"/>
              </a:ext>
            </a:extLst>
          </p:cNvPr>
          <p:cNvCxnSpPr>
            <a:cxnSpLocks/>
          </p:cNvCxnSpPr>
          <p:nvPr/>
        </p:nvCxnSpPr>
        <p:spPr>
          <a:xfrm>
            <a:off x="930067" y="2088630"/>
            <a:ext cx="413912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66568B3-CF42-40F0-A931-F325E78158E4}"/>
              </a:ext>
            </a:extLst>
          </p:cNvPr>
          <p:cNvSpPr/>
          <p:nvPr/>
        </p:nvSpPr>
        <p:spPr>
          <a:xfrm>
            <a:off x="559859" y="4131681"/>
            <a:ext cx="8375132" cy="48361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STUDENT MASTER</a:t>
            </a: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640E25A2-59D3-4AE9-8F93-0D958F93B8B3}"/>
              </a:ext>
            </a:extLst>
          </p:cNvPr>
          <p:cNvSpPr/>
          <p:nvPr/>
        </p:nvSpPr>
        <p:spPr>
          <a:xfrm>
            <a:off x="2332768" y="1807486"/>
            <a:ext cx="935807" cy="666849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ID Exists?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E541C1-6C20-4BC6-A166-A6CB50D1A360}"/>
              </a:ext>
            </a:extLst>
          </p:cNvPr>
          <p:cNvSpPr/>
          <p:nvPr/>
        </p:nvSpPr>
        <p:spPr>
          <a:xfrm>
            <a:off x="1753399" y="3090868"/>
            <a:ext cx="600282" cy="470073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Return Student record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AFD142D-506B-41D1-A689-ACB0E57695B0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>
            <a:off x="2142979" y="2124719"/>
            <a:ext cx="189789" cy="1619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960CB66-9298-4DCF-B5A1-35FD39DB0AE0}"/>
              </a:ext>
            </a:extLst>
          </p:cNvPr>
          <p:cNvCxnSpPr>
            <a:cxnSpLocks/>
          </p:cNvCxnSpPr>
          <p:nvPr/>
        </p:nvCxnSpPr>
        <p:spPr>
          <a:xfrm flipV="1">
            <a:off x="2807213" y="1543520"/>
            <a:ext cx="0" cy="26921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81F6F11-8EBB-4F60-92CB-FD8C9701F0A5}"/>
              </a:ext>
            </a:extLst>
          </p:cNvPr>
          <p:cNvSpPr txBox="1"/>
          <p:nvPr/>
        </p:nvSpPr>
        <p:spPr>
          <a:xfrm>
            <a:off x="2889055" y="1594741"/>
            <a:ext cx="3924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dirty="0">
                <a:solidFill>
                  <a:srgbClr val="000000"/>
                </a:solidFill>
                <a:latin typeface="+mn-lt"/>
              </a:rPr>
              <a:t>YES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C1A92B7-997D-44A5-893B-0DDD7D16CAC7}"/>
              </a:ext>
            </a:extLst>
          </p:cNvPr>
          <p:cNvSpPr/>
          <p:nvPr/>
        </p:nvSpPr>
        <p:spPr>
          <a:xfrm>
            <a:off x="2399161" y="1190284"/>
            <a:ext cx="935803" cy="3600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MSG: Student Enrolled already!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60569CD-3EFE-4C68-88A9-6A623CDA06BD}"/>
              </a:ext>
            </a:extLst>
          </p:cNvPr>
          <p:cNvCxnSpPr>
            <a:cxnSpLocks/>
          </p:cNvCxnSpPr>
          <p:nvPr/>
        </p:nvCxnSpPr>
        <p:spPr>
          <a:xfrm>
            <a:off x="3248178" y="2140910"/>
            <a:ext cx="279487" cy="772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A16440-7EB9-4A4A-A59D-4ACE46F8DA63}"/>
              </a:ext>
            </a:extLst>
          </p:cNvPr>
          <p:cNvSpPr txBox="1"/>
          <p:nvPr/>
        </p:nvSpPr>
        <p:spPr>
          <a:xfrm>
            <a:off x="2807213" y="2165479"/>
            <a:ext cx="109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+mn-lt"/>
              </a:rPr>
              <a:t>NO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62A141-B7E4-4B3B-BC5A-18B985488F6C}"/>
              </a:ext>
            </a:extLst>
          </p:cNvPr>
          <p:cNvSpPr txBox="1"/>
          <p:nvPr/>
        </p:nvSpPr>
        <p:spPr>
          <a:xfrm>
            <a:off x="4673463" y="960855"/>
            <a:ext cx="109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+mn-lt"/>
              </a:rPr>
              <a:t>ADMINISTRATOR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3B5DCA-8E5D-4266-8456-E96316F54BDB}"/>
              </a:ext>
            </a:extLst>
          </p:cNvPr>
          <p:cNvSpPr txBox="1"/>
          <p:nvPr/>
        </p:nvSpPr>
        <p:spPr>
          <a:xfrm>
            <a:off x="4539226" y="1911526"/>
            <a:ext cx="668165" cy="3863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900"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sz="800" dirty="0"/>
              <a:t>Request to Validate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E2E6950-3227-41A8-989C-BC26606C117F}"/>
              </a:ext>
            </a:extLst>
          </p:cNvPr>
          <p:cNvCxnSpPr>
            <a:cxnSpLocks/>
          </p:cNvCxnSpPr>
          <p:nvPr/>
        </p:nvCxnSpPr>
        <p:spPr>
          <a:xfrm>
            <a:off x="4847444" y="1175047"/>
            <a:ext cx="1" cy="73647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659EDD1-BF23-4AC4-ADC5-EB7CE7CC5183}"/>
              </a:ext>
            </a:extLst>
          </p:cNvPr>
          <p:cNvCxnSpPr>
            <a:cxnSpLocks/>
          </p:cNvCxnSpPr>
          <p:nvPr/>
        </p:nvCxnSpPr>
        <p:spPr>
          <a:xfrm>
            <a:off x="4292513" y="2133186"/>
            <a:ext cx="279487" cy="772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67150B8D-A131-47DB-893D-93FB3F09539E}"/>
              </a:ext>
            </a:extLst>
          </p:cNvPr>
          <p:cNvSpPr/>
          <p:nvPr/>
        </p:nvSpPr>
        <p:spPr>
          <a:xfrm>
            <a:off x="5290478" y="1899097"/>
            <a:ext cx="699007" cy="3987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Validate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42875E7-6943-426D-AFBC-EE8C71FB8C4B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5629466" y="1164883"/>
            <a:ext cx="10516" cy="73421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dmin Icons - Download Free Vector Icons | Noun Project">
            <a:extLst>
              <a:ext uri="{FF2B5EF4-FFF2-40B4-BE49-F238E27FC236}">
                <a16:creationId xmlns:a16="http://schemas.microsoft.com/office/drawing/2014/main" id="{26D162A6-A5A9-4FA0-BF7A-FA35A8088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684" y="720980"/>
            <a:ext cx="241532" cy="29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B9107B33-4569-453B-B710-3F7F0129E99E}"/>
              </a:ext>
            </a:extLst>
          </p:cNvPr>
          <p:cNvSpPr txBox="1"/>
          <p:nvPr/>
        </p:nvSpPr>
        <p:spPr>
          <a:xfrm>
            <a:off x="4989322" y="3088427"/>
            <a:ext cx="657721" cy="476623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sz="800" dirty="0"/>
              <a:t>Get Age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AE1C38C-F09F-46A4-A5AB-E25262E8138C}"/>
              </a:ext>
            </a:extLst>
          </p:cNvPr>
          <p:cNvSpPr/>
          <p:nvPr/>
        </p:nvSpPr>
        <p:spPr>
          <a:xfrm>
            <a:off x="5703183" y="3088844"/>
            <a:ext cx="654868" cy="470073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Return Age</a:t>
            </a:r>
          </a:p>
        </p:txBody>
      </p:sp>
      <p:sp>
        <p:nvSpPr>
          <p:cNvPr id="92" name="Diamond 91">
            <a:extLst>
              <a:ext uri="{FF2B5EF4-FFF2-40B4-BE49-F238E27FC236}">
                <a16:creationId xmlns:a16="http://schemas.microsoft.com/office/drawing/2014/main" id="{DA23EBA4-36A7-44F6-9888-856AA3ED64DF}"/>
              </a:ext>
            </a:extLst>
          </p:cNvPr>
          <p:cNvSpPr/>
          <p:nvPr/>
        </p:nvSpPr>
        <p:spPr>
          <a:xfrm>
            <a:off x="6149185" y="1786620"/>
            <a:ext cx="935807" cy="666849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Age &gt;= 18?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75EDC30-A774-4160-B8A8-E7F61320B1F7}"/>
              </a:ext>
            </a:extLst>
          </p:cNvPr>
          <p:cNvCxnSpPr>
            <a:cxnSpLocks/>
            <a:endCxn id="92" idx="1"/>
          </p:cNvCxnSpPr>
          <p:nvPr/>
        </p:nvCxnSpPr>
        <p:spPr>
          <a:xfrm flipV="1">
            <a:off x="5968521" y="2120045"/>
            <a:ext cx="180664" cy="37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6398956-7DAC-4114-AB23-C418A51C915F}"/>
              </a:ext>
            </a:extLst>
          </p:cNvPr>
          <p:cNvCxnSpPr>
            <a:cxnSpLocks/>
          </p:cNvCxnSpPr>
          <p:nvPr/>
        </p:nvCxnSpPr>
        <p:spPr>
          <a:xfrm flipV="1">
            <a:off x="6610733" y="1550033"/>
            <a:ext cx="0" cy="26921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138AB73-75DC-4474-A739-B21DF3761B55}"/>
              </a:ext>
            </a:extLst>
          </p:cNvPr>
          <p:cNvSpPr txBox="1"/>
          <p:nvPr/>
        </p:nvSpPr>
        <p:spPr>
          <a:xfrm>
            <a:off x="6643161" y="1601254"/>
            <a:ext cx="3924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dirty="0">
                <a:solidFill>
                  <a:srgbClr val="000000"/>
                </a:solidFill>
                <a:latin typeface="+mn-lt"/>
              </a:rPr>
              <a:t>NO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61977E0-6FF2-4AD6-BA2D-9F088236207A}"/>
              </a:ext>
            </a:extLst>
          </p:cNvPr>
          <p:cNvSpPr/>
          <p:nvPr/>
        </p:nvSpPr>
        <p:spPr>
          <a:xfrm>
            <a:off x="6217158" y="1190433"/>
            <a:ext cx="935803" cy="3600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Rejection Email to student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CE6E8D74-7B4B-48D8-9A17-C4291CEDFF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0069" y="672083"/>
            <a:ext cx="5753066" cy="180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8FA3062-8BFF-4906-A4BD-9A44BF2641A0}"/>
              </a:ext>
            </a:extLst>
          </p:cNvPr>
          <p:cNvCxnSpPr>
            <a:cxnSpLocks/>
          </p:cNvCxnSpPr>
          <p:nvPr/>
        </p:nvCxnSpPr>
        <p:spPr>
          <a:xfrm>
            <a:off x="7084126" y="2119391"/>
            <a:ext cx="279487" cy="772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9F32BED7-A711-4FCA-BE34-84BD819D7A49}"/>
              </a:ext>
            </a:extLst>
          </p:cNvPr>
          <p:cNvSpPr txBox="1"/>
          <p:nvPr/>
        </p:nvSpPr>
        <p:spPr>
          <a:xfrm>
            <a:off x="6643161" y="2143704"/>
            <a:ext cx="109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+mn-lt"/>
              </a:rPr>
              <a:t>YES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4E97081-FC2A-4EC2-A0E4-AB54212C066F}"/>
              </a:ext>
            </a:extLst>
          </p:cNvPr>
          <p:cNvSpPr/>
          <p:nvPr/>
        </p:nvSpPr>
        <p:spPr>
          <a:xfrm>
            <a:off x="7371368" y="1952820"/>
            <a:ext cx="705276" cy="3600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Approve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823B388-AA70-45B5-9B36-7675C5A5B07F}"/>
              </a:ext>
            </a:extLst>
          </p:cNvPr>
          <p:cNvSpPr txBox="1"/>
          <p:nvPr/>
        </p:nvSpPr>
        <p:spPr>
          <a:xfrm>
            <a:off x="7071912" y="3109905"/>
            <a:ext cx="618720" cy="476623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sz="800" dirty="0"/>
              <a:t>Enroll Student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54ADB83-7627-4F10-8BCF-7C3963283299}"/>
              </a:ext>
            </a:extLst>
          </p:cNvPr>
          <p:cNvSpPr/>
          <p:nvPr/>
        </p:nvSpPr>
        <p:spPr>
          <a:xfrm>
            <a:off x="7746772" y="3110322"/>
            <a:ext cx="600282" cy="470073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Return Student ID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B78BF40-6C47-4057-BB91-56E6D03E558D}"/>
              </a:ext>
            </a:extLst>
          </p:cNvPr>
          <p:cNvSpPr/>
          <p:nvPr/>
        </p:nvSpPr>
        <p:spPr>
          <a:xfrm>
            <a:off x="7262237" y="1182316"/>
            <a:ext cx="920762" cy="3600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Approval Email to student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3B848D1-D726-4036-A9CE-46972A80FE56}"/>
              </a:ext>
            </a:extLst>
          </p:cNvPr>
          <p:cNvSpPr txBox="1"/>
          <p:nvPr/>
        </p:nvSpPr>
        <p:spPr>
          <a:xfrm>
            <a:off x="7218953" y="4124720"/>
            <a:ext cx="985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  <a:latin typeface="+mn-lt"/>
              </a:rPr>
              <a:t>Create ID and update records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B665F1B-DA5D-4D42-85A5-842EFA474420}"/>
              </a:ext>
            </a:extLst>
          </p:cNvPr>
          <p:cNvCxnSpPr>
            <a:cxnSpLocks/>
            <a:stCxn id="114" idx="0"/>
            <a:endCxn id="119" idx="2"/>
          </p:cNvCxnSpPr>
          <p:nvPr/>
        </p:nvCxnSpPr>
        <p:spPr>
          <a:xfrm flipH="1" flipV="1">
            <a:off x="7722618" y="1542362"/>
            <a:ext cx="1388" cy="41045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 24">
            <a:extLst>
              <a:ext uri="{FF2B5EF4-FFF2-40B4-BE49-F238E27FC236}">
                <a16:creationId xmlns:a16="http://schemas.microsoft.com/office/drawing/2014/main" id="{AEA344E9-8BA5-4F6C-A8FD-E81F06D2433F}"/>
              </a:ext>
            </a:extLst>
          </p:cNvPr>
          <p:cNvSpPr>
            <a:spLocks noEditPoints="1"/>
          </p:cNvSpPr>
          <p:nvPr/>
        </p:nvSpPr>
        <p:spPr bwMode="auto">
          <a:xfrm>
            <a:off x="675060" y="726195"/>
            <a:ext cx="216277" cy="252367"/>
          </a:xfrm>
          <a:custGeom>
            <a:avLst/>
            <a:gdLst>
              <a:gd name="T0" fmla="*/ 1506 w 2908"/>
              <a:gd name="T1" fmla="*/ 1026 h 3503"/>
              <a:gd name="T2" fmla="*/ 1259 w 2908"/>
              <a:gd name="T3" fmla="*/ 1109 h 3503"/>
              <a:gd name="T4" fmla="*/ 984 w 2908"/>
              <a:gd name="T5" fmla="*/ 1153 h 3503"/>
              <a:gd name="T6" fmla="*/ 817 w 2908"/>
              <a:gd name="T7" fmla="*/ 1171 h 3503"/>
              <a:gd name="T8" fmla="*/ 838 w 2908"/>
              <a:gd name="T9" fmla="*/ 1293 h 3503"/>
              <a:gd name="T10" fmla="*/ 864 w 2908"/>
              <a:gd name="T11" fmla="*/ 1397 h 3503"/>
              <a:gd name="T12" fmla="*/ 954 w 2908"/>
              <a:gd name="T13" fmla="*/ 1630 h 3503"/>
              <a:gd name="T14" fmla="*/ 1132 w 2908"/>
              <a:gd name="T15" fmla="*/ 1868 h 3503"/>
              <a:gd name="T16" fmla="*/ 1033 w 2908"/>
              <a:gd name="T17" fmla="*/ 2191 h 3503"/>
              <a:gd name="T18" fmla="*/ 1144 w 2908"/>
              <a:gd name="T19" fmla="*/ 2249 h 3503"/>
              <a:gd name="T20" fmla="*/ 1311 w 2908"/>
              <a:gd name="T21" fmla="*/ 2400 h 3503"/>
              <a:gd name="T22" fmla="*/ 1441 w 2908"/>
              <a:gd name="T23" fmla="*/ 2669 h 3503"/>
              <a:gd name="T24" fmla="*/ 1482 w 2908"/>
              <a:gd name="T25" fmla="*/ 2615 h 3503"/>
              <a:gd name="T26" fmla="*/ 1624 w 2908"/>
              <a:gd name="T27" fmla="*/ 2368 h 3503"/>
              <a:gd name="T28" fmla="*/ 1788 w 2908"/>
              <a:gd name="T29" fmla="*/ 2233 h 3503"/>
              <a:gd name="T30" fmla="*/ 1882 w 2908"/>
              <a:gd name="T31" fmla="*/ 2187 h 3503"/>
              <a:gd name="T32" fmla="*/ 1800 w 2908"/>
              <a:gd name="T33" fmla="*/ 1831 h 3503"/>
              <a:gd name="T34" fmla="*/ 1962 w 2908"/>
              <a:gd name="T35" fmla="*/ 1586 h 3503"/>
              <a:gd name="T36" fmla="*/ 2047 w 2908"/>
              <a:gd name="T37" fmla="*/ 1368 h 3503"/>
              <a:gd name="T38" fmla="*/ 2046 w 2908"/>
              <a:gd name="T39" fmla="*/ 1288 h 3503"/>
              <a:gd name="T40" fmla="*/ 1863 w 2908"/>
              <a:gd name="T41" fmla="*/ 1178 h 3503"/>
              <a:gd name="T42" fmla="*/ 1678 w 2908"/>
              <a:gd name="T43" fmla="*/ 1010 h 3503"/>
              <a:gd name="T44" fmla="*/ 1461 w 2908"/>
              <a:gd name="T45" fmla="*/ 0 h 3503"/>
              <a:gd name="T46" fmla="*/ 2638 w 2908"/>
              <a:gd name="T47" fmla="*/ 457 h 3503"/>
              <a:gd name="T48" fmla="*/ 2595 w 2908"/>
              <a:gd name="T49" fmla="*/ 537 h 3503"/>
              <a:gd name="T50" fmla="*/ 2589 w 2908"/>
              <a:gd name="T51" fmla="*/ 840 h 3503"/>
              <a:gd name="T52" fmla="*/ 2617 w 2908"/>
              <a:gd name="T53" fmla="*/ 1076 h 3503"/>
              <a:gd name="T54" fmla="*/ 2409 w 2908"/>
              <a:gd name="T55" fmla="*/ 1085 h 3503"/>
              <a:gd name="T56" fmla="*/ 2416 w 2908"/>
              <a:gd name="T57" fmla="*/ 854 h 3503"/>
              <a:gd name="T58" fmla="*/ 2459 w 2908"/>
              <a:gd name="T59" fmla="*/ 587 h 3503"/>
              <a:gd name="T60" fmla="*/ 2239 w 2908"/>
              <a:gd name="T61" fmla="*/ 1027 h 3503"/>
              <a:gd name="T62" fmla="*/ 2239 w 2908"/>
              <a:gd name="T63" fmla="*/ 1212 h 3503"/>
              <a:gd name="T64" fmla="*/ 2239 w 2908"/>
              <a:gd name="T65" fmla="*/ 1542 h 3503"/>
              <a:gd name="T66" fmla="*/ 2240 w 2908"/>
              <a:gd name="T67" fmla="*/ 1876 h 3503"/>
              <a:gd name="T68" fmla="*/ 2455 w 2908"/>
              <a:gd name="T69" fmla="*/ 2154 h 3503"/>
              <a:gd name="T70" fmla="*/ 2601 w 2908"/>
              <a:gd name="T71" fmla="*/ 2263 h 3503"/>
              <a:gd name="T72" fmla="*/ 2638 w 2908"/>
              <a:gd name="T73" fmla="*/ 2352 h 3503"/>
              <a:gd name="T74" fmla="*/ 2709 w 2908"/>
              <a:gd name="T75" fmla="*/ 2549 h 3503"/>
              <a:gd name="T76" fmla="*/ 2798 w 2908"/>
              <a:gd name="T77" fmla="*/ 2824 h 3503"/>
              <a:gd name="T78" fmla="*/ 2875 w 2908"/>
              <a:gd name="T79" fmla="*/ 3114 h 3503"/>
              <a:gd name="T80" fmla="*/ 2908 w 2908"/>
              <a:gd name="T81" fmla="*/ 3358 h 3503"/>
              <a:gd name="T82" fmla="*/ 2880 w 2908"/>
              <a:gd name="T83" fmla="*/ 3481 h 3503"/>
              <a:gd name="T84" fmla="*/ 41 w 2908"/>
              <a:gd name="T85" fmla="*/ 3494 h 3503"/>
              <a:gd name="T86" fmla="*/ 0 w 2908"/>
              <a:gd name="T87" fmla="*/ 3358 h 3503"/>
              <a:gd name="T88" fmla="*/ 33 w 2908"/>
              <a:gd name="T89" fmla="*/ 3114 h 3503"/>
              <a:gd name="T90" fmla="*/ 109 w 2908"/>
              <a:gd name="T91" fmla="*/ 2824 h 3503"/>
              <a:gd name="T92" fmla="*/ 199 w 2908"/>
              <a:gd name="T93" fmla="*/ 2549 h 3503"/>
              <a:gd name="T94" fmla="*/ 270 w 2908"/>
              <a:gd name="T95" fmla="*/ 2352 h 3503"/>
              <a:gd name="T96" fmla="*/ 308 w 2908"/>
              <a:gd name="T97" fmla="*/ 2263 h 3503"/>
              <a:gd name="T98" fmla="*/ 453 w 2908"/>
              <a:gd name="T99" fmla="*/ 2154 h 3503"/>
              <a:gd name="T100" fmla="*/ 699 w 2908"/>
              <a:gd name="T101" fmla="*/ 747 h 3503"/>
              <a:gd name="T102" fmla="*/ 270 w 2908"/>
              <a:gd name="T103" fmla="*/ 490 h 3503"/>
              <a:gd name="T104" fmla="*/ 313 w 2908"/>
              <a:gd name="T105" fmla="*/ 410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908" h="3503">
                <a:moveTo>
                  <a:pt x="1606" y="917"/>
                </a:moveTo>
                <a:lnTo>
                  <a:pt x="1596" y="943"/>
                </a:lnTo>
                <a:lnTo>
                  <a:pt x="1582" y="966"/>
                </a:lnTo>
                <a:lnTo>
                  <a:pt x="1561" y="988"/>
                </a:lnTo>
                <a:lnTo>
                  <a:pt x="1536" y="1008"/>
                </a:lnTo>
                <a:lnTo>
                  <a:pt x="1506" y="1026"/>
                </a:lnTo>
                <a:lnTo>
                  <a:pt x="1471" y="1043"/>
                </a:lnTo>
                <a:lnTo>
                  <a:pt x="1434" y="1059"/>
                </a:lnTo>
                <a:lnTo>
                  <a:pt x="1393" y="1074"/>
                </a:lnTo>
                <a:lnTo>
                  <a:pt x="1350" y="1087"/>
                </a:lnTo>
                <a:lnTo>
                  <a:pt x="1305" y="1099"/>
                </a:lnTo>
                <a:lnTo>
                  <a:pt x="1259" y="1109"/>
                </a:lnTo>
                <a:lnTo>
                  <a:pt x="1211" y="1120"/>
                </a:lnTo>
                <a:lnTo>
                  <a:pt x="1165" y="1129"/>
                </a:lnTo>
                <a:lnTo>
                  <a:pt x="1118" y="1136"/>
                </a:lnTo>
                <a:lnTo>
                  <a:pt x="1071" y="1142"/>
                </a:lnTo>
                <a:lnTo>
                  <a:pt x="1026" y="1149"/>
                </a:lnTo>
                <a:lnTo>
                  <a:pt x="984" y="1153"/>
                </a:lnTo>
                <a:lnTo>
                  <a:pt x="943" y="1157"/>
                </a:lnTo>
                <a:lnTo>
                  <a:pt x="906" y="1162"/>
                </a:lnTo>
                <a:lnTo>
                  <a:pt x="872" y="1165"/>
                </a:lnTo>
                <a:lnTo>
                  <a:pt x="842" y="1167"/>
                </a:lnTo>
                <a:lnTo>
                  <a:pt x="817" y="1168"/>
                </a:lnTo>
                <a:lnTo>
                  <a:pt x="817" y="1171"/>
                </a:lnTo>
                <a:lnTo>
                  <a:pt x="818" y="1180"/>
                </a:lnTo>
                <a:lnTo>
                  <a:pt x="819" y="1195"/>
                </a:lnTo>
                <a:lnTo>
                  <a:pt x="822" y="1213"/>
                </a:lnTo>
                <a:lnTo>
                  <a:pt x="825" y="1236"/>
                </a:lnTo>
                <a:lnTo>
                  <a:pt x="831" y="1263"/>
                </a:lnTo>
                <a:lnTo>
                  <a:pt x="838" y="1293"/>
                </a:lnTo>
                <a:lnTo>
                  <a:pt x="839" y="1296"/>
                </a:lnTo>
                <a:lnTo>
                  <a:pt x="840" y="1306"/>
                </a:lnTo>
                <a:lnTo>
                  <a:pt x="844" y="1322"/>
                </a:lnTo>
                <a:lnTo>
                  <a:pt x="849" y="1342"/>
                </a:lnTo>
                <a:lnTo>
                  <a:pt x="855" y="1367"/>
                </a:lnTo>
                <a:lnTo>
                  <a:pt x="864" y="1397"/>
                </a:lnTo>
                <a:lnTo>
                  <a:pt x="873" y="1430"/>
                </a:lnTo>
                <a:lnTo>
                  <a:pt x="885" y="1467"/>
                </a:lnTo>
                <a:lnTo>
                  <a:pt x="899" y="1505"/>
                </a:lnTo>
                <a:lnTo>
                  <a:pt x="915" y="1545"/>
                </a:lnTo>
                <a:lnTo>
                  <a:pt x="934" y="1587"/>
                </a:lnTo>
                <a:lnTo>
                  <a:pt x="954" y="1630"/>
                </a:lnTo>
                <a:lnTo>
                  <a:pt x="977" y="1672"/>
                </a:lnTo>
                <a:lnTo>
                  <a:pt x="1002" y="1714"/>
                </a:lnTo>
                <a:lnTo>
                  <a:pt x="1031" y="1756"/>
                </a:lnTo>
                <a:lnTo>
                  <a:pt x="1061" y="1795"/>
                </a:lnTo>
                <a:lnTo>
                  <a:pt x="1096" y="1832"/>
                </a:lnTo>
                <a:lnTo>
                  <a:pt x="1132" y="1868"/>
                </a:lnTo>
                <a:lnTo>
                  <a:pt x="1171" y="1900"/>
                </a:lnTo>
                <a:lnTo>
                  <a:pt x="1214" y="1928"/>
                </a:lnTo>
                <a:lnTo>
                  <a:pt x="1259" y="1952"/>
                </a:lnTo>
                <a:lnTo>
                  <a:pt x="1023" y="2186"/>
                </a:lnTo>
                <a:lnTo>
                  <a:pt x="1026" y="2187"/>
                </a:lnTo>
                <a:lnTo>
                  <a:pt x="1033" y="2191"/>
                </a:lnTo>
                <a:lnTo>
                  <a:pt x="1043" y="2195"/>
                </a:lnTo>
                <a:lnTo>
                  <a:pt x="1058" y="2201"/>
                </a:lnTo>
                <a:lnTo>
                  <a:pt x="1076" y="2210"/>
                </a:lnTo>
                <a:lnTo>
                  <a:pt x="1097" y="2221"/>
                </a:lnTo>
                <a:lnTo>
                  <a:pt x="1120" y="2233"/>
                </a:lnTo>
                <a:lnTo>
                  <a:pt x="1144" y="2249"/>
                </a:lnTo>
                <a:lnTo>
                  <a:pt x="1171" y="2267"/>
                </a:lnTo>
                <a:lnTo>
                  <a:pt x="1199" y="2288"/>
                </a:lnTo>
                <a:lnTo>
                  <a:pt x="1226" y="2311"/>
                </a:lnTo>
                <a:lnTo>
                  <a:pt x="1255" y="2338"/>
                </a:lnTo>
                <a:lnTo>
                  <a:pt x="1284" y="2368"/>
                </a:lnTo>
                <a:lnTo>
                  <a:pt x="1311" y="2400"/>
                </a:lnTo>
                <a:lnTo>
                  <a:pt x="1338" y="2436"/>
                </a:lnTo>
                <a:lnTo>
                  <a:pt x="1364" y="2475"/>
                </a:lnTo>
                <a:lnTo>
                  <a:pt x="1387" y="2518"/>
                </a:lnTo>
                <a:lnTo>
                  <a:pt x="1408" y="2565"/>
                </a:lnTo>
                <a:lnTo>
                  <a:pt x="1426" y="2615"/>
                </a:lnTo>
                <a:lnTo>
                  <a:pt x="1441" y="2669"/>
                </a:lnTo>
                <a:lnTo>
                  <a:pt x="1453" y="2727"/>
                </a:lnTo>
                <a:lnTo>
                  <a:pt x="1453" y="2728"/>
                </a:lnTo>
                <a:lnTo>
                  <a:pt x="1454" y="2728"/>
                </a:lnTo>
                <a:lnTo>
                  <a:pt x="1454" y="2727"/>
                </a:lnTo>
                <a:lnTo>
                  <a:pt x="1467" y="2669"/>
                </a:lnTo>
                <a:lnTo>
                  <a:pt x="1482" y="2615"/>
                </a:lnTo>
                <a:lnTo>
                  <a:pt x="1500" y="2565"/>
                </a:lnTo>
                <a:lnTo>
                  <a:pt x="1521" y="2518"/>
                </a:lnTo>
                <a:lnTo>
                  <a:pt x="1544" y="2475"/>
                </a:lnTo>
                <a:lnTo>
                  <a:pt x="1570" y="2436"/>
                </a:lnTo>
                <a:lnTo>
                  <a:pt x="1596" y="2400"/>
                </a:lnTo>
                <a:lnTo>
                  <a:pt x="1624" y="2368"/>
                </a:lnTo>
                <a:lnTo>
                  <a:pt x="1653" y="2338"/>
                </a:lnTo>
                <a:lnTo>
                  <a:pt x="1682" y="2311"/>
                </a:lnTo>
                <a:lnTo>
                  <a:pt x="1709" y="2288"/>
                </a:lnTo>
                <a:lnTo>
                  <a:pt x="1737" y="2267"/>
                </a:lnTo>
                <a:lnTo>
                  <a:pt x="1763" y="2249"/>
                </a:lnTo>
                <a:lnTo>
                  <a:pt x="1788" y="2233"/>
                </a:lnTo>
                <a:lnTo>
                  <a:pt x="1811" y="2221"/>
                </a:lnTo>
                <a:lnTo>
                  <a:pt x="1832" y="2210"/>
                </a:lnTo>
                <a:lnTo>
                  <a:pt x="1850" y="2201"/>
                </a:lnTo>
                <a:lnTo>
                  <a:pt x="1865" y="2195"/>
                </a:lnTo>
                <a:lnTo>
                  <a:pt x="1875" y="2191"/>
                </a:lnTo>
                <a:lnTo>
                  <a:pt x="1882" y="2187"/>
                </a:lnTo>
                <a:lnTo>
                  <a:pt x="1885" y="2186"/>
                </a:lnTo>
                <a:lnTo>
                  <a:pt x="1642" y="1951"/>
                </a:lnTo>
                <a:lnTo>
                  <a:pt x="1686" y="1927"/>
                </a:lnTo>
                <a:lnTo>
                  <a:pt x="1726" y="1898"/>
                </a:lnTo>
                <a:lnTo>
                  <a:pt x="1765" y="1866"/>
                </a:lnTo>
                <a:lnTo>
                  <a:pt x="1800" y="1831"/>
                </a:lnTo>
                <a:lnTo>
                  <a:pt x="1833" y="1794"/>
                </a:lnTo>
                <a:lnTo>
                  <a:pt x="1863" y="1753"/>
                </a:lnTo>
                <a:lnTo>
                  <a:pt x="1891" y="1713"/>
                </a:lnTo>
                <a:lnTo>
                  <a:pt x="1918" y="1670"/>
                </a:lnTo>
                <a:lnTo>
                  <a:pt x="1941" y="1628"/>
                </a:lnTo>
                <a:lnTo>
                  <a:pt x="1962" y="1586"/>
                </a:lnTo>
                <a:lnTo>
                  <a:pt x="1982" y="1544"/>
                </a:lnTo>
                <a:lnTo>
                  <a:pt x="1999" y="1504"/>
                </a:lnTo>
                <a:lnTo>
                  <a:pt x="2015" y="1467"/>
                </a:lnTo>
                <a:lnTo>
                  <a:pt x="2027" y="1430"/>
                </a:lnTo>
                <a:lnTo>
                  <a:pt x="2039" y="1397"/>
                </a:lnTo>
                <a:lnTo>
                  <a:pt x="2047" y="1368"/>
                </a:lnTo>
                <a:lnTo>
                  <a:pt x="2055" y="1343"/>
                </a:lnTo>
                <a:lnTo>
                  <a:pt x="2061" y="1323"/>
                </a:lnTo>
                <a:lnTo>
                  <a:pt x="2066" y="1307"/>
                </a:lnTo>
                <a:lnTo>
                  <a:pt x="2068" y="1297"/>
                </a:lnTo>
                <a:lnTo>
                  <a:pt x="2069" y="1294"/>
                </a:lnTo>
                <a:lnTo>
                  <a:pt x="2046" y="1288"/>
                </a:lnTo>
                <a:lnTo>
                  <a:pt x="2021" y="1278"/>
                </a:lnTo>
                <a:lnTo>
                  <a:pt x="1992" y="1264"/>
                </a:lnTo>
                <a:lnTo>
                  <a:pt x="1962" y="1246"/>
                </a:lnTo>
                <a:lnTo>
                  <a:pt x="1930" y="1226"/>
                </a:lnTo>
                <a:lnTo>
                  <a:pt x="1898" y="1202"/>
                </a:lnTo>
                <a:lnTo>
                  <a:pt x="1863" y="1178"/>
                </a:lnTo>
                <a:lnTo>
                  <a:pt x="1831" y="1151"/>
                </a:lnTo>
                <a:lnTo>
                  <a:pt x="1796" y="1123"/>
                </a:lnTo>
                <a:lnTo>
                  <a:pt x="1765" y="1094"/>
                </a:lnTo>
                <a:lnTo>
                  <a:pt x="1734" y="1066"/>
                </a:lnTo>
                <a:lnTo>
                  <a:pt x="1705" y="1038"/>
                </a:lnTo>
                <a:lnTo>
                  <a:pt x="1678" y="1010"/>
                </a:lnTo>
                <a:lnTo>
                  <a:pt x="1654" y="984"/>
                </a:lnTo>
                <a:lnTo>
                  <a:pt x="1634" y="959"/>
                </a:lnTo>
                <a:lnTo>
                  <a:pt x="1618" y="938"/>
                </a:lnTo>
                <a:lnTo>
                  <a:pt x="1606" y="917"/>
                </a:lnTo>
                <a:close/>
                <a:moveTo>
                  <a:pt x="1447" y="0"/>
                </a:moveTo>
                <a:lnTo>
                  <a:pt x="1461" y="0"/>
                </a:lnTo>
                <a:lnTo>
                  <a:pt x="1477" y="5"/>
                </a:lnTo>
                <a:lnTo>
                  <a:pt x="2595" y="410"/>
                </a:lnTo>
                <a:lnTo>
                  <a:pt x="2610" y="417"/>
                </a:lnTo>
                <a:lnTo>
                  <a:pt x="2623" y="428"/>
                </a:lnTo>
                <a:lnTo>
                  <a:pt x="2633" y="442"/>
                </a:lnTo>
                <a:lnTo>
                  <a:pt x="2638" y="457"/>
                </a:lnTo>
                <a:lnTo>
                  <a:pt x="2640" y="474"/>
                </a:lnTo>
                <a:lnTo>
                  <a:pt x="2638" y="490"/>
                </a:lnTo>
                <a:lnTo>
                  <a:pt x="2633" y="506"/>
                </a:lnTo>
                <a:lnTo>
                  <a:pt x="2623" y="519"/>
                </a:lnTo>
                <a:lnTo>
                  <a:pt x="2610" y="529"/>
                </a:lnTo>
                <a:lnTo>
                  <a:pt x="2595" y="537"/>
                </a:lnTo>
                <a:lnTo>
                  <a:pt x="2563" y="548"/>
                </a:lnTo>
                <a:lnTo>
                  <a:pt x="2554" y="552"/>
                </a:lnTo>
                <a:lnTo>
                  <a:pt x="2554" y="834"/>
                </a:lnTo>
                <a:lnTo>
                  <a:pt x="2572" y="834"/>
                </a:lnTo>
                <a:lnTo>
                  <a:pt x="2581" y="835"/>
                </a:lnTo>
                <a:lnTo>
                  <a:pt x="2589" y="840"/>
                </a:lnTo>
                <a:lnTo>
                  <a:pt x="2594" y="846"/>
                </a:lnTo>
                <a:lnTo>
                  <a:pt x="2597" y="854"/>
                </a:lnTo>
                <a:lnTo>
                  <a:pt x="2607" y="939"/>
                </a:lnTo>
                <a:lnTo>
                  <a:pt x="2621" y="1059"/>
                </a:lnTo>
                <a:lnTo>
                  <a:pt x="2621" y="1069"/>
                </a:lnTo>
                <a:lnTo>
                  <a:pt x="2617" y="1076"/>
                </a:lnTo>
                <a:lnTo>
                  <a:pt x="2613" y="1079"/>
                </a:lnTo>
                <a:lnTo>
                  <a:pt x="2609" y="1083"/>
                </a:lnTo>
                <a:lnTo>
                  <a:pt x="2605" y="1085"/>
                </a:lnTo>
                <a:lnTo>
                  <a:pt x="2601" y="1085"/>
                </a:lnTo>
                <a:lnTo>
                  <a:pt x="2413" y="1085"/>
                </a:lnTo>
                <a:lnTo>
                  <a:pt x="2409" y="1085"/>
                </a:lnTo>
                <a:lnTo>
                  <a:pt x="2405" y="1083"/>
                </a:lnTo>
                <a:lnTo>
                  <a:pt x="2401" y="1081"/>
                </a:lnTo>
                <a:lnTo>
                  <a:pt x="2397" y="1076"/>
                </a:lnTo>
                <a:lnTo>
                  <a:pt x="2393" y="1069"/>
                </a:lnTo>
                <a:lnTo>
                  <a:pt x="2392" y="1059"/>
                </a:lnTo>
                <a:lnTo>
                  <a:pt x="2416" y="854"/>
                </a:lnTo>
                <a:lnTo>
                  <a:pt x="2419" y="846"/>
                </a:lnTo>
                <a:lnTo>
                  <a:pt x="2424" y="840"/>
                </a:lnTo>
                <a:lnTo>
                  <a:pt x="2433" y="835"/>
                </a:lnTo>
                <a:lnTo>
                  <a:pt x="2441" y="834"/>
                </a:lnTo>
                <a:lnTo>
                  <a:pt x="2459" y="834"/>
                </a:lnTo>
                <a:lnTo>
                  <a:pt x="2459" y="587"/>
                </a:lnTo>
                <a:lnTo>
                  <a:pt x="2191" y="684"/>
                </a:lnTo>
                <a:lnTo>
                  <a:pt x="2209" y="745"/>
                </a:lnTo>
                <a:lnTo>
                  <a:pt x="2223" y="811"/>
                </a:lnTo>
                <a:lnTo>
                  <a:pt x="2233" y="879"/>
                </a:lnTo>
                <a:lnTo>
                  <a:pt x="2238" y="952"/>
                </a:lnTo>
                <a:lnTo>
                  <a:pt x="2239" y="1027"/>
                </a:lnTo>
                <a:lnTo>
                  <a:pt x="2239" y="1041"/>
                </a:lnTo>
                <a:lnTo>
                  <a:pt x="2239" y="1063"/>
                </a:lnTo>
                <a:lnTo>
                  <a:pt x="2239" y="1092"/>
                </a:lnTo>
                <a:lnTo>
                  <a:pt x="2239" y="1127"/>
                </a:lnTo>
                <a:lnTo>
                  <a:pt x="2239" y="1167"/>
                </a:lnTo>
                <a:lnTo>
                  <a:pt x="2239" y="1212"/>
                </a:lnTo>
                <a:lnTo>
                  <a:pt x="2239" y="1261"/>
                </a:lnTo>
                <a:lnTo>
                  <a:pt x="2239" y="1313"/>
                </a:lnTo>
                <a:lnTo>
                  <a:pt x="2239" y="1367"/>
                </a:lnTo>
                <a:lnTo>
                  <a:pt x="2239" y="1425"/>
                </a:lnTo>
                <a:lnTo>
                  <a:pt x="2239" y="1484"/>
                </a:lnTo>
                <a:lnTo>
                  <a:pt x="2239" y="1542"/>
                </a:lnTo>
                <a:lnTo>
                  <a:pt x="2239" y="1602"/>
                </a:lnTo>
                <a:lnTo>
                  <a:pt x="2239" y="1661"/>
                </a:lnTo>
                <a:lnTo>
                  <a:pt x="2240" y="1718"/>
                </a:lnTo>
                <a:lnTo>
                  <a:pt x="2240" y="1774"/>
                </a:lnTo>
                <a:lnTo>
                  <a:pt x="2240" y="1826"/>
                </a:lnTo>
                <a:lnTo>
                  <a:pt x="2240" y="1876"/>
                </a:lnTo>
                <a:lnTo>
                  <a:pt x="2240" y="1922"/>
                </a:lnTo>
                <a:lnTo>
                  <a:pt x="2240" y="1964"/>
                </a:lnTo>
                <a:lnTo>
                  <a:pt x="2240" y="2001"/>
                </a:lnTo>
                <a:lnTo>
                  <a:pt x="2240" y="2031"/>
                </a:lnTo>
                <a:lnTo>
                  <a:pt x="2240" y="2055"/>
                </a:lnTo>
                <a:lnTo>
                  <a:pt x="2455" y="2154"/>
                </a:lnTo>
                <a:lnTo>
                  <a:pt x="2483" y="2166"/>
                </a:lnTo>
                <a:lnTo>
                  <a:pt x="2510" y="2181"/>
                </a:lnTo>
                <a:lnTo>
                  <a:pt x="2536" y="2198"/>
                </a:lnTo>
                <a:lnTo>
                  <a:pt x="2560" y="2217"/>
                </a:lnTo>
                <a:lnTo>
                  <a:pt x="2583" y="2239"/>
                </a:lnTo>
                <a:lnTo>
                  <a:pt x="2601" y="2263"/>
                </a:lnTo>
                <a:lnTo>
                  <a:pt x="2614" y="2291"/>
                </a:lnTo>
                <a:lnTo>
                  <a:pt x="2615" y="2294"/>
                </a:lnTo>
                <a:lnTo>
                  <a:pt x="2619" y="2302"/>
                </a:lnTo>
                <a:lnTo>
                  <a:pt x="2624" y="2313"/>
                </a:lnTo>
                <a:lnTo>
                  <a:pt x="2630" y="2330"/>
                </a:lnTo>
                <a:lnTo>
                  <a:pt x="2638" y="2352"/>
                </a:lnTo>
                <a:lnTo>
                  <a:pt x="2647" y="2376"/>
                </a:lnTo>
                <a:lnTo>
                  <a:pt x="2658" y="2405"/>
                </a:lnTo>
                <a:lnTo>
                  <a:pt x="2669" y="2437"/>
                </a:lnTo>
                <a:lnTo>
                  <a:pt x="2681" y="2471"/>
                </a:lnTo>
                <a:lnTo>
                  <a:pt x="2695" y="2508"/>
                </a:lnTo>
                <a:lnTo>
                  <a:pt x="2709" y="2549"/>
                </a:lnTo>
                <a:lnTo>
                  <a:pt x="2723" y="2591"/>
                </a:lnTo>
                <a:lnTo>
                  <a:pt x="2738" y="2635"/>
                </a:lnTo>
                <a:lnTo>
                  <a:pt x="2753" y="2680"/>
                </a:lnTo>
                <a:lnTo>
                  <a:pt x="2768" y="2727"/>
                </a:lnTo>
                <a:lnTo>
                  <a:pt x="2784" y="2775"/>
                </a:lnTo>
                <a:lnTo>
                  <a:pt x="2798" y="2824"/>
                </a:lnTo>
                <a:lnTo>
                  <a:pt x="2812" y="2873"/>
                </a:lnTo>
                <a:lnTo>
                  <a:pt x="2826" y="2922"/>
                </a:lnTo>
                <a:lnTo>
                  <a:pt x="2840" y="2971"/>
                </a:lnTo>
                <a:lnTo>
                  <a:pt x="2853" y="3019"/>
                </a:lnTo>
                <a:lnTo>
                  <a:pt x="2864" y="3067"/>
                </a:lnTo>
                <a:lnTo>
                  <a:pt x="2875" y="3114"/>
                </a:lnTo>
                <a:lnTo>
                  <a:pt x="2884" y="3160"/>
                </a:lnTo>
                <a:lnTo>
                  <a:pt x="2892" y="3204"/>
                </a:lnTo>
                <a:lnTo>
                  <a:pt x="2898" y="3245"/>
                </a:lnTo>
                <a:lnTo>
                  <a:pt x="2904" y="3286"/>
                </a:lnTo>
                <a:lnTo>
                  <a:pt x="2907" y="3323"/>
                </a:lnTo>
                <a:lnTo>
                  <a:pt x="2908" y="3358"/>
                </a:lnTo>
                <a:lnTo>
                  <a:pt x="2908" y="3358"/>
                </a:lnTo>
                <a:lnTo>
                  <a:pt x="2907" y="3390"/>
                </a:lnTo>
                <a:lnTo>
                  <a:pt x="2904" y="3418"/>
                </a:lnTo>
                <a:lnTo>
                  <a:pt x="2898" y="3444"/>
                </a:lnTo>
                <a:lnTo>
                  <a:pt x="2891" y="3464"/>
                </a:lnTo>
                <a:lnTo>
                  <a:pt x="2880" y="3481"/>
                </a:lnTo>
                <a:lnTo>
                  <a:pt x="2867" y="3494"/>
                </a:lnTo>
                <a:lnTo>
                  <a:pt x="2851" y="3501"/>
                </a:lnTo>
                <a:lnTo>
                  <a:pt x="2831" y="3503"/>
                </a:lnTo>
                <a:lnTo>
                  <a:pt x="77" y="3503"/>
                </a:lnTo>
                <a:lnTo>
                  <a:pt x="57" y="3501"/>
                </a:lnTo>
                <a:lnTo>
                  <a:pt x="41" y="3494"/>
                </a:lnTo>
                <a:lnTo>
                  <a:pt x="28" y="3481"/>
                </a:lnTo>
                <a:lnTo>
                  <a:pt x="17" y="3464"/>
                </a:lnTo>
                <a:lnTo>
                  <a:pt x="10" y="3444"/>
                </a:lnTo>
                <a:lnTo>
                  <a:pt x="4" y="3418"/>
                </a:lnTo>
                <a:lnTo>
                  <a:pt x="1" y="3390"/>
                </a:lnTo>
                <a:lnTo>
                  <a:pt x="0" y="3358"/>
                </a:lnTo>
                <a:lnTo>
                  <a:pt x="1" y="3323"/>
                </a:lnTo>
                <a:lnTo>
                  <a:pt x="4" y="3286"/>
                </a:lnTo>
                <a:lnTo>
                  <a:pt x="10" y="3245"/>
                </a:lnTo>
                <a:lnTo>
                  <a:pt x="16" y="3204"/>
                </a:lnTo>
                <a:lnTo>
                  <a:pt x="24" y="3160"/>
                </a:lnTo>
                <a:lnTo>
                  <a:pt x="33" y="3114"/>
                </a:lnTo>
                <a:lnTo>
                  <a:pt x="44" y="3067"/>
                </a:lnTo>
                <a:lnTo>
                  <a:pt x="55" y="3019"/>
                </a:lnTo>
                <a:lnTo>
                  <a:pt x="68" y="2971"/>
                </a:lnTo>
                <a:lnTo>
                  <a:pt x="82" y="2922"/>
                </a:lnTo>
                <a:lnTo>
                  <a:pt x="96" y="2873"/>
                </a:lnTo>
                <a:lnTo>
                  <a:pt x="109" y="2824"/>
                </a:lnTo>
                <a:lnTo>
                  <a:pt x="124" y="2775"/>
                </a:lnTo>
                <a:lnTo>
                  <a:pt x="140" y="2727"/>
                </a:lnTo>
                <a:lnTo>
                  <a:pt x="155" y="2680"/>
                </a:lnTo>
                <a:lnTo>
                  <a:pt x="170" y="2635"/>
                </a:lnTo>
                <a:lnTo>
                  <a:pt x="185" y="2591"/>
                </a:lnTo>
                <a:lnTo>
                  <a:pt x="199" y="2549"/>
                </a:lnTo>
                <a:lnTo>
                  <a:pt x="213" y="2508"/>
                </a:lnTo>
                <a:lnTo>
                  <a:pt x="226" y="2471"/>
                </a:lnTo>
                <a:lnTo>
                  <a:pt x="239" y="2437"/>
                </a:lnTo>
                <a:lnTo>
                  <a:pt x="251" y="2405"/>
                </a:lnTo>
                <a:lnTo>
                  <a:pt x="261" y="2376"/>
                </a:lnTo>
                <a:lnTo>
                  <a:pt x="270" y="2352"/>
                </a:lnTo>
                <a:lnTo>
                  <a:pt x="278" y="2330"/>
                </a:lnTo>
                <a:lnTo>
                  <a:pt x="284" y="2313"/>
                </a:lnTo>
                <a:lnTo>
                  <a:pt x="289" y="2302"/>
                </a:lnTo>
                <a:lnTo>
                  <a:pt x="292" y="2294"/>
                </a:lnTo>
                <a:lnTo>
                  <a:pt x="294" y="2291"/>
                </a:lnTo>
                <a:lnTo>
                  <a:pt x="308" y="2263"/>
                </a:lnTo>
                <a:lnTo>
                  <a:pt x="328" y="2238"/>
                </a:lnTo>
                <a:lnTo>
                  <a:pt x="349" y="2216"/>
                </a:lnTo>
                <a:lnTo>
                  <a:pt x="373" y="2197"/>
                </a:lnTo>
                <a:lnTo>
                  <a:pt x="399" y="2181"/>
                </a:lnTo>
                <a:lnTo>
                  <a:pt x="425" y="2166"/>
                </a:lnTo>
                <a:lnTo>
                  <a:pt x="453" y="2154"/>
                </a:lnTo>
                <a:lnTo>
                  <a:pt x="668" y="2055"/>
                </a:lnTo>
                <a:lnTo>
                  <a:pt x="668" y="1036"/>
                </a:lnTo>
                <a:lnTo>
                  <a:pt x="669" y="959"/>
                </a:lnTo>
                <a:lnTo>
                  <a:pt x="675" y="884"/>
                </a:lnTo>
                <a:lnTo>
                  <a:pt x="685" y="814"/>
                </a:lnTo>
                <a:lnTo>
                  <a:pt x="699" y="747"/>
                </a:lnTo>
                <a:lnTo>
                  <a:pt x="718" y="684"/>
                </a:lnTo>
                <a:lnTo>
                  <a:pt x="313" y="537"/>
                </a:lnTo>
                <a:lnTo>
                  <a:pt x="298" y="529"/>
                </a:lnTo>
                <a:lnTo>
                  <a:pt x="285" y="519"/>
                </a:lnTo>
                <a:lnTo>
                  <a:pt x="275" y="506"/>
                </a:lnTo>
                <a:lnTo>
                  <a:pt x="270" y="490"/>
                </a:lnTo>
                <a:lnTo>
                  <a:pt x="268" y="474"/>
                </a:lnTo>
                <a:lnTo>
                  <a:pt x="270" y="457"/>
                </a:lnTo>
                <a:lnTo>
                  <a:pt x="275" y="442"/>
                </a:lnTo>
                <a:lnTo>
                  <a:pt x="285" y="428"/>
                </a:lnTo>
                <a:lnTo>
                  <a:pt x="298" y="417"/>
                </a:lnTo>
                <a:lnTo>
                  <a:pt x="313" y="410"/>
                </a:lnTo>
                <a:lnTo>
                  <a:pt x="1431" y="5"/>
                </a:lnTo>
                <a:lnTo>
                  <a:pt x="144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pic>
        <p:nvPicPr>
          <p:cNvPr id="132" name="Picture 131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116D7E84-27C4-4C34-B696-9297F1B78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037" y="2691068"/>
            <a:ext cx="1093473" cy="207162"/>
          </a:xfrm>
          <a:prstGeom prst="rect">
            <a:avLst/>
          </a:prstGeom>
        </p:spPr>
      </p:pic>
      <p:pic>
        <p:nvPicPr>
          <p:cNvPr id="133" name="Picture 8" descr="Image result for wso2 enterprise service bus">
            <a:extLst>
              <a:ext uri="{FF2B5EF4-FFF2-40B4-BE49-F238E27FC236}">
                <a16:creationId xmlns:a16="http://schemas.microsoft.com/office/drawing/2014/main" id="{5E958BA6-F179-4F25-A47D-F998D295E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6" y="2904161"/>
            <a:ext cx="1093473" cy="19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28" descr="Image result for azure logo">
            <a:extLst>
              <a:ext uri="{FF2B5EF4-FFF2-40B4-BE49-F238E27FC236}">
                <a16:creationId xmlns:a16="http://schemas.microsoft.com/office/drawing/2014/main" id="{69820941-705F-4DB0-9445-35B3E629F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40" y="4300430"/>
            <a:ext cx="873310" cy="25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>
            <a:extLst>
              <a:ext uri="{FF2B5EF4-FFF2-40B4-BE49-F238E27FC236}">
                <a16:creationId xmlns:a16="http://schemas.microsoft.com/office/drawing/2014/main" id="{1927D2AF-F810-4B14-8D9A-DEA8FE207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946" y="4035375"/>
            <a:ext cx="804215" cy="22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riday Five — July 13, 2018 | Red Hat">
            <a:extLst>
              <a:ext uri="{FF2B5EF4-FFF2-40B4-BE49-F238E27FC236}">
                <a16:creationId xmlns:a16="http://schemas.microsoft.com/office/drawing/2014/main" id="{95501992-B611-497E-9E92-F03D16361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905" y="1075924"/>
            <a:ext cx="829744" cy="551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C50B6C33-DDE9-472C-B9C4-39487B076D57}"/>
              </a:ext>
            </a:extLst>
          </p:cNvPr>
          <p:cNvSpPr/>
          <p:nvPr/>
        </p:nvSpPr>
        <p:spPr>
          <a:xfrm>
            <a:off x="3528217" y="1807485"/>
            <a:ext cx="827320" cy="6092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MSG: Currently Not Enrolled. Sent </a:t>
            </a:r>
            <a:r>
              <a:rPr lang="en-US" sz="800"/>
              <a:t>to Admin for </a:t>
            </a:r>
            <a:r>
              <a:rPr lang="en-US" sz="800" dirty="0"/>
              <a:t>Approval!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023F455-3604-4A25-BC55-71DCD3CD37DE}"/>
              </a:ext>
            </a:extLst>
          </p:cNvPr>
          <p:cNvCxnSpPr>
            <a:cxnSpLocks/>
          </p:cNvCxnSpPr>
          <p:nvPr/>
        </p:nvCxnSpPr>
        <p:spPr>
          <a:xfrm>
            <a:off x="1512287" y="3566145"/>
            <a:ext cx="10348" cy="58107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B5B9092-CCE2-4BEC-B73E-519EF538A10C}"/>
              </a:ext>
            </a:extLst>
          </p:cNvPr>
          <p:cNvCxnSpPr>
            <a:cxnSpLocks/>
          </p:cNvCxnSpPr>
          <p:nvPr/>
        </p:nvCxnSpPr>
        <p:spPr>
          <a:xfrm>
            <a:off x="1940328" y="2355551"/>
            <a:ext cx="0" cy="72852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B174C38-2EFC-4260-BC16-9BFE2C0EBCC0}"/>
              </a:ext>
            </a:extLst>
          </p:cNvPr>
          <p:cNvCxnSpPr>
            <a:cxnSpLocks/>
          </p:cNvCxnSpPr>
          <p:nvPr/>
        </p:nvCxnSpPr>
        <p:spPr>
          <a:xfrm flipH="1">
            <a:off x="5447331" y="2299937"/>
            <a:ext cx="4376" cy="78461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7F7050E-BFD8-44C8-A277-CC7D91A45614}"/>
              </a:ext>
            </a:extLst>
          </p:cNvPr>
          <p:cNvCxnSpPr>
            <a:cxnSpLocks/>
          </p:cNvCxnSpPr>
          <p:nvPr/>
        </p:nvCxnSpPr>
        <p:spPr>
          <a:xfrm>
            <a:off x="5854185" y="3545959"/>
            <a:ext cx="0" cy="57074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1DD49DC-001B-41F6-96F9-B2C85394ABBC}"/>
              </a:ext>
            </a:extLst>
          </p:cNvPr>
          <p:cNvCxnSpPr>
            <a:cxnSpLocks/>
          </p:cNvCxnSpPr>
          <p:nvPr/>
        </p:nvCxnSpPr>
        <p:spPr>
          <a:xfrm>
            <a:off x="5426144" y="3540792"/>
            <a:ext cx="10348" cy="58107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2E9F69F-55A3-4D6E-81F0-71D3F5E7F860}"/>
              </a:ext>
            </a:extLst>
          </p:cNvPr>
          <p:cNvCxnSpPr>
            <a:cxnSpLocks/>
          </p:cNvCxnSpPr>
          <p:nvPr/>
        </p:nvCxnSpPr>
        <p:spPr>
          <a:xfrm>
            <a:off x="5854185" y="2273201"/>
            <a:ext cx="0" cy="78552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1D4AAA5-A4BA-40F7-989D-F3B659D832EB}"/>
              </a:ext>
            </a:extLst>
          </p:cNvPr>
          <p:cNvCxnSpPr>
            <a:cxnSpLocks/>
          </p:cNvCxnSpPr>
          <p:nvPr/>
        </p:nvCxnSpPr>
        <p:spPr>
          <a:xfrm flipH="1">
            <a:off x="7510328" y="2312267"/>
            <a:ext cx="4376" cy="78461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386E06A-10E9-4C34-826C-E02000C794DF}"/>
              </a:ext>
            </a:extLst>
          </p:cNvPr>
          <p:cNvCxnSpPr>
            <a:cxnSpLocks/>
          </p:cNvCxnSpPr>
          <p:nvPr/>
        </p:nvCxnSpPr>
        <p:spPr>
          <a:xfrm>
            <a:off x="7917182" y="3558289"/>
            <a:ext cx="0" cy="57074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58B3747-5455-4A1C-9496-AEB62C3FB408}"/>
              </a:ext>
            </a:extLst>
          </p:cNvPr>
          <p:cNvCxnSpPr>
            <a:cxnSpLocks/>
          </p:cNvCxnSpPr>
          <p:nvPr/>
        </p:nvCxnSpPr>
        <p:spPr>
          <a:xfrm>
            <a:off x="7489141" y="3553122"/>
            <a:ext cx="10348" cy="58107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383B49A-7274-4A47-A3A4-2BC5DE7872E5}"/>
              </a:ext>
            </a:extLst>
          </p:cNvPr>
          <p:cNvCxnSpPr>
            <a:cxnSpLocks/>
          </p:cNvCxnSpPr>
          <p:nvPr/>
        </p:nvCxnSpPr>
        <p:spPr>
          <a:xfrm>
            <a:off x="7915037" y="2312267"/>
            <a:ext cx="2145" cy="75879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8673703-B7FB-4500-84A7-EBCE166D59C0}"/>
              </a:ext>
            </a:extLst>
          </p:cNvPr>
          <p:cNvSpPr txBox="1"/>
          <p:nvPr/>
        </p:nvSpPr>
        <p:spPr>
          <a:xfrm>
            <a:off x="1265179" y="4140029"/>
            <a:ext cx="985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  <a:latin typeface="+mn-lt"/>
              </a:rPr>
              <a:t>Fetch Student record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3A5B07D-5623-4787-B347-5085CCBBED32}"/>
              </a:ext>
            </a:extLst>
          </p:cNvPr>
          <p:cNvSpPr txBox="1"/>
          <p:nvPr/>
        </p:nvSpPr>
        <p:spPr>
          <a:xfrm>
            <a:off x="5136573" y="4135244"/>
            <a:ext cx="9857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  <a:latin typeface="+mn-lt"/>
              </a:rPr>
              <a:t>Fetch Age details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E823FBC-8303-42E8-A6B1-DBDD7F63ED48}"/>
              </a:ext>
            </a:extLst>
          </p:cNvPr>
          <p:cNvCxnSpPr>
            <a:cxnSpLocks/>
          </p:cNvCxnSpPr>
          <p:nvPr/>
        </p:nvCxnSpPr>
        <p:spPr>
          <a:xfrm flipV="1">
            <a:off x="6683135" y="672082"/>
            <a:ext cx="0" cy="55798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Email - Free multimedia icons">
            <a:extLst>
              <a:ext uri="{FF2B5EF4-FFF2-40B4-BE49-F238E27FC236}">
                <a16:creationId xmlns:a16="http://schemas.microsoft.com/office/drawing/2014/main" id="{8144F17B-DD57-4789-8D65-A5800D9B7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556" y="840494"/>
            <a:ext cx="241532" cy="24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26C726F-BF06-4268-BAFB-FCB45C1CE49D}"/>
              </a:ext>
            </a:extLst>
          </p:cNvPr>
          <p:cNvCxnSpPr>
            <a:cxnSpLocks/>
          </p:cNvCxnSpPr>
          <p:nvPr/>
        </p:nvCxnSpPr>
        <p:spPr>
          <a:xfrm flipV="1">
            <a:off x="7715157" y="668095"/>
            <a:ext cx="0" cy="57391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2" descr="Email - Free multimedia icons">
            <a:extLst>
              <a:ext uri="{FF2B5EF4-FFF2-40B4-BE49-F238E27FC236}">
                <a16:creationId xmlns:a16="http://schemas.microsoft.com/office/drawing/2014/main" id="{A5FBCA8D-12A3-43DF-B315-4078EA8F3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578" y="852440"/>
            <a:ext cx="241532" cy="24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327F8D59-FA51-431B-BDAE-ADCB69F364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19298" y="674244"/>
            <a:ext cx="6792547" cy="5751"/>
          </a:xfrm>
          <a:prstGeom prst="bentConnector3">
            <a:avLst>
              <a:gd name="adj1" fmla="val -236"/>
            </a:avLst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71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3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4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7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8000"/>
                            </p:stCondLst>
                            <p:childTnLst>
                              <p:par>
                                <p:cTn id="80" presetID="27" presetClass="emph" presetSubtype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3" dur="50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0"/>
                            </p:stCondLst>
                            <p:childTnLst>
                              <p:par>
                                <p:cTn id="9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50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0" dur="50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" dur="50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30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40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00"/>
                            </p:stCondLst>
                            <p:childTnLst>
                              <p:par>
                                <p:cTn id="1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60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675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7500"/>
                            </p:stCondLst>
                            <p:childTnLst>
                              <p:par>
                                <p:cTn id="1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8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95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0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150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25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3500"/>
                            </p:stCondLst>
                            <p:childTnLst>
                              <p:par>
                                <p:cTn id="1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34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5500"/>
                            </p:stCondLst>
                            <p:childTnLst>
                              <p:par>
                                <p:cTn id="1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65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7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85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39500"/>
                            </p:stCondLst>
                            <p:childTnLst>
                              <p:par>
                                <p:cTn id="1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0500"/>
                            </p:stCondLst>
                            <p:childTnLst>
                              <p:par>
                                <p:cTn id="1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1500"/>
                            </p:stCondLst>
                            <p:childTnLst>
                              <p:par>
                                <p:cTn id="1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42500"/>
                            </p:stCondLst>
                            <p:childTnLst>
                              <p:par>
                                <p:cTn id="1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435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44750"/>
                            </p:stCondLst>
                            <p:childTnLst>
                              <p:par>
                                <p:cTn id="2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45750"/>
                            </p:stCondLst>
                            <p:childTnLst>
                              <p:par>
                                <p:cTn id="2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46750"/>
                            </p:stCondLst>
                            <p:childTnLst>
                              <p:par>
                                <p:cTn id="2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47750"/>
                            </p:stCondLst>
                            <p:childTnLst>
                              <p:par>
                                <p:cTn id="2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48750"/>
                            </p:stCondLst>
                            <p:childTnLst>
                              <p:par>
                                <p:cTn id="2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49750"/>
                            </p:stCondLst>
                            <p:childTnLst>
                              <p:par>
                                <p:cTn id="2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750"/>
                            </p:stCondLst>
                            <p:childTnLst>
                              <p:par>
                                <p:cTn id="2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1750"/>
                            </p:stCondLst>
                            <p:childTnLst>
                              <p:par>
                                <p:cTn id="2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2750"/>
                            </p:stCondLst>
                            <p:childTnLst>
                              <p:par>
                                <p:cTn id="2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3750"/>
                            </p:stCondLst>
                            <p:childTnLst>
                              <p:par>
                                <p:cTn id="2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4750"/>
                            </p:stCondLst>
                            <p:childTnLst>
                              <p:par>
                                <p:cTn id="2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5750"/>
                            </p:stCondLst>
                            <p:childTnLst>
                              <p:par>
                                <p:cTn id="2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6750"/>
                            </p:stCondLst>
                            <p:childTnLst>
                              <p:par>
                                <p:cTn id="2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5" grpId="0" animBg="1"/>
      <p:bldP spid="26" grpId="0"/>
      <p:bldP spid="14" grpId="0" animBg="1"/>
      <p:bldP spid="35" grpId="0" animBg="1"/>
      <p:bldP spid="36" grpId="0" animBg="1"/>
      <p:bldP spid="46" grpId="0"/>
      <p:bldP spid="47" grpId="0" animBg="1"/>
      <p:bldP spid="49" grpId="0"/>
      <p:bldP spid="53" grpId="0"/>
      <p:bldP spid="59" grpId="0" animBg="1"/>
      <p:bldP spid="70" grpId="0" animBg="1"/>
      <p:bldP spid="89" grpId="0" animBg="1"/>
      <p:bldP spid="90" grpId="0" animBg="1"/>
      <p:bldP spid="92" grpId="0" animBg="1"/>
      <p:bldP spid="106" grpId="0"/>
      <p:bldP spid="107" grpId="0" animBg="1"/>
      <p:bldP spid="113" grpId="0"/>
      <p:bldP spid="114" grpId="0" animBg="1"/>
      <p:bldP spid="117" grpId="0" animBg="1"/>
      <p:bldP spid="118" grpId="0" animBg="1"/>
      <p:bldP spid="119" grpId="0" animBg="1"/>
      <p:bldP spid="121" grpId="0"/>
      <p:bldP spid="130" grpId="0" animBg="1"/>
      <p:bldP spid="52" grpId="0" animBg="1"/>
      <p:bldP spid="52" grpId="1" animBg="1"/>
      <p:bldP spid="84" grpId="0"/>
      <p:bldP spid="85" grpId="0"/>
    </p:bldLst>
  </p:timing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rosted Glas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  <a:extLst>
    <a:ext uri="{05A4C25C-085E-4340-85A3-A5531E510DB2}">
      <thm15:themeFamily xmlns:thm15="http://schemas.microsoft.com/office/thememl/2012/main" name="Presentation1" id="{702403EB-318C-439B-9AB2-BA2B8AB33F7C}" vid="{E6FED60A-EEAF-4841-AC95-7D184802CB98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02403EB-318C-439B-9AB2-BA2B8AB33F7C}" vid="{819E83EB-3304-45C5-AE68-EF214ADD408D}"/>
    </a:ext>
  </a:extLst>
</a:theme>
</file>

<file path=ppt/theme/theme3.xml><?xml version="1.0" encoding="utf-8"?>
<a:theme xmlns:a="http://schemas.openxmlformats.org/drawingml/2006/main" name="1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C73D6DCF5D0448BCFB40AD7CF6611D" ma:contentTypeVersion="12" ma:contentTypeDescription="Create a new document." ma:contentTypeScope="" ma:versionID="4fb06a7bab9e14ae271d924608e93cb2">
  <xsd:schema xmlns:xsd="http://www.w3.org/2001/XMLSchema" xmlns:xs="http://www.w3.org/2001/XMLSchema" xmlns:p="http://schemas.microsoft.com/office/2006/metadata/properties" xmlns:ns3="9e5ec3b3-b185-42fc-94a9-817ffc39b989" xmlns:ns4="c512121a-7e91-4de7-899d-5077ef930251" targetNamespace="http://schemas.microsoft.com/office/2006/metadata/properties" ma:root="true" ma:fieldsID="0aa15b5e5492002944e584173fd12460" ns3:_="" ns4:_="">
    <xsd:import namespace="9e5ec3b3-b185-42fc-94a9-817ffc39b989"/>
    <xsd:import namespace="c512121a-7e91-4de7-899d-5077ef93025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5ec3b3-b185-42fc-94a9-817ffc39b98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12121a-7e91-4de7-899d-5077ef9302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559248-63FA-4C6E-A37D-96FF4426E5C5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1C35368-A06D-4E95-98BE-E31945E538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5ec3b3-b185-42fc-94a9-817ffc39b989"/>
    <ds:schemaRef ds:uri="c512121a-7e91-4de7-899d-5077ef9302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141</TotalTime>
  <Words>95</Words>
  <Application>Microsoft Office PowerPoint</Application>
  <PresentationFormat>On-screen Show (16:9)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Bw Modelica SS02</vt:lpstr>
      <vt:lpstr>Calibri</vt:lpstr>
      <vt:lpstr>Calibri Light</vt:lpstr>
      <vt:lpstr>Symbol</vt:lpstr>
      <vt:lpstr>Tahoma</vt:lpstr>
      <vt:lpstr>Wingdings</vt:lpstr>
      <vt:lpstr>L&amp;T Infotech</vt:lpstr>
      <vt:lpstr>Custom Design</vt:lpstr>
      <vt:lpstr>12_Office Theme</vt:lpstr>
      <vt:lpstr>USE CASE: COURSE ENROLLMENT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CASE: STUDENT ENROLMENT TO A COURSE</dc:title>
  <dc:creator>Veerabhathran A</dc:creator>
  <cp:lastModifiedBy>Veerabhathran A</cp:lastModifiedBy>
  <cp:revision>11</cp:revision>
  <cp:lastPrinted>2015-11-28T12:28:20Z</cp:lastPrinted>
  <dcterms:created xsi:type="dcterms:W3CDTF">2020-06-26T13:44:36Z</dcterms:created>
  <dcterms:modified xsi:type="dcterms:W3CDTF">2020-06-27T00:44:10Z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0x010100A4C73D6DCF5D0448BCFB40AD7CF6611D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