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ipenta, Venkata Ravamma" userId="0b7e97f4-48ad-4d21-be07-9caa3603a62e" providerId="ADAL" clId="{660EEB6C-B767-4639-964F-05339E0E8D3C}"/>
    <pc:docChg chg="undo custSel addSld delSld modSld">
      <pc:chgData name="Vanipenta, Venkata Ravamma" userId="0b7e97f4-48ad-4d21-be07-9caa3603a62e" providerId="ADAL" clId="{660EEB6C-B767-4639-964F-05339E0E8D3C}" dt="2024-01-03T18:12:14.446" v="122" actId="26606"/>
      <pc:docMkLst>
        <pc:docMk/>
      </pc:docMkLst>
      <pc:sldChg chg="addSp modSp new mod setBg">
        <pc:chgData name="Vanipenta, Venkata Ravamma" userId="0b7e97f4-48ad-4d21-be07-9caa3603a62e" providerId="ADAL" clId="{660EEB6C-B767-4639-964F-05339E0E8D3C}" dt="2024-01-03T18:06:52.498" v="50" actId="26606"/>
        <pc:sldMkLst>
          <pc:docMk/>
          <pc:sldMk cId="3476800369" sldId="256"/>
        </pc:sldMkLst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10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12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1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16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18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6:52.498" v="50" actId="26606"/>
          <ac:spMkLst>
            <pc:docMk/>
            <pc:sldMk cId="3476800369" sldId="256"/>
            <ac:spMk id="2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6:52.498" v="50" actId="26606"/>
          <ac:picMkLst>
            <pc:docMk/>
            <pc:sldMk cId="3476800369" sldId="256"/>
            <ac:picMk id="3" creationId="{A89DBA2D-E8E7-7F10-97D6-86633CD0706A}"/>
          </ac:picMkLst>
        </pc:picChg>
      </pc:sldChg>
      <pc:sldChg chg="addSp delSp modSp new mod setBg">
        <pc:chgData name="Vanipenta, Venkata Ravamma" userId="0b7e97f4-48ad-4d21-be07-9caa3603a62e" providerId="ADAL" clId="{660EEB6C-B767-4639-964F-05339E0E8D3C}" dt="2024-01-03T18:07:02.831" v="55" actId="26606"/>
        <pc:sldMkLst>
          <pc:docMk/>
          <pc:sldMk cId="1091434907" sldId="257"/>
        </pc:sldMkLst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8" creationId="{F3060C83-F051-4F0E-ABAD-AA0DFC48B218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10" creationId="{83C98ABE-055B-441F-B07E-44F97F083C39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12" creationId="{29FDB030-9B49-4CED-8CCD-4D99382388AC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14" creationId="{3783CA14-24A1-485C-8B30-D6A5D87987AD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16" creationId="{9A97C86A-04D6-40F7-AE84-31AB43E6A846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18" creationId="{FF9F2414-84E8-453E-B1F3-389FDE8192D9}"/>
          </ac:spMkLst>
        </pc:spChg>
        <pc:spChg chg="add del">
          <ac:chgData name="Vanipenta, Venkata Ravamma" userId="0b7e97f4-48ad-4d21-be07-9caa3603a62e" providerId="ADAL" clId="{660EEB6C-B767-4639-964F-05339E0E8D3C}" dt="2024-01-03T18:07:01.253" v="52" actId="26606"/>
          <ac:spMkLst>
            <pc:docMk/>
            <pc:sldMk cId="1091434907" sldId="257"/>
            <ac:spMk id="20" creationId="{3ECA69A1-7536-43AC-85EF-C7106179F5ED}"/>
          </ac:spMkLst>
        </pc:spChg>
        <pc:spChg chg="add del">
          <ac:chgData name="Vanipenta, Venkata Ravamma" userId="0b7e97f4-48ad-4d21-be07-9caa3603a62e" providerId="ADAL" clId="{660EEB6C-B767-4639-964F-05339E0E8D3C}" dt="2024-01-03T18:07:02.819" v="54" actId="26606"/>
          <ac:spMkLst>
            <pc:docMk/>
            <pc:sldMk cId="1091434907" sldId="257"/>
            <ac:spMk id="22" creationId="{86FF76B9-219D-4469-AF87-0236D29032F1}"/>
          </ac:spMkLst>
        </pc:spChg>
        <pc:spChg chg="add del">
          <ac:chgData name="Vanipenta, Venkata Ravamma" userId="0b7e97f4-48ad-4d21-be07-9caa3603a62e" providerId="ADAL" clId="{660EEB6C-B767-4639-964F-05339E0E8D3C}" dt="2024-01-03T18:07:02.819" v="54" actId="26606"/>
          <ac:spMkLst>
            <pc:docMk/>
            <pc:sldMk cId="1091434907" sldId="257"/>
            <ac:spMk id="25" creationId="{2E80C965-DB6D-4F81-9E9E-B027384D0BD6}"/>
          </ac:spMkLst>
        </pc:spChg>
        <pc:spChg chg="add del">
          <ac:chgData name="Vanipenta, Venkata Ravamma" userId="0b7e97f4-48ad-4d21-be07-9caa3603a62e" providerId="ADAL" clId="{660EEB6C-B767-4639-964F-05339E0E8D3C}" dt="2024-01-03T18:07:02.819" v="54" actId="26606"/>
          <ac:spMkLst>
            <pc:docMk/>
            <pc:sldMk cId="1091434907" sldId="257"/>
            <ac:spMk id="26" creationId="{633C5E46-DAC5-4661-9C87-22B08E2A512F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2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29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30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31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32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33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02.831" v="55" actId="26606"/>
          <ac:spMkLst>
            <pc:docMk/>
            <pc:sldMk cId="1091434907" sldId="257"/>
            <ac:spMk id="34" creationId="{3ECA69A1-7536-43AC-85EF-C7106179F5ED}"/>
          </ac:spMkLst>
        </pc:spChg>
        <pc:grpChg chg="add del">
          <ac:chgData name="Vanipenta, Venkata Ravamma" userId="0b7e97f4-48ad-4d21-be07-9caa3603a62e" providerId="ADAL" clId="{660EEB6C-B767-4639-964F-05339E0E8D3C}" dt="2024-01-03T18:07:02.819" v="54" actId="26606"/>
          <ac:grpSpMkLst>
            <pc:docMk/>
            <pc:sldMk cId="1091434907" sldId="257"/>
            <ac:grpSpMk id="23" creationId="{DB88BD78-87E1-424D-B479-C37D8E41B12E}"/>
          </ac:grpSpMkLst>
        </pc:grpChg>
        <pc:picChg chg="add mod">
          <ac:chgData name="Vanipenta, Venkata Ravamma" userId="0b7e97f4-48ad-4d21-be07-9caa3603a62e" providerId="ADAL" clId="{660EEB6C-B767-4639-964F-05339E0E8D3C}" dt="2024-01-03T18:07:02.831" v="55" actId="26606"/>
          <ac:picMkLst>
            <pc:docMk/>
            <pc:sldMk cId="1091434907" sldId="257"/>
            <ac:picMk id="3" creationId="{B34A8E50-F162-A742-32E7-D5B8261A9EB4}"/>
          </ac:picMkLst>
        </pc:picChg>
      </pc:sldChg>
      <pc:sldChg chg="addSp modSp new mod setBg">
        <pc:chgData name="Vanipenta, Venkata Ravamma" userId="0b7e97f4-48ad-4d21-be07-9caa3603a62e" providerId="ADAL" clId="{660EEB6C-B767-4639-964F-05339E0E8D3C}" dt="2024-01-03T18:07:07.222" v="56" actId="26606"/>
        <pc:sldMkLst>
          <pc:docMk/>
          <pc:sldMk cId="3894759279" sldId="258"/>
        </pc:sldMkLst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10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12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1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16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18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07.222" v="56" actId="26606"/>
          <ac:spMkLst>
            <pc:docMk/>
            <pc:sldMk cId="3894759279" sldId="258"/>
            <ac:spMk id="2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7:07.222" v="56" actId="26606"/>
          <ac:picMkLst>
            <pc:docMk/>
            <pc:sldMk cId="3894759279" sldId="258"/>
            <ac:picMk id="3" creationId="{2CAB9701-8129-BBD7-00D4-50721D987AF6}"/>
          </ac:picMkLst>
        </pc:picChg>
      </pc:sldChg>
      <pc:sldChg chg="addSp delSp modSp new mod setBg">
        <pc:chgData name="Vanipenta, Venkata Ravamma" userId="0b7e97f4-48ad-4d21-be07-9caa3603a62e" providerId="ADAL" clId="{660EEB6C-B767-4639-964F-05339E0E8D3C}" dt="2024-01-03T18:07:16.091" v="61" actId="26606"/>
        <pc:sldMkLst>
          <pc:docMk/>
          <pc:sldMk cId="3261547234" sldId="259"/>
        </pc:sldMkLst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8" creationId="{F3060C83-F051-4F0E-ABAD-AA0DFC48B218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10" creationId="{83C98ABE-055B-441F-B07E-44F97F083C39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12" creationId="{29FDB030-9B49-4CED-8CCD-4D99382388AC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14" creationId="{3783CA14-24A1-485C-8B30-D6A5D87987AD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16" creationId="{9A97C86A-04D6-40F7-AE84-31AB43E6A846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18" creationId="{FF9F2414-84E8-453E-B1F3-389FDE8192D9}"/>
          </ac:spMkLst>
        </pc:spChg>
        <pc:spChg chg="add del">
          <ac:chgData name="Vanipenta, Venkata Ravamma" userId="0b7e97f4-48ad-4d21-be07-9caa3603a62e" providerId="ADAL" clId="{660EEB6C-B767-4639-964F-05339E0E8D3C}" dt="2024-01-03T18:07:14.054" v="58" actId="26606"/>
          <ac:spMkLst>
            <pc:docMk/>
            <pc:sldMk cId="3261547234" sldId="259"/>
            <ac:spMk id="20" creationId="{3ECA69A1-7536-43AC-85EF-C7106179F5ED}"/>
          </ac:spMkLst>
        </pc:spChg>
        <pc:spChg chg="add del">
          <ac:chgData name="Vanipenta, Venkata Ravamma" userId="0b7e97f4-48ad-4d21-be07-9caa3603a62e" providerId="ADAL" clId="{660EEB6C-B767-4639-964F-05339E0E8D3C}" dt="2024-01-03T18:07:16.078" v="60" actId="26606"/>
          <ac:spMkLst>
            <pc:docMk/>
            <pc:sldMk cId="3261547234" sldId="259"/>
            <ac:spMk id="22" creationId="{42A4FC2C-047E-45A5-965D-8E1E3BF09BC6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4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5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6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7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8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29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16.091" v="61" actId="26606"/>
          <ac:spMkLst>
            <pc:docMk/>
            <pc:sldMk cId="3261547234" sldId="259"/>
            <ac:spMk id="3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7:16.091" v="61" actId="26606"/>
          <ac:picMkLst>
            <pc:docMk/>
            <pc:sldMk cId="3261547234" sldId="259"/>
            <ac:picMk id="3" creationId="{31E042AA-D4CB-9F77-C7D1-DEB3B8EE8712}"/>
          </ac:picMkLst>
        </pc:picChg>
      </pc:sldChg>
      <pc:sldChg chg="addSp modSp new mod setBg">
        <pc:chgData name="Vanipenta, Venkata Ravamma" userId="0b7e97f4-48ad-4d21-be07-9caa3603a62e" providerId="ADAL" clId="{660EEB6C-B767-4639-964F-05339E0E8D3C}" dt="2024-01-03T18:07:19.982" v="62" actId="26606"/>
        <pc:sldMkLst>
          <pc:docMk/>
          <pc:sldMk cId="2077501440" sldId="260"/>
        </pc:sldMkLst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10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12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1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16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18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19.982" v="62" actId="26606"/>
          <ac:spMkLst>
            <pc:docMk/>
            <pc:sldMk cId="2077501440" sldId="260"/>
            <ac:spMk id="2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7:19.982" v="62" actId="26606"/>
          <ac:picMkLst>
            <pc:docMk/>
            <pc:sldMk cId="2077501440" sldId="260"/>
            <ac:picMk id="3" creationId="{0758DF33-F563-A29F-A809-FB89E50AFC56}"/>
          </ac:picMkLst>
        </pc:picChg>
      </pc:sldChg>
      <pc:sldChg chg="addSp delSp new del mod">
        <pc:chgData name="Vanipenta, Venkata Ravamma" userId="0b7e97f4-48ad-4d21-be07-9caa3603a62e" providerId="ADAL" clId="{660EEB6C-B767-4639-964F-05339E0E8D3C}" dt="2024-01-03T17:54:07.156" v="24" actId="47"/>
        <pc:sldMkLst>
          <pc:docMk/>
          <pc:sldMk cId="1930310087" sldId="261"/>
        </pc:sldMkLst>
        <pc:picChg chg="add del">
          <ac:chgData name="Vanipenta, Venkata Ravamma" userId="0b7e97f4-48ad-4d21-be07-9caa3603a62e" providerId="ADAL" clId="{660EEB6C-B767-4639-964F-05339E0E8D3C}" dt="2024-01-03T17:53:00.582" v="21" actId="478"/>
          <ac:picMkLst>
            <pc:docMk/>
            <pc:sldMk cId="1930310087" sldId="261"/>
            <ac:picMk id="3" creationId="{486B5F39-DF9E-634B-D1B1-D98C15FAB328}"/>
          </ac:picMkLst>
        </pc:picChg>
        <pc:picChg chg="add">
          <ac:chgData name="Vanipenta, Venkata Ravamma" userId="0b7e97f4-48ad-4d21-be07-9caa3603a62e" providerId="ADAL" clId="{660EEB6C-B767-4639-964F-05339E0E8D3C}" dt="2024-01-03T17:53:01.452" v="22" actId="22"/>
          <ac:picMkLst>
            <pc:docMk/>
            <pc:sldMk cId="1930310087" sldId="261"/>
            <ac:picMk id="5" creationId="{AF7985F1-74DE-E85D-070C-7DF7B8C0467E}"/>
          </ac:picMkLst>
        </pc:picChg>
      </pc:sldChg>
      <pc:sldChg chg="addSp modSp new mod setBg">
        <pc:chgData name="Vanipenta, Venkata Ravamma" userId="0b7e97f4-48ad-4d21-be07-9caa3603a62e" providerId="ADAL" clId="{660EEB6C-B767-4639-964F-05339E0E8D3C}" dt="2024-01-03T18:07:23.406" v="63" actId="26606"/>
        <pc:sldMkLst>
          <pc:docMk/>
          <pc:sldMk cId="2704907640" sldId="262"/>
        </pc:sldMkLst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10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12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1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16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18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23.406" v="63" actId="26606"/>
          <ac:spMkLst>
            <pc:docMk/>
            <pc:sldMk cId="2704907640" sldId="262"/>
            <ac:spMk id="2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7:23.406" v="63" actId="26606"/>
          <ac:picMkLst>
            <pc:docMk/>
            <pc:sldMk cId="2704907640" sldId="262"/>
            <ac:picMk id="3" creationId="{A386BA7E-6138-7F4D-5742-BCA73E27E423}"/>
          </ac:picMkLst>
        </pc:picChg>
      </pc:sldChg>
      <pc:sldChg chg="addSp delSp modSp new mod setBg">
        <pc:chgData name="Vanipenta, Venkata Ravamma" userId="0b7e97f4-48ad-4d21-be07-9caa3603a62e" providerId="ADAL" clId="{660EEB6C-B767-4639-964F-05339E0E8D3C}" dt="2024-01-03T18:07:36.333" v="70" actId="26606"/>
        <pc:sldMkLst>
          <pc:docMk/>
          <pc:sldMk cId="2888613998" sldId="263"/>
        </pc:sldMkLst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8" creationId="{F3060C83-F051-4F0E-ABAD-AA0DFC48B218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10" creationId="{83C98ABE-055B-441F-B07E-44F97F083C39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12" creationId="{29FDB030-9B49-4CED-8CCD-4D99382388AC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14" creationId="{3783CA14-24A1-485C-8B30-D6A5D87987AD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16" creationId="{9A97C86A-04D6-40F7-AE84-31AB43E6A846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18" creationId="{FF9F2414-84E8-453E-B1F3-389FDE8192D9}"/>
          </ac:spMkLst>
        </pc:spChg>
        <pc:spChg chg="add del">
          <ac:chgData name="Vanipenta, Venkata Ravamma" userId="0b7e97f4-48ad-4d21-be07-9caa3603a62e" providerId="ADAL" clId="{660EEB6C-B767-4639-964F-05339E0E8D3C}" dt="2024-01-03T18:07:31.703" v="65" actId="26606"/>
          <ac:spMkLst>
            <pc:docMk/>
            <pc:sldMk cId="2888613998" sldId="263"/>
            <ac:spMk id="20" creationId="{3ECA69A1-7536-43AC-85EF-C7106179F5ED}"/>
          </ac:spMkLst>
        </pc:spChg>
        <pc:spChg chg="add del">
          <ac:chgData name="Vanipenta, Venkata Ravamma" userId="0b7e97f4-48ad-4d21-be07-9caa3603a62e" providerId="ADAL" clId="{660EEB6C-B767-4639-964F-05339E0E8D3C}" dt="2024-01-03T18:07:34.948" v="67" actId="26606"/>
          <ac:spMkLst>
            <pc:docMk/>
            <pc:sldMk cId="2888613998" sldId="263"/>
            <ac:spMk id="22" creationId="{C83A5C14-ED91-4CD1-809E-D29FF97C9AF5}"/>
          </ac:spMkLst>
        </pc:spChg>
        <pc:spChg chg="add del">
          <ac:chgData name="Vanipenta, Venkata Ravamma" userId="0b7e97f4-48ad-4d21-be07-9caa3603a62e" providerId="ADAL" clId="{660EEB6C-B767-4639-964F-05339E0E8D3C}" dt="2024-01-03T18:07:34.948" v="67" actId="26606"/>
          <ac:spMkLst>
            <pc:docMk/>
            <pc:sldMk cId="2888613998" sldId="263"/>
            <ac:spMk id="23" creationId="{56065185-5C34-4F86-AA96-AA4D065B0EF4}"/>
          </ac:spMkLst>
        </pc:spChg>
        <pc:spChg chg="add del">
          <ac:chgData name="Vanipenta, Venkata Ravamma" userId="0b7e97f4-48ad-4d21-be07-9caa3603a62e" providerId="ADAL" clId="{660EEB6C-B767-4639-964F-05339E0E8D3C}" dt="2024-01-03T18:07:36.318" v="69" actId="26606"/>
          <ac:spMkLst>
            <pc:docMk/>
            <pc:sldMk cId="2888613998" sldId="263"/>
            <ac:spMk id="25" creationId="{86FF76B9-219D-4469-AF87-0236D29032F1}"/>
          </ac:spMkLst>
        </pc:spChg>
        <pc:spChg chg="add del">
          <ac:chgData name="Vanipenta, Venkata Ravamma" userId="0b7e97f4-48ad-4d21-be07-9caa3603a62e" providerId="ADAL" clId="{660EEB6C-B767-4639-964F-05339E0E8D3C}" dt="2024-01-03T18:07:36.318" v="69" actId="26606"/>
          <ac:spMkLst>
            <pc:docMk/>
            <pc:sldMk cId="2888613998" sldId="263"/>
            <ac:spMk id="28" creationId="{2E80C965-DB6D-4F81-9E9E-B027384D0BD6}"/>
          </ac:spMkLst>
        </pc:spChg>
        <pc:spChg chg="add del">
          <ac:chgData name="Vanipenta, Venkata Ravamma" userId="0b7e97f4-48ad-4d21-be07-9caa3603a62e" providerId="ADAL" clId="{660EEB6C-B767-4639-964F-05339E0E8D3C}" dt="2024-01-03T18:07:36.318" v="69" actId="26606"/>
          <ac:spMkLst>
            <pc:docMk/>
            <pc:sldMk cId="2888613998" sldId="263"/>
            <ac:spMk id="29" creationId="{633C5E46-DAC5-4661-9C87-22B08E2A512F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1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2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3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5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6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36.333" v="70" actId="26606"/>
          <ac:spMkLst>
            <pc:docMk/>
            <pc:sldMk cId="2888613998" sldId="263"/>
            <ac:spMk id="37" creationId="{3ECA69A1-7536-43AC-85EF-C7106179F5ED}"/>
          </ac:spMkLst>
        </pc:spChg>
        <pc:grpChg chg="add del">
          <ac:chgData name="Vanipenta, Venkata Ravamma" userId="0b7e97f4-48ad-4d21-be07-9caa3603a62e" providerId="ADAL" clId="{660EEB6C-B767-4639-964F-05339E0E8D3C}" dt="2024-01-03T18:07:36.318" v="69" actId="26606"/>
          <ac:grpSpMkLst>
            <pc:docMk/>
            <pc:sldMk cId="2888613998" sldId="263"/>
            <ac:grpSpMk id="26" creationId="{DB88BD78-87E1-424D-B479-C37D8E41B12E}"/>
          </ac:grpSpMkLst>
        </pc:grpChg>
        <pc:picChg chg="add mod">
          <ac:chgData name="Vanipenta, Venkata Ravamma" userId="0b7e97f4-48ad-4d21-be07-9caa3603a62e" providerId="ADAL" clId="{660EEB6C-B767-4639-964F-05339E0E8D3C}" dt="2024-01-03T18:07:36.333" v="70" actId="26606"/>
          <ac:picMkLst>
            <pc:docMk/>
            <pc:sldMk cId="2888613998" sldId="263"/>
            <ac:picMk id="3" creationId="{280C1E75-BC3B-A870-D248-B22F89E6A0B2}"/>
          </ac:picMkLst>
        </pc:picChg>
      </pc:sldChg>
      <pc:sldChg chg="addSp modSp new mod setBg">
        <pc:chgData name="Vanipenta, Venkata Ravamma" userId="0b7e97f4-48ad-4d21-be07-9caa3603a62e" providerId="ADAL" clId="{660EEB6C-B767-4639-964F-05339E0E8D3C}" dt="2024-01-03T18:07:40.925" v="71" actId="26606"/>
        <pc:sldMkLst>
          <pc:docMk/>
          <pc:sldMk cId="1744753009" sldId="264"/>
        </pc:sldMkLst>
        <pc:spChg chg="add">
          <ac:chgData name="Vanipenta, Venkata Ravamma" userId="0b7e97f4-48ad-4d21-be07-9caa3603a62e" providerId="ADAL" clId="{660EEB6C-B767-4639-964F-05339E0E8D3C}" dt="2024-01-03T18:07:40.925" v="71" actId="26606"/>
          <ac:spMkLst>
            <pc:docMk/>
            <pc:sldMk cId="1744753009" sldId="264"/>
            <ac:spMk id="10" creationId="{A9F529C3-C941-49FD-8C67-82F134F64BDB}"/>
          </ac:spMkLst>
        </pc:spChg>
        <pc:spChg chg="add">
          <ac:chgData name="Vanipenta, Venkata Ravamma" userId="0b7e97f4-48ad-4d21-be07-9caa3603a62e" providerId="ADAL" clId="{660EEB6C-B767-4639-964F-05339E0E8D3C}" dt="2024-01-03T18:07:40.925" v="71" actId="26606"/>
          <ac:spMkLst>
            <pc:docMk/>
            <pc:sldMk cId="1744753009" sldId="264"/>
            <ac:spMk id="12" creationId="{20586029-32A0-47E5-9AEC-AE3ABA6B94D0}"/>
          </ac:spMkLst>
        </pc:spChg>
        <pc:picChg chg="add mod ord">
          <ac:chgData name="Vanipenta, Venkata Ravamma" userId="0b7e97f4-48ad-4d21-be07-9caa3603a62e" providerId="ADAL" clId="{660EEB6C-B767-4639-964F-05339E0E8D3C}" dt="2024-01-03T18:07:40.925" v="71" actId="26606"/>
          <ac:picMkLst>
            <pc:docMk/>
            <pc:sldMk cId="1744753009" sldId="264"/>
            <ac:picMk id="3" creationId="{95F351C4-F77D-859D-A67D-5E0B3B4E277A}"/>
          </ac:picMkLst>
        </pc:picChg>
        <pc:picChg chg="add mod">
          <ac:chgData name="Vanipenta, Venkata Ravamma" userId="0b7e97f4-48ad-4d21-be07-9caa3603a62e" providerId="ADAL" clId="{660EEB6C-B767-4639-964F-05339E0E8D3C}" dt="2024-01-03T18:07:40.925" v="71" actId="26606"/>
          <ac:picMkLst>
            <pc:docMk/>
            <pc:sldMk cId="1744753009" sldId="264"/>
            <ac:picMk id="5" creationId="{F7238B17-4850-8A0B-48E3-3C163720DD41}"/>
          </ac:picMkLst>
        </pc:picChg>
        <pc:cxnChg chg="add">
          <ac:chgData name="Vanipenta, Venkata Ravamma" userId="0b7e97f4-48ad-4d21-be07-9caa3603a62e" providerId="ADAL" clId="{660EEB6C-B767-4639-964F-05339E0E8D3C}" dt="2024-01-03T18:07:40.925" v="71" actId="26606"/>
          <ac:cxnSpMkLst>
            <pc:docMk/>
            <pc:sldMk cId="1744753009" sldId="264"/>
            <ac:cxnSpMk id="14" creationId="{8C730EAB-A532-4295-A302-FB4B90DB9F5E}"/>
          </ac:cxnSpMkLst>
        </pc:cxnChg>
      </pc:sldChg>
      <pc:sldChg chg="addSp modSp new mod setBg">
        <pc:chgData name="Vanipenta, Venkata Ravamma" userId="0b7e97f4-48ad-4d21-be07-9caa3603a62e" providerId="ADAL" clId="{660EEB6C-B767-4639-964F-05339E0E8D3C}" dt="2024-01-03T18:07:45.987" v="72" actId="26606"/>
        <pc:sldMkLst>
          <pc:docMk/>
          <pc:sldMk cId="2529908304" sldId="265"/>
        </pc:sldMkLst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8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10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12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14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16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18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45.987" v="72" actId="26606"/>
          <ac:spMkLst>
            <pc:docMk/>
            <pc:sldMk cId="2529908304" sldId="265"/>
            <ac:spMk id="20" creationId="{3ECA69A1-7536-43AC-85EF-C7106179F5ED}"/>
          </ac:spMkLst>
        </pc:spChg>
        <pc:picChg chg="add mod">
          <ac:chgData name="Vanipenta, Venkata Ravamma" userId="0b7e97f4-48ad-4d21-be07-9caa3603a62e" providerId="ADAL" clId="{660EEB6C-B767-4639-964F-05339E0E8D3C}" dt="2024-01-03T18:07:45.987" v="72" actId="26606"/>
          <ac:picMkLst>
            <pc:docMk/>
            <pc:sldMk cId="2529908304" sldId="265"/>
            <ac:picMk id="3" creationId="{3D183873-EEF7-9CC3-71CC-BDF6CAF699B4}"/>
          </ac:picMkLst>
        </pc:picChg>
      </pc:sldChg>
      <pc:sldChg chg="addSp delSp modSp new mod setBg">
        <pc:chgData name="Vanipenta, Venkata Ravamma" userId="0b7e97f4-48ad-4d21-be07-9caa3603a62e" providerId="ADAL" clId="{660EEB6C-B767-4639-964F-05339E0E8D3C}" dt="2024-01-03T18:07:51.050" v="73" actId="26606"/>
        <pc:sldMkLst>
          <pc:docMk/>
          <pc:sldMk cId="333223084" sldId="266"/>
        </pc:sldMkLst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10" creationId="{F3060C83-F051-4F0E-ABAD-AA0DFC48B218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12" creationId="{83C98ABE-055B-441F-B07E-44F97F083C39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14" creationId="{29FDB030-9B49-4CED-8CCD-4D99382388AC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16" creationId="{3783CA14-24A1-485C-8B30-D6A5D87987AD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18" creationId="{9A97C86A-04D6-40F7-AE84-31AB43E6A846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20" creationId="{FF9F2414-84E8-453E-B1F3-389FDE8192D9}"/>
          </ac:spMkLst>
        </pc:spChg>
        <pc:spChg chg="add">
          <ac:chgData name="Vanipenta, Venkata Ravamma" userId="0b7e97f4-48ad-4d21-be07-9caa3603a62e" providerId="ADAL" clId="{660EEB6C-B767-4639-964F-05339E0E8D3C}" dt="2024-01-03T18:07:51.050" v="73" actId="26606"/>
          <ac:spMkLst>
            <pc:docMk/>
            <pc:sldMk cId="333223084" sldId="266"/>
            <ac:spMk id="22" creationId="{3ECA69A1-7536-43AC-85EF-C7106179F5ED}"/>
          </ac:spMkLst>
        </pc:spChg>
        <pc:picChg chg="add del mod">
          <ac:chgData name="Vanipenta, Venkata Ravamma" userId="0b7e97f4-48ad-4d21-be07-9caa3603a62e" providerId="ADAL" clId="{660EEB6C-B767-4639-964F-05339E0E8D3C}" dt="2024-01-03T18:01:32.816" v="34" actId="478"/>
          <ac:picMkLst>
            <pc:docMk/>
            <pc:sldMk cId="333223084" sldId="266"/>
            <ac:picMk id="3" creationId="{39EA3FE1-0469-8CFA-9CAD-3B11C14F763D}"/>
          </ac:picMkLst>
        </pc:picChg>
        <pc:picChg chg="add mod">
          <ac:chgData name="Vanipenta, Venkata Ravamma" userId="0b7e97f4-48ad-4d21-be07-9caa3603a62e" providerId="ADAL" clId="{660EEB6C-B767-4639-964F-05339E0E8D3C}" dt="2024-01-03T18:07:51.050" v="73" actId="26606"/>
          <ac:picMkLst>
            <pc:docMk/>
            <pc:sldMk cId="333223084" sldId="266"/>
            <ac:picMk id="5" creationId="{74E03BF4-BCAC-FF10-2AAD-7C57D7B7B438}"/>
          </ac:picMkLst>
        </pc:picChg>
      </pc:sldChg>
      <pc:sldChg chg="addSp delSp modSp new mod setBg">
        <pc:chgData name="Vanipenta, Venkata Ravamma" userId="0b7e97f4-48ad-4d21-be07-9caa3603a62e" providerId="ADAL" clId="{660EEB6C-B767-4639-964F-05339E0E8D3C}" dt="2024-01-03T18:11:21.244" v="119" actId="478"/>
        <pc:sldMkLst>
          <pc:docMk/>
          <pc:sldMk cId="2914654855" sldId="267"/>
        </pc:sldMkLst>
        <pc:spChg chg="add del">
          <ac:chgData name="Vanipenta, Venkata Ravamma" userId="0b7e97f4-48ad-4d21-be07-9caa3603a62e" providerId="ADAL" clId="{660EEB6C-B767-4639-964F-05339E0E8D3C}" dt="2024-01-03T18:08:36.029" v="88" actId="26606"/>
          <ac:spMkLst>
            <pc:docMk/>
            <pc:sldMk cId="2914654855" sldId="267"/>
            <ac:spMk id="28" creationId="{112839B5-6527-4FE1-B5CA-71D5FFC47C0E}"/>
          </ac:spMkLst>
        </pc:spChg>
        <pc:spChg chg="add del">
          <ac:chgData name="Vanipenta, Venkata Ravamma" userId="0b7e97f4-48ad-4d21-be07-9caa3603a62e" providerId="ADAL" clId="{660EEB6C-B767-4639-964F-05339E0E8D3C}" dt="2024-01-03T18:08:36.029" v="88" actId="26606"/>
          <ac:spMkLst>
            <pc:docMk/>
            <pc:sldMk cId="2914654855" sldId="267"/>
            <ac:spMk id="29" creationId="{089B37F3-721E-4809-A50E-9EE306404ED8}"/>
          </ac:spMkLst>
        </pc:spChg>
        <pc:spChg chg="add del">
          <ac:chgData name="Vanipenta, Venkata Ravamma" userId="0b7e97f4-48ad-4d21-be07-9caa3603a62e" providerId="ADAL" clId="{660EEB6C-B767-4639-964F-05339E0E8D3C}" dt="2024-01-03T18:08:36.029" v="88" actId="26606"/>
          <ac:spMkLst>
            <pc:docMk/>
            <pc:sldMk cId="2914654855" sldId="267"/>
            <ac:spMk id="30" creationId="{BE12D8E2-6088-4997-A8C6-1794DA9E1D48}"/>
          </ac:spMkLst>
        </pc:spChg>
        <pc:spChg chg="add del">
          <ac:chgData name="Vanipenta, Venkata Ravamma" userId="0b7e97f4-48ad-4d21-be07-9caa3603a62e" providerId="ADAL" clId="{660EEB6C-B767-4639-964F-05339E0E8D3C}" dt="2024-01-03T18:08:27.356" v="82" actId="26606"/>
          <ac:spMkLst>
            <pc:docMk/>
            <pc:sldMk cId="2914654855" sldId="267"/>
            <ac:spMk id="31" creationId="{112839B5-6527-4FE1-B5CA-71D5FFC47C0E}"/>
          </ac:spMkLst>
        </pc:spChg>
        <pc:spChg chg="add del">
          <ac:chgData name="Vanipenta, Venkata Ravamma" userId="0b7e97f4-48ad-4d21-be07-9caa3603a62e" providerId="ADAL" clId="{660EEB6C-B767-4639-964F-05339E0E8D3C}" dt="2024-01-03T18:08:36.029" v="88" actId="26606"/>
          <ac:spMkLst>
            <pc:docMk/>
            <pc:sldMk cId="2914654855" sldId="267"/>
            <ac:spMk id="32" creationId="{FAF10F47-1605-47C5-AE58-9062909ADA42}"/>
          </ac:spMkLst>
        </pc:spChg>
        <pc:spChg chg="add del">
          <ac:chgData name="Vanipenta, Venkata Ravamma" userId="0b7e97f4-48ad-4d21-be07-9caa3603a62e" providerId="ADAL" clId="{660EEB6C-B767-4639-964F-05339E0E8D3C}" dt="2024-01-03T18:08:27.356" v="82" actId="26606"/>
          <ac:spMkLst>
            <pc:docMk/>
            <pc:sldMk cId="2914654855" sldId="267"/>
            <ac:spMk id="33" creationId="{089B37F3-721E-4809-A50E-9EE306404ED8}"/>
          </ac:spMkLst>
        </pc:spChg>
        <pc:spChg chg="add del">
          <ac:chgData name="Vanipenta, Venkata Ravamma" userId="0b7e97f4-48ad-4d21-be07-9caa3603a62e" providerId="ADAL" clId="{660EEB6C-B767-4639-964F-05339E0E8D3C}" dt="2024-01-03T18:09:56.859" v="104" actId="26606"/>
          <ac:spMkLst>
            <pc:docMk/>
            <pc:sldMk cId="2914654855" sldId="267"/>
            <ac:spMk id="34" creationId="{4CD203B6-9D34-4C55-9CF4-916D7971400E}"/>
          </ac:spMkLst>
        </pc:spChg>
        <pc:spChg chg="add del">
          <ac:chgData name="Vanipenta, Venkata Ravamma" userId="0b7e97f4-48ad-4d21-be07-9caa3603a62e" providerId="ADAL" clId="{660EEB6C-B767-4639-964F-05339E0E8D3C}" dt="2024-01-03T18:08:27.356" v="82" actId="26606"/>
          <ac:spMkLst>
            <pc:docMk/>
            <pc:sldMk cId="2914654855" sldId="267"/>
            <ac:spMk id="35" creationId="{BE12D8E2-6088-4997-A8C6-1794DA9E1D48}"/>
          </ac:spMkLst>
        </pc:spChg>
        <pc:spChg chg="add del">
          <ac:chgData name="Vanipenta, Venkata Ravamma" userId="0b7e97f4-48ad-4d21-be07-9caa3603a62e" providerId="ADAL" clId="{660EEB6C-B767-4639-964F-05339E0E8D3C}" dt="2024-01-03T18:09:56.848" v="103" actId="26606"/>
          <ac:spMkLst>
            <pc:docMk/>
            <pc:sldMk cId="2914654855" sldId="267"/>
            <ac:spMk id="36" creationId="{4CD203B6-9D34-4C55-9CF4-916D7971400E}"/>
          </ac:spMkLst>
        </pc:spChg>
        <pc:spChg chg="add del">
          <ac:chgData name="Vanipenta, Venkata Ravamma" userId="0b7e97f4-48ad-4d21-be07-9caa3603a62e" providerId="ADAL" clId="{660EEB6C-B767-4639-964F-05339E0E8D3C}" dt="2024-01-03T18:08:27.356" v="82" actId="26606"/>
          <ac:spMkLst>
            <pc:docMk/>
            <pc:sldMk cId="2914654855" sldId="267"/>
            <ac:spMk id="37" creationId="{FAF10F47-1605-47C5-AE58-9062909ADA42}"/>
          </ac:spMkLst>
        </pc:spChg>
        <pc:picChg chg="add mod ord">
          <ac:chgData name="Vanipenta, Venkata Ravamma" userId="0b7e97f4-48ad-4d21-be07-9caa3603a62e" providerId="ADAL" clId="{660EEB6C-B767-4639-964F-05339E0E8D3C}" dt="2024-01-03T18:09:56.859" v="104" actId="26606"/>
          <ac:picMkLst>
            <pc:docMk/>
            <pc:sldMk cId="2914654855" sldId="267"/>
            <ac:picMk id="3" creationId="{3D8FF7FF-D17A-44F4-26E5-61C9D114086E}"/>
          </ac:picMkLst>
        </pc:picChg>
        <pc:picChg chg="add mod ord">
          <ac:chgData name="Vanipenta, Venkata Ravamma" userId="0b7e97f4-48ad-4d21-be07-9caa3603a62e" providerId="ADAL" clId="{660EEB6C-B767-4639-964F-05339E0E8D3C}" dt="2024-01-03T18:09:56.859" v="104" actId="26606"/>
          <ac:picMkLst>
            <pc:docMk/>
            <pc:sldMk cId="2914654855" sldId="267"/>
            <ac:picMk id="5" creationId="{9613F8DE-7C66-0FD7-0900-DA62FDF719BF}"/>
          </ac:picMkLst>
        </pc:picChg>
        <pc:picChg chg="add del mod ord">
          <ac:chgData name="Vanipenta, Venkata Ravamma" userId="0b7e97f4-48ad-4d21-be07-9caa3603a62e" providerId="ADAL" clId="{660EEB6C-B767-4639-964F-05339E0E8D3C}" dt="2024-01-03T18:10:42.660" v="115" actId="478"/>
          <ac:picMkLst>
            <pc:docMk/>
            <pc:sldMk cId="2914654855" sldId="267"/>
            <ac:picMk id="7" creationId="{05CD2FBC-C0F3-A30D-6107-0DCF4334C0CE}"/>
          </ac:picMkLst>
        </pc:picChg>
        <pc:picChg chg="add del mod ord">
          <ac:chgData name="Vanipenta, Venkata Ravamma" userId="0b7e97f4-48ad-4d21-be07-9caa3603a62e" providerId="ADAL" clId="{660EEB6C-B767-4639-964F-05339E0E8D3C}" dt="2024-01-03T18:11:21.244" v="119" actId="478"/>
          <ac:picMkLst>
            <pc:docMk/>
            <pc:sldMk cId="2914654855" sldId="267"/>
            <ac:picMk id="9" creationId="{8036C18A-12D2-F389-1777-64FEE8562B33}"/>
          </ac:picMkLst>
        </pc:picChg>
        <pc:picChg chg="add mod ord">
          <ac:chgData name="Vanipenta, Venkata Ravamma" userId="0b7e97f4-48ad-4d21-be07-9caa3603a62e" providerId="ADAL" clId="{660EEB6C-B767-4639-964F-05339E0E8D3C}" dt="2024-01-03T18:09:56.859" v="104" actId="26606"/>
          <ac:picMkLst>
            <pc:docMk/>
            <pc:sldMk cId="2914654855" sldId="267"/>
            <ac:picMk id="11" creationId="{49B81654-1513-4253-30CA-2BB2D00302C8}"/>
          </ac:picMkLst>
        </pc:pic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16" creationId="{B817B4B8-5E01-4B44-BC25-876D56C12149}"/>
          </ac:cxnSpMkLst>
        </pc:cxn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18" creationId="{D683D1A4-93E5-4A4D-B103-8223A220EB2B}"/>
          </ac:cxnSpMkLst>
        </pc:cxn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20" creationId="{B0E8ABF4-C289-489E-BEFB-3077F9D9C773}"/>
          </ac:cxnSpMkLst>
        </pc:cxn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22" creationId="{7989CFA0-35DD-4943-B365-488C66B9B192}"/>
          </ac:cxnSpMkLst>
        </pc:cxn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24" creationId="{688AD040-1A2B-4FB4-A345-7B9F3E5ED9B0}"/>
          </ac:cxnSpMkLst>
        </pc:cxnChg>
        <pc:cxnChg chg="add del">
          <ac:chgData name="Vanipenta, Venkata Ravamma" userId="0b7e97f4-48ad-4d21-be07-9caa3603a62e" providerId="ADAL" clId="{660EEB6C-B767-4639-964F-05339E0E8D3C}" dt="2024-01-03T18:08:43.574" v="91" actId="26606"/>
          <ac:cxnSpMkLst>
            <pc:docMk/>
            <pc:sldMk cId="2914654855" sldId="267"/>
            <ac:cxnSpMk id="26" creationId="{823B704A-724B-41D6-8F33-76939E727D2A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38" creationId="{B817B4B8-5E01-4B44-BC25-876D56C12149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39" creationId="{688AD040-1A2B-4FB4-A345-7B9F3E5ED9B0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40" creationId="{B817B4B8-5E01-4B44-BC25-876D56C12149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41" creationId="{823B704A-724B-41D6-8F33-76939E727D2A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42" creationId="{D683D1A4-93E5-4A4D-B103-8223A220EB2B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43" creationId="{B0E8ABF4-C289-489E-BEFB-3077F9D9C773}"/>
          </ac:cxnSpMkLst>
        </pc:cxnChg>
        <pc:cxnChg chg="add del">
          <ac:chgData name="Vanipenta, Venkata Ravamma" userId="0b7e97f4-48ad-4d21-be07-9caa3603a62e" providerId="ADAL" clId="{660EEB6C-B767-4639-964F-05339E0E8D3C}" dt="2024-01-03T18:08:31.812" v="84" actId="26606"/>
          <ac:cxnSpMkLst>
            <pc:docMk/>
            <pc:sldMk cId="2914654855" sldId="267"/>
            <ac:cxnSpMk id="44" creationId="{7989CFA0-35DD-4943-B365-488C66B9B192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45" creationId="{7989CFA0-35DD-4943-B365-488C66B9B192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46" creationId="{D683D1A4-93E5-4A4D-B103-8223A220EB2B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47" creationId="{688AD040-1A2B-4FB4-A345-7B9F3E5ED9B0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48" creationId="{B0E8ABF4-C289-489E-BEFB-3077F9D9C773}"/>
          </ac:cxnSpMkLst>
        </pc:cxnChg>
        <pc:cxnChg chg="add">
          <ac:chgData name="Vanipenta, Venkata Ravamma" userId="0b7e97f4-48ad-4d21-be07-9caa3603a62e" providerId="ADAL" clId="{660EEB6C-B767-4639-964F-05339E0E8D3C}" dt="2024-01-03T18:09:56.859" v="104" actId="26606"/>
          <ac:cxnSpMkLst>
            <pc:docMk/>
            <pc:sldMk cId="2914654855" sldId="267"/>
            <ac:cxnSpMk id="49" creationId="{823B704A-724B-41D6-8F33-76939E727D2A}"/>
          </ac:cxnSpMkLst>
        </pc:cxnChg>
      </pc:sldChg>
      <pc:sldChg chg="addSp delSp modSp new mod setBg">
        <pc:chgData name="Vanipenta, Venkata Ravamma" userId="0b7e97f4-48ad-4d21-be07-9caa3603a62e" providerId="ADAL" clId="{660EEB6C-B767-4639-964F-05339E0E8D3C}" dt="2024-01-03T18:12:14.446" v="122" actId="26606"/>
        <pc:sldMkLst>
          <pc:docMk/>
          <pc:sldMk cId="2620630012" sldId="268"/>
        </pc:sldMkLst>
        <pc:spChg chg="add">
          <ac:chgData name="Vanipenta, Venkata Ravamma" userId="0b7e97f4-48ad-4d21-be07-9caa3603a62e" providerId="ADAL" clId="{660EEB6C-B767-4639-964F-05339E0E8D3C}" dt="2024-01-03T18:12:14.446" v="122" actId="26606"/>
          <ac:spMkLst>
            <pc:docMk/>
            <pc:sldMk cId="2620630012" sldId="268"/>
            <ac:spMk id="12" creationId="{A9F529C3-C941-49FD-8C67-82F134F64BDB}"/>
          </ac:spMkLst>
        </pc:spChg>
        <pc:spChg chg="add">
          <ac:chgData name="Vanipenta, Venkata Ravamma" userId="0b7e97f4-48ad-4d21-be07-9caa3603a62e" providerId="ADAL" clId="{660EEB6C-B767-4639-964F-05339E0E8D3C}" dt="2024-01-03T18:12:14.446" v="122" actId="26606"/>
          <ac:spMkLst>
            <pc:docMk/>
            <pc:sldMk cId="2620630012" sldId="268"/>
            <ac:spMk id="14" creationId="{20586029-32A0-47E5-9AEC-AE3ABA6B94D0}"/>
          </ac:spMkLst>
        </pc:spChg>
        <pc:picChg chg="add del">
          <ac:chgData name="Vanipenta, Venkata Ravamma" userId="0b7e97f4-48ad-4d21-be07-9caa3603a62e" providerId="ADAL" clId="{660EEB6C-B767-4639-964F-05339E0E8D3C}" dt="2024-01-03T18:10:54.810" v="118" actId="478"/>
          <ac:picMkLst>
            <pc:docMk/>
            <pc:sldMk cId="2620630012" sldId="268"/>
            <ac:picMk id="3" creationId="{EC5FEDCD-53A0-4929-4E2F-B3FA7674B42A}"/>
          </ac:picMkLst>
        </pc:picChg>
        <pc:picChg chg="add mod">
          <ac:chgData name="Vanipenta, Venkata Ravamma" userId="0b7e97f4-48ad-4d21-be07-9caa3603a62e" providerId="ADAL" clId="{660EEB6C-B767-4639-964F-05339E0E8D3C}" dt="2024-01-03T18:12:14.446" v="122" actId="26606"/>
          <ac:picMkLst>
            <pc:docMk/>
            <pc:sldMk cId="2620630012" sldId="268"/>
            <ac:picMk id="5" creationId="{A4A68E19-4432-6AFB-B2F3-8B9679FF207D}"/>
          </ac:picMkLst>
        </pc:picChg>
        <pc:picChg chg="add mod">
          <ac:chgData name="Vanipenta, Venkata Ravamma" userId="0b7e97f4-48ad-4d21-be07-9caa3603a62e" providerId="ADAL" clId="{660EEB6C-B767-4639-964F-05339E0E8D3C}" dt="2024-01-03T18:12:14.446" v="122" actId="26606"/>
          <ac:picMkLst>
            <pc:docMk/>
            <pc:sldMk cId="2620630012" sldId="268"/>
            <ac:picMk id="7" creationId="{CAF9182E-FF67-361F-9181-D36C914AE7AE}"/>
          </ac:picMkLst>
        </pc:picChg>
        <pc:cxnChg chg="add">
          <ac:chgData name="Vanipenta, Venkata Ravamma" userId="0b7e97f4-48ad-4d21-be07-9caa3603a62e" providerId="ADAL" clId="{660EEB6C-B767-4639-964F-05339E0E8D3C}" dt="2024-01-03T18:12:14.446" v="122" actId="26606"/>
          <ac:cxnSpMkLst>
            <pc:docMk/>
            <pc:sldMk cId="2620630012" sldId="268"/>
            <ac:cxnSpMk id="16" creationId="{8C730EAB-A532-4295-A302-FB4B90DB9F5E}"/>
          </ac:cxnSpMkLst>
        </pc:cxnChg>
      </pc:sldChg>
      <pc:sldChg chg="new del">
        <pc:chgData name="Vanipenta, Venkata Ravamma" userId="0b7e97f4-48ad-4d21-be07-9caa3603a62e" providerId="ADAL" clId="{660EEB6C-B767-4639-964F-05339E0E8D3C}" dt="2024-01-03T18:06:26.150" v="45" actId="47"/>
        <pc:sldMkLst>
          <pc:docMk/>
          <pc:sldMk cId="3774246472" sldId="268"/>
        </pc:sldMkLst>
      </pc:sldChg>
      <pc:sldChg chg="new del">
        <pc:chgData name="Vanipenta, Venkata Ravamma" userId="0b7e97f4-48ad-4d21-be07-9caa3603a62e" providerId="ADAL" clId="{660EEB6C-B767-4639-964F-05339E0E8D3C}" dt="2024-01-03T18:06:27.432" v="46" actId="47"/>
        <pc:sldMkLst>
          <pc:docMk/>
          <pc:sldMk cId="347816152" sldId="269"/>
        </pc:sldMkLst>
      </pc:sldChg>
      <pc:sldChg chg="new del">
        <pc:chgData name="Vanipenta, Venkata Ravamma" userId="0b7e97f4-48ad-4d21-be07-9caa3603a62e" providerId="ADAL" clId="{660EEB6C-B767-4639-964F-05339E0E8D3C}" dt="2024-01-03T18:06:28.549" v="47" actId="47"/>
        <pc:sldMkLst>
          <pc:docMk/>
          <pc:sldMk cId="312211918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47AB-36D7-FA89-94B6-E17E11A4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D1A41-F382-E33A-1119-28A25A63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8D91-DCF4-9728-758E-226FDCF6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BB92-974B-51BE-7801-3B2455D5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A858B-D2EC-E4FC-9F9D-3A8045D1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E97A-45D5-97CD-CBAD-99F5A2E7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36A7-32F6-1BE9-7679-A850E897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F759-0613-74AE-B70B-ABE0EF58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B54B-EDF2-A98A-A35A-762FB907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AA72-1EE2-21EF-3B83-DE849D57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7FDEA-05F2-54BE-C72A-FBC1D616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F04F0-7EE2-7D05-88AC-8C653C7C5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A1E8-B8B5-3A2B-EB97-580EFE34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0648-4C88-14B8-25B3-3F9680BE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6B59-6E46-87DF-AAFC-E33BEEAA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0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E2F9-0AAF-C0DD-4B19-F64CCFCC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9458-DF83-F272-4947-4E20AC21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FCFB-417F-67C2-1D7C-4F04C2A8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67C9-CDB1-97C2-9695-8589A10B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B6BF-4C60-ADB3-3F8E-5DF113E0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3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7AE4-86D2-329C-83B9-ED5BB68A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91B5D-C8D9-7863-B873-72E397D7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6045-69FB-33C6-BDAE-4EBA429E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F41E-F7D4-72FD-D287-D381938E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9E4F-C770-5E9D-31B5-B2DC45FA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EADB-C3BC-BABC-07AE-61DFF00C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500D-8258-815C-6EBC-37350B313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5F5B6-980E-EAB6-38BE-8BF00FFC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25F81-5E9E-9C94-F13B-5A36A07A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02D9-41D2-FCF5-207E-B1B70B09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AAFE-A65D-E232-2AD6-3ACA09B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21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06CA-E05A-A892-3280-DA61379B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0905-318E-9127-9B29-3D13E04C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DDE3-A983-F1E3-B83F-152136D5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D5E7F-3C3A-9AE2-31BF-FC33F466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D40F0-E7A3-65F1-52CD-380615F63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BCDA1-E137-8BAB-98F0-A7D45FEE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706D4-EA99-07A5-7519-E79D919B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6E305-B2BC-473B-B06E-AFD4001E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0E69-3ABF-1184-C9B2-5F9DCEB5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F8E5A-7FC3-C2E1-5A64-9CAA9A40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7E3DB-C6ED-F01B-328A-4E79A830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56E9E-4A8E-0C96-5D90-E8C43BD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4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16914-6A13-4EDB-9852-96972EB3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B48DF-8A0C-275E-D3C0-B86E08B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378E-9383-4601-DFCB-79DD3E56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3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354E-3636-FA18-E28F-699380FF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16B5-00A9-BF43-633F-9D92686A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E95B2-9114-79CE-DAB3-E1EFCCB13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DFC5E-24F7-E102-0B04-E62C5A02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0F74-A5AB-779D-168F-87630539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ADEF5-8ECF-8304-D492-A7D44678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A9F6-8A4E-C34D-FFDC-A6F87CCF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C38A2-8265-2882-7922-06C1AAE33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2121-EDC3-FD86-0EC8-8C280454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CA743-75D5-D6ED-52EF-93B3B14B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1CA7F-706A-FB6E-DF8E-43F1BF31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C6C7D-0FB0-C4E9-629E-C96C1C3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DFADB-0494-F931-9BD9-54B1FF9A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172B-F407-FF14-ACE9-E0B267AAD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94A19-19BD-F1CE-3C57-FA3C8F89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1585-FE09-488A-ABEB-C393E38C3D7F}" type="datetimeFigureOut">
              <a:rPr lang="en-IN" smtClean="0"/>
              <a:t>03-01-2024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6971-AE64-EC0E-BC2A-3D42DB853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C9F7-7B9B-AC33-788B-06D2CE7D7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5885D-3F97-42F2-A1D6-0CBFD6A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2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9DBA2D-E8E7-7F10-97D6-86633CD0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03BF4-BCAC-FF10-2AAD-7C57D7B7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6" y="643467"/>
            <a:ext cx="870478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3F8DE-7C66-0FD7-0900-DA62FDF71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7" r="36790" b="2"/>
          <a:stretch/>
        </p:blipFill>
        <p:spPr>
          <a:xfrm>
            <a:off x="785441" y="643467"/>
            <a:ext cx="4541050" cy="2248969"/>
          </a:xfrm>
          <a:prstGeom prst="rect">
            <a:avLst/>
          </a:prstGeom>
        </p:spPr>
      </p:pic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9B81654-1513-4253-30CA-2BB2D0030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 r="27272"/>
          <a:stretch/>
        </p:blipFill>
        <p:spPr>
          <a:xfrm>
            <a:off x="6723536" y="656687"/>
            <a:ext cx="4824995" cy="2198113"/>
          </a:xfrm>
          <a:prstGeom prst="rect">
            <a:avLst/>
          </a:prstGeom>
        </p:spPr>
      </p:pic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2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D8FF7FF-D17A-44F4-26E5-61C9D1140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" r="11904"/>
          <a:stretch/>
        </p:blipFill>
        <p:spPr>
          <a:xfrm>
            <a:off x="3980330" y="3622411"/>
            <a:ext cx="4173070" cy="25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5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68E19-4432-6AFB-B2F3-8B9679F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AF9182E-FF67-361F-9181-D36C914A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55995"/>
            <a:ext cx="5294715" cy="37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A8E50-F162-A742-32E7-D5B8261A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68" y="643467"/>
            <a:ext cx="6985663" cy="5571065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B9701-8129-BBD7-00D4-50721D98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8" y="643467"/>
            <a:ext cx="960528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042AA-D4CB-9F77-C7D1-DEB3B8E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7" y="643467"/>
            <a:ext cx="10511446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4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8DF33-F563-A29F-A809-FB89E50A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7" y="643467"/>
            <a:ext cx="90219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6BA7E-6138-7F4D-5742-BCA73E27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0" y="643467"/>
            <a:ext cx="102221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C1E75-BC3B-A870-D248-B22F89E6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44" y="643467"/>
            <a:ext cx="9285111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8B17-4850-8A0B-48E3-3C163720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4878"/>
            <a:ext cx="5294716" cy="52682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F351C4-F77D-859D-A67D-5E0B3B4E2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38" y="643467"/>
            <a:ext cx="52228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5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183873-EEF7-9CC3-71CC-BDF6CAF69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0" y="643467"/>
            <a:ext cx="1022214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0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Vanipenta, Venkata Ravamma</dc:creator>
  <cp:lastModifiedBy>Vanipenta, Venkata Ravamma</cp:lastModifiedBy>
  <cp:revision>1</cp:revision>
  <dcterms:created xsi:type="dcterms:W3CDTF">2024-01-03T17:45:17Z</dcterms:created>
  <dcterms:modified xsi:type="dcterms:W3CDTF">2024-01-03T18:12:15Z</dcterms:modified>
</cp:coreProperties>
</file>