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penta, Venkata Ravamma" userId="0b7e97f4-48ad-4d21-be07-9caa3603a62e" providerId="ADAL" clId="{A3D9E485-53A4-4029-9DF3-559B7CCAC818}"/>
    <pc:docChg chg="undo custSel addSld delSld modSld">
      <pc:chgData name="Vanipenta, Venkata Ravamma" userId="0b7e97f4-48ad-4d21-be07-9caa3603a62e" providerId="ADAL" clId="{A3D9E485-53A4-4029-9DF3-559B7CCAC818}" dt="2024-01-03T15:38:48.594" v="50" actId="26606"/>
      <pc:docMkLst>
        <pc:docMk/>
      </pc:docMkLst>
      <pc:sldChg chg="addSp modSp new mod setBg">
        <pc:chgData name="Vanipenta, Venkata Ravamma" userId="0b7e97f4-48ad-4d21-be07-9caa3603a62e" providerId="ADAL" clId="{A3D9E485-53A4-4029-9DF3-559B7CCAC818}" dt="2024-01-03T15:38:19.338" v="40" actId="26606"/>
        <pc:sldMkLst>
          <pc:docMk/>
          <pc:sldMk cId="4153485920" sldId="256"/>
        </pc:sldMkLst>
        <pc:spChg chg="add">
          <ac:chgData name="Vanipenta, Venkata Ravamma" userId="0b7e97f4-48ad-4d21-be07-9caa3603a62e" providerId="ADAL" clId="{A3D9E485-53A4-4029-9DF3-559B7CCAC818}" dt="2024-01-03T15:38:19.338" v="40" actId="26606"/>
          <ac:spMkLst>
            <pc:docMk/>
            <pc:sldMk cId="4153485920" sldId="256"/>
            <ac:spMk id="8" creationId="{32BC26D8-82FB-445E-AA49-62A77D7C1EE0}"/>
          </ac:spMkLst>
        </pc:spChg>
        <pc:spChg chg="add">
          <ac:chgData name="Vanipenta, Venkata Ravamma" userId="0b7e97f4-48ad-4d21-be07-9caa3603a62e" providerId="ADAL" clId="{A3D9E485-53A4-4029-9DF3-559B7CCAC818}" dt="2024-01-03T15:38:19.338" v="40" actId="26606"/>
          <ac:spMkLst>
            <pc:docMk/>
            <pc:sldMk cId="4153485920" sldId="256"/>
            <ac:spMk id="10" creationId="{CB44330D-EA18-4254-AA95-EB49948539B8}"/>
          </ac:spMkLst>
        </pc:spChg>
        <pc:picChg chg="add mod">
          <ac:chgData name="Vanipenta, Venkata Ravamma" userId="0b7e97f4-48ad-4d21-be07-9caa3603a62e" providerId="ADAL" clId="{A3D9E485-53A4-4029-9DF3-559B7CCAC818}" dt="2024-01-03T15:38:19.338" v="40" actId="26606"/>
          <ac:picMkLst>
            <pc:docMk/>
            <pc:sldMk cId="4153485920" sldId="256"/>
            <ac:picMk id="3" creationId="{D9D2501A-BCE2-8449-A693-A8DD71BBCAFB}"/>
          </ac:picMkLst>
        </pc:picChg>
      </pc:sldChg>
      <pc:sldChg chg="addSp modSp new mod setBg">
        <pc:chgData name="Vanipenta, Venkata Ravamma" userId="0b7e97f4-48ad-4d21-be07-9caa3603a62e" providerId="ADAL" clId="{A3D9E485-53A4-4029-9DF3-559B7CCAC818}" dt="2024-01-03T15:38:24.363" v="41" actId="26606"/>
        <pc:sldMkLst>
          <pc:docMk/>
          <pc:sldMk cId="2506747158" sldId="257"/>
        </pc:sldMkLst>
        <pc:spChg chg="add">
          <ac:chgData name="Vanipenta, Venkata Ravamma" userId="0b7e97f4-48ad-4d21-be07-9caa3603a62e" providerId="ADAL" clId="{A3D9E485-53A4-4029-9DF3-559B7CCAC818}" dt="2024-01-03T15:38:24.363" v="41" actId="26606"/>
          <ac:spMkLst>
            <pc:docMk/>
            <pc:sldMk cId="2506747158" sldId="257"/>
            <ac:spMk id="8" creationId="{32BC26D8-82FB-445E-AA49-62A77D7C1EE0}"/>
          </ac:spMkLst>
        </pc:spChg>
        <pc:spChg chg="add">
          <ac:chgData name="Vanipenta, Venkata Ravamma" userId="0b7e97f4-48ad-4d21-be07-9caa3603a62e" providerId="ADAL" clId="{A3D9E485-53A4-4029-9DF3-559B7CCAC818}" dt="2024-01-03T15:38:24.363" v="41" actId="26606"/>
          <ac:spMkLst>
            <pc:docMk/>
            <pc:sldMk cId="2506747158" sldId="257"/>
            <ac:spMk id="10" creationId="{CB44330D-EA18-4254-AA95-EB49948539B8}"/>
          </ac:spMkLst>
        </pc:spChg>
        <pc:picChg chg="add mod">
          <ac:chgData name="Vanipenta, Venkata Ravamma" userId="0b7e97f4-48ad-4d21-be07-9caa3603a62e" providerId="ADAL" clId="{A3D9E485-53A4-4029-9DF3-559B7CCAC818}" dt="2024-01-03T15:38:24.363" v="41" actId="26606"/>
          <ac:picMkLst>
            <pc:docMk/>
            <pc:sldMk cId="2506747158" sldId="257"/>
            <ac:picMk id="3" creationId="{541A7C4A-A983-0663-81F9-FB8F6614A1AB}"/>
          </ac:picMkLst>
        </pc:picChg>
      </pc:sldChg>
      <pc:sldChg chg="addSp delSp modSp new mod setBg">
        <pc:chgData name="Vanipenta, Venkata Ravamma" userId="0b7e97f4-48ad-4d21-be07-9caa3603a62e" providerId="ADAL" clId="{A3D9E485-53A4-4029-9DF3-559B7CCAC818}" dt="2024-01-03T15:38:32.886" v="46" actId="26606"/>
        <pc:sldMkLst>
          <pc:docMk/>
          <pc:sldMk cId="3130286427" sldId="258"/>
        </pc:sldMkLst>
        <pc:spChg chg="add del">
          <ac:chgData name="Vanipenta, Venkata Ravamma" userId="0b7e97f4-48ad-4d21-be07-9caa3603a62e" providerId="ADAL" clId="{A3D9E485-53A4-4029-9DF3-559B7CCAC818}" dt="2024-01-03T15:38:31.745" v="43" actId="26606"/>
          <ac:spMkLst>
            <pc:docMk/>
            <pc:sldMk cId="3130286427" sldId="258"/>
            <ac:spMk id="8" creationId="{32BC26D8-82FB-445E-AA49-62A77D7C1EE0}"/>
          </ac:spMkLst>
        </pc:spChg>
        <pc:spChg chg="add del">
          <ac:chgData name="Vanipenta, Venkata Ravamma" userId="0b7e97f4-48ad-4d21-be07-9caa3603a62e" providerId="ADAL" clId="{A3D9E485-53A4-4029-9DF3-559B7CCAC818}" dt="2024-01-03T15:38:31.745" v="43" actId="26606"/>
          <ac:spMkLst>
            <pc:docMk/>
            <pc:sldMk cId="3130286427" sldId="258"/>
            <ac:spMk id="10" creationId="{CB44330D-EA18-4254-AA95-EB49948539B8}"/>
          </ac:spMkLst>
        </pc:spChg>
        <pc:spChg chg="add del">
          <ac:chgData name="Vanipenta, Venkata Ravamma" userId="0b7e97f4-48ad-4d21-be07-9caa3603a62e" providerId="ADAL" clId="{A3D9E485-53A4-4029-9DF3-559B7CCAC818}" dt="2024-01-03T15:38:32.881" v="45" actId="26606"/>
          <ac:spMkLst>
            <pc:docMk/>
            <pc:sldMk cId="3130286427" sldId="258"/>
            <ac:spMk id="12" creationId="{6FA8F714-B9D8-488A-8CCA-E9948FF913A9}"/>
          </ac:spMkLst>
        </pc:spChg>
        <pc:spChg chg="add del">
          <ac:chgData name="Vanipenta, Venkata Ravamma" userId="0b7e97f4-48ad-4d21-be07-9caa3603a62e" providerId="ADAL" clId="{A3D9E485-53A4-4029-9DF3-559B7CCAC818}" dt="2024-01-03T15:38:32.881" v="45" actId="26606"/>
          <ac:spMkLst>
            <pc:docMk/>
            <pc:sldMk cId="3130286427" sldId="258"/>
            <ac:spMk id="13" creationId="{B9FF99BD-075F-4761-A995-6FC574BD25EA}"/>
          </ac:spMkLst>
        </pc:spChg>
        <pc:spChg chg="add del">
          <ac:chgData name="Vanipenta, Venkata Ravamma" userId="0b7e97f4-48ad-4d21-be07-9caa3603a62e" providerId="ADAL" clId="{A3D9E485-53A4-4029-9DF3-559B7CCAC818}" dt="2024-01-03T15:38:32.881" v="45" actId="26606"/>
          <ac:spMkLst>
            <pc:docMk/>
            <pc:sldMk cId="3130286427" sldId="258"/>
            <ac:spMk id="14" creationId="{A7B21A54-9BA3-4EA9-B460-5A829ADD9051}"/>
          </ac:spMkLst>
        </pc:spChg>
        <pc:spChg chg="add">
          <ac:chgData name="Vanipenta, Venkata Ravamma" userId="0b7e97f4-48ad-4d21-be07-9caa3603a62e" providerId="ADAL" clId="{A3D9E485-53A4-4029-9DF3-559B7CCAC818}" dt="2024-01-03T15:38:32.886" v="46" actId="26606"/>
          <ac:spMkLst>
            <pc:docMk/>
            <pc:sldMk cId="3130286427" sldId="258"/>
            <ac:spMk id="16" creationId="{32BC26D8-82FB-445E-AA49-62A77D7C1EE0}"/>
          </ac:spMkLst>
        </pc:spChg>
        <pc:spChg chg="add">
          <ac:chgData name="Vanipenta, Venkata Ravamma" userId="0b7e97f4-48ad-4d21-be07-9caa3603a62e" providerId="ADAL" clId="{A3D9E485-53A4-4029-9DF3-559B7CCAC818}" dt="2024-01-03T15:38:32.886" v="46" actId="26606"/>
          <ac:spMkLst>
            <pc:docMk/>
            <pc:sldMk cId="3130286427" sldId="258"/>
            <ac:spMk id="17" creationId="{CB44330D-EA18-4254-AA95-EB49948539B8}"/>
          </ac:spMkLst>
        </pc:spChg>
        <pc:picChg chg="add mod">
          <ac:chgData name="Vanipenta, Venkata Ravamma" userId="0b7e97f4-48ad-4d21-be07-9caa3603a62e" providerId="ADAL" clId="{A3D9E485-53A4-4029-9DF3-559B7CCAC818}" dt="2024-01-03T15:38:32.886" v="46" actId="26606"/>
          <ac:picMkLst>
            <pc:docMk/>
            <pc:sldMk cId="3130286427" sldId="258"/>
            <ac:picMk id="3" creationId="{6D6D21F3-5E3A-429E-0359-6DE0CCD95CAD}"/>
          </ac:picMkLst>
        </pc:picChg>
      </pc:sldChg>
      <pc:sldChg chg="addSp modSp new mod setBg">
        <pc:chgData name="Vanipenta, Venkata Ravamma" userId="0b7e97f4-48ad-4d21-be07-9caa3603a62e" providerId="ADAL" clId="{A3D9E485-53A4-4029-9DF3-559B7CCAC818}" dt="2024-01-03T15:38:36.604" v="47" actId="26606"/>
        <pc:sldMkLst>
          <pc:docMk/>
          <pc:sldMk cId="6121847" sldId="259"/>
        </pc:sldMkLst>
        <pc:spChg chg="add">
          <ac:chgData name="Vanipenta, Venkata Ravamma" userId="0b7e97f4-48ad-4d21-be07-9caa3603a62e" providerId="ADAL" clId="{A3D9E485-53A4-4029-9DF3-559B7CCAC818}" dt="2024-01-03T15:38:36.604" v="47" actId="26606"/>
          <ac:spMkLst>
            <pc:docMk/>
            <pc:sldMk cId="6121847" sldId="259"/>
            <ac:spMk id="8" creationId="{32BC26D8-82FB-445E-AA49-62A77D7C1EE0}"/>
          </ac:spMkLst>
        </pc:spChg>
        <pc:spChg chg="add">
          <ac:chgData name="Vanipenta, Venkata Ravamma" userId="0b7e97f4-48ad-4d21-be07-9caa3603a62e" providerId="ADAL" clId="{A3D9E485-53A4-4029-9DF3-559B7CCAC818}" dt="2024-01-03T15:38:36.604" v="47" actId="26606"/>
          <ac:spMkLst>
            <pc:docMk/>
            <pc:sldMk cId="6121847" sldId="259"/>
            <ac:spMk id="10" creationId="{CB44330D-EA18-4254-AA95-EB49948539B8}"/>
          </ac:spMkLst>
        </pc:spChg>
        <pc:picChg chg="add mod">
          <ac:chgData name="Vanipenta, Venkata Ravamma" userId="0b7e97f4-48ad-4d21-be07-9caa3603a62e" providerId="ADAL" clId="{A3D9E485-53A4-4029-9DF3-559B7CCAC818}" dt="2024-01-03T15:38:36.604" v="47" actId="26606"/>
          <ac:picMkLst>
            <pc:docMk/>
            <pc:sldMk cId="6121847" sldId="259"/>
            <ac:picMk id="3" creationId="{0A8731A0-9F89-599D-9C2C-86C96703012B}"/>
          </ac:picMkLst>
        </pc:picChg>
      </pc:sldChg>
      <pc:sldChg chg="addSp modSp new mod setBg">
        <pc:chgData name="Vanipenta, Venkata Ravamma" userId="0b7e97f4-48ad-4d21-be07-9caa3603a62e" providerId="ADAL" clId="{A3D9E485-53A4-4029-9DF3-559B7CCAC818}" dt="2024-01-03T15:38:40.148" v="48" actId="26606"/>
        <pc:sldMkLst>
          <pc:docMk/>
          <pc:sldMk cId="140332743" sldId="260"/>
        </pc:sldMkLst>
        <pc:spChg chg="add">
          <ac:chgData name="Vanipenta, Venkata Ravamma" userId="0b7e97f4-48ad-4d21-be07-9caa3603a62e" providerId="ADAL" clId="{A3D9E485-53A4-4029-9DF3-559B7CCAC818}" dt="2024-01-03T15:38:40.148" v="48" actId="26606"/>
          <ac:spMkLst>
            <pc:docMk/>
            <pc:sldMk cId="140332743" sldId="260"/>
            <ac:spMk id="8" creationId="{32BC26D8-82FB-445E-AA49-62A77D7C1EE0}"/>
          </ac:spMkLst>
        </pc:spChg>
        <pc:spChg chg="add">
          <ac:chgData name="Vanipenta, Venkata Ravamma" userId="0b7e97f4-48ad-4d21-be07-9caa3603a62e" providerId="ADAL" clId="{A3D9E485-53A4-4029-9DF3-559B7CCAC818}" dt="2024-01-03T15:38:40.148" v="48" actId="26606"/>
          <ac:spMkLst>
            <pc:docMk/>
            <pc:sldMk cId="140332743" sldId="260"/>
            <ac:spMk id="10" creationId="{CB44330D-EA18-4254-AA95-EB49948539B8}"/>
          </ac:spMkLst>
        </pc:spChg>
        <pc:picChg chg="add mod">
          <ac:chgData name="Vanipenta, Venkata Ravamma" userId="0b7e97f4-48ad-4d21-be07-9caa3603a62e" providerId="ADAL" clId="{A3D9E485-53A4-4029-9DF3-559B7CCAC818}" dt="2024-01-03T15:38:40.148" v="48" actId="26606"/>
          <ac:picMkLst>
            <pc:docMk/>
            <pc:sldMk cId="140332743" sldId="260"/>
            <ac:picMk id="3" creationId="{1A5CE87A-1C53-9364-F234-456871895795}"/>
          </ac:picMkLst>
        </pc:picChg>
      </pc:sldChg>
      <pc:sldChg chg="addSp modSp new mod setBg">
        <pc:chgData name="Vanipenta, Venkata Ravamma" userId="0b7e97f4-48ad-4d21-be07-9caa3603a62e" providerId="ADAL" clId="{A3D9E485-53A4-4029-9DF3-559B7CCAC818}" dt="2024-01-03T15:38:43.820" v="49" actId="26606"/>
        <pc:sldMkLst>
          <pc:docMk/>
          <pc:sldMk cId="1224846094" sldId="261"/>
        </pc:sldMkLst>
        <pc:spChg chg="add">
          <ac:chgData name="Vanipenta, Venkata Ravamma" userId="0b7e97f4-48ad-4d21-be07-9caa3603a62e" providerId="ADAL" clId="{A3D9E485-53A4-4029-9DF3-559B7CCAC818}" dt="2024-01-03T15:38:43.820" v="49" actId="26606"/>
          <ac:spMkLst>
            <pc:docMk/>
            <pc:sldMk cId="1224846094" sldId="261"/>
            <ac:spMk id="8" creationId="{32BC26D8-82FB-445E-AA49-62A77D7C1EE0}"/>
          </ac:spMkLst>
        </pc:spChg>
        <pc:spChg chg="add">
          <ac:chgData name="Vanipenta, Venkata Ravamma" userId="0b7e97f4-48ad-4d21-be07-9caa3603a62e" providerId="ADAL" clId="{A3D9E485-53A4-4029-9DF3-559B7CCAC818}" dt="2024-01-03T15:38:43.820" v="49" actId="26606"/>
          <ac:spMkLst>
            <pc:docMk/>
            <pc:sldMk cId="1224846094" sldId="261"/>
            <ac:spMk id="10" creationId="{CB44330D-EA18-4254-AA95-EB49948539B8}"/>
          </ac:spMkLst>
        </pc:spChg>
        <pc:picChg chg="add mod">
          <ac:chgData name="Vanipenta, Venkata Ravamma" userId="0b7e97f4-48ad-4d21-be07-9caa3603a62e" providerId="ADAL" clId="{A3D9E485-53A4-4029-9DF3-559B7CCAC818}" dt="2024-01-03T15:38:43.820" v="49" actId="26606"/>
          <ac:picMkLst>
            <pc:docMk/>
            <pc:sldMk cId="1224846094" sldId="261"/>
            <ac:picMk id="3" creationId="{EC7408AA-2B56-5B80-85B4-22CC430F4E32}"/>
          </ac:picMkLst>
        </pc:picChg>
      </pc:sldChg>
      <pc:sldChg chg="addSp modSp new mod setBg">
        <pc:chgData name="Vanipenta, Venkata Ravamma" userId="0b7e97f4-48ad-4d21-be07-9caa3603a62e" providerId="ADAL" clId="{A3D9E485-53A4-4029-9DF3-559B7CCAC818}" dt="2024-01-03T15:38:48.594" v="50" actId="26606"/>
        <pc:sldMkLst>
          <pc:docMk/>
          <pc:sldMk cId="1927822449" sldId="262"/>
        </pc:sldMkLst>
        <pc:spChg chg="add">
          <ac:chgData name="Vanipenta, Venkata Ravamma" userId="0b7e97f4-48ad-4d21-be07-9caa3603a62e" providerId="ADAL" clId="{A3D9E485-53A4-4029-9DF3-559B7CCAC818}" dt="2024-01-03T15:38:48.594" v="50" actId="26606"/>
          <ac:spMkLst>
            <pc:docMk/>
            <pc:sldMk cId="1927822449" sldId="262"/>
            <ac:spMk id="8" creationId="{32BC26D8-82FB-445E-AA49-62A77D7C1EE0}"/>
          </ac:spMkLst>
        </pc:spChg>
        <pc:spChg chg="add">
          <ac:chgData name="Vanipenta, Venkata Ravamma" userId="0b7e97f4-48ad-4d21-be07-9caa3603a62e" providerId="ADAL" clId="{A3D9E485-53A4-4029-9DF3-559B7CCAC818}" dt="2024-01-03T15:38:48.594" v="50" actId="26606"/>
          <ac:spMkLst>
            <pc:docMk/>
            <pc:sldMk cId="1927822449" sldId="262"/>
            <ac:spMk id="10" creationId="{CB44330D-EA18-4254-AA95-EB49948539B8}"/>
          </ac:spMkLst>
        </pc:spChg>
        <pc:picChg chg="add mod">
          <ac:chgData name="Vanipenta, Venkata Ravamma" userId="0b7e97f4-48ad-4d21-be07-9caa3603a62e" providerId="ADAL" clId="{A3D9E485-53A4-4029-9DF3-559B7CCAC818}" dt="2024-01-03T15:38:48.594" v="50" actId="26606"/>
          <ac:picMkLst>
            <pc:docMk/>
            <pc:sldMk cId="1927822449" sldId="262"/>
            <ac:picMk id="3" creationId="{65DD7B0B-52EF-F1C5-8AFA-7D98A8A38AB8}"/>
          </ac:picMkLst>
        </pc:picChg>
      </pc:sldChg>
      <pc:sldChg chg="new del">
        <pc:chgData name="Vanipenta, Venkata Ravamma" userId="0b7e97f4-48ad-4d21-be07-9caa3603a62e" providerId="ADAL" clId="{A3D9E485-53A4-4029-9DF3-559B7CCAC818}" dt="2024-01-03T15:37:42.761" v="27" actId="47"/>
        <pc:sldMkLst>
          <pc:docMk/>
          <pc:sldMk cId="3806492632" sldId="263"/>
        </pc:sldMkLst>
      </pc:sldChg>
      <pc:sldChg chg="new del">
        <pc:chgData name="Vanipenta, Venkata Ravamma" userId="0b7e97f4-48ad-4d21-be07-9caa3603a62e" providerId="ADAL" clId="{A3D9E485-53A4-4029-9DF3-559B7CCAC818}" dt="2024-01-03T15:37:43.296" v="28" actId="47"/>
        <pc:sldMkLst>
          <pc:docMk/>
          <pc:sldMk cId="1591659743" sldId="264"/>
        </pc:sldMkLst>
      </pc:sldChg>
      <pc:sldChg chg="new del">
        <pc:chgData name="Vanipenta, Venkata Ravamma" userId="0b7e97f4-48ad-4d21-be07-9caa3603a62e" providerId="ADAL" clId="{A3D9E485-53A4-4029-9DF3-559B7CCAC818}" dt="2024-01-03T15:37:43.837" v="29" actId="47"/>
        <pc:sldMkLst>
          <pc:docMk/>
          <pc:sldMk cId="684979343" sldId="265"/>
        </pc:sldMkLst>
      </pc:sldChg>
      <pc:sldChg chg="new del">
        <pc:chgData name="Vanipenta, Venkata Ravamma" userId="0b7e97f4-48ad-4d21-be07-9caa3603a62e" providerId="ADAL" clId="{A3D9E485-53A4-4029-9DF3-559B7CCAC818}" dt="2024-01-03T15:37:44.363" v="30" actId="47"/>
        <pc:sldMkLst>
          <pc:docMk/>
          <pc:sldMk cId="3590621150" sldId="266"/>
        </pc:sldMkLst>
      </pc:sldChg>
      <pc:sldChg chg="new del">
        <pc:chgData name="Vanipenta, Venkata Ravamma" userId="0b7e97f4-48ad-4d21-be07-9caa3603a62e" providerId="ADAL" clId="{A3D9E485-53A4-4029-9DF3-559B7CCAC818}" dt="2024-01-03T15:37:44.873" v="31" actId="47"/>
        <pc:sldMkLst>
          <pc:docMk/>
          <pc:sldMk cId="3070333127" sldId="267"/>
        </pc:sldMkLst>
      </pc:sldChg>
      <pc:sldChg chg="new del">
        <pc:chgData name="Vanipenta, Venkata Ravamma" userId="0b7e97f4-48ad-4d21-be07-9caa3603a62e" providerId="ADAL" clId="{A3D9E485-53A4-4029-9DF3-559B7CCAC818}" dt="2024-01-03T15:37:45.671" v="32" actId="47"/>
        <pc:sldMkLst>
          <pc:docMk/>
          <pc:sldMk cId="447363588" sldId="268"/>
        </pc:sldMkLst>
      </pc:sldChg>
      <pc:sldChg chg="new del">
        <pc:chgData name="Vanipenta, Venkata Ravamma" userId="0b7e97f4-48ad-4d21-be07-9caa3603a62e" providerId="ADAL" clId="{A3D9E485-53A4-4029-9DF3-559B7CCAC818}" dt="2024-01-03T15:37:46.523" v="33" actId="47"/>
        <pc:sldMkLst>
          <pc:docMk/>
          <pc:sldMk cId="1641166496" sldId="269"/>
        </pc:sldMkLst>
      </pc:sldChg>
      <pc:sldChg chg="new del">
        <pc:chgData name="Vanipenta, Venkata Ravamma" userId="0b7e97f4-48ad-4d21-be07-9caa3603a62e" providerId="ADAL" clId="{A3D9E485-53A4-4029-9DF3-559B7CCAC818}" dt="2024-01-03T15:37:47.296" v="34" actId="47"/>
        <pc:sldMkLst>
          <pc:docMk/>
          <pc:sldMk cId="156905316" sldId="270"/>
        </pc:sldMkLst>
      </pc:sldChg>
      <pc:sldChg chg="new del">
        <pc:chgData name="Vanipenta, Venkata Ravamma" userId="0b7e97f4-48ad-4d21-be07-9caa3603a62e" providerId="ADAL" clId="{A3D9E485-53A4-4029-9DF3-559B7CCAC818}" dt="2024-01-03T15:37:48.022" v="35" actId="47"/>
        <pc:sldMkLst>
          <pc:docMk/>
          <pc:sldMk cId="3077610291" sldId="271"/>
        </pc:sldMkLst>
      </pc:sldChg>
      <pc:sldChg chg="new del">
        <pc:chgData name="Vanipenta, Venkata Ravamma" userId="0b7e97f4-48ad-4d21-be07-9caa3603a62e" providerId="ADAL" clId="{A3D9E485-53A4-4029-9DF3-559B7CCAC818}" dt="2024-01-03T15:37:48.740" v="36" actId="47"/>
        <pc:sldMkLst>
          <pc:docMk/>
          <pc:sldMk cId="1908728272" sldId="272"/>
        </pc:sldMkLst>
      </pc:sldChg>
      <pc:sldChg chg="new del">
        <pc:chgData name="Vanipenta, Venkata Ravamma" userId="0b7e97f4-48ad-4d21-be07-9caa3603a62e" providerId="ADAL" clId="{A3D9E485-53A4-4029-9DF3-559B7CCAC818}" dt="2024-01-03T15:37:49.481" v="37" actId="47"/>
        <pc:sldMkLst>
          <pc:docMk/>
          <pc:sldMk cId="499694941" sldId="273"/>
        </pc:sldMkLst>
      </pc:sldChg>
      <pc:sldChg chg="new del">
        <pc:chgData name="Vanipenta, Venkata Ravamma" userId="0b7e97f4-48ad-4d21-be07-9caa3603a62e" providerId="ADAL" clId="{A3D9E485-53A4-4029-9DF3-559B7CCAC818}" dt="2024-01-03T15:37:50.191" v="38" actId="47"/>
        <pc:sldMkLst>
          <pc:docMk/>
          <pc:sldMk cId="2111143844" sldId="274"/>
        </pc:sldMkLst>
      </pc:sldChg>
      <pc:sldChg chg="new del">
        <pc:chgData name="Vanipenta, Venkata Ravamma" userId="0b7e97f4-48ad-4d21-be07-9caa3603a62e" providerId="ADAL" clId="{A3D9E485-53A4-4029-9DF3-559B7CCAC818}" dt="2024-01-03T15:37:50.895" v="39" actId="47"/>
        <pc:sldMkLst>
          <pc:docMk/>
          <pc:sldMk cId="3022226981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E0E0-9A80-1045-F743-A84EA0006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BC62A-A6A1-76BA-87E2-0F55D928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5784-2063-C3BF-26C6-023BEDCF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C282-151B-FC78-E89C-2160D3C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CBB0-3B9E-0157-9242-24E529CA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3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AF8A-D5D6-9205-E5F5-F2FB6075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D8BD7-CAD8-A1D9-D124-560C74384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CFB30-02E7-B462-B353-35376ACA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30CF-E310-07A7-80CF-D7836178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5009-A8B5-319A-7E2F-3C348645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D6FEC-A42C-87E2-2B10-2E8DFA9F1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EBAA-8F73-098F-276A-F379C1E04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AF70-8B6A-ACFB-3211-6BEB5F2D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078E-45FA-A9A9-AFED-F66B4A8A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3988-151D-8B6B-6F2F-9F960177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8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DE34-43A9-5524-378C-7D0CC21A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F2F2-EBB0-BE9A-C258-8B86217E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D92A-5CE3-AAC4-C180-78D289EE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4362C-E221-04D9-6E36-4C7DF14E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EE69-05D4-0A55-D5E6-3F30730A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6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DFBF-C989-A2CC-C265-9CE9E6B8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F707-EF88-59B0-E967-D260F1DB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795A-ECA5-DADC-EED1-45C41FFA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FA23-0B5C-6ABC-BEEE-650458EC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2925-D9CC-247A-4D05-E0763FE9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13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2016-78E6-4E0A-4F57-0B5E015B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8E53-7F83-C929-AA78-A684B06AA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8BF32-EBF4-904F-A3CF-B5772036E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8D9B-6AA9-5CDA-FAF3-2A4F29BE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D34E-6BDE-C494-B3FB-DF20D5FA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4E44-AC29-226C-D8DA-547C7413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1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6D58-9C46-0F8E-3981-715B892F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A4831-0226-7A5B-705F-FEFFEB4A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8A4CB-421C-4084-6FB5-0AE64F7D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E1CDB-4E1E-9E16-4A2C-97F138566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C9663-8B04-1698-E824-FDC287A5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1C1BB-67C7-94B7-A5A3-6DABA033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8FBAD-28E8-DDD7-FC06-12596164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DB411-19C1-FC06-E6B1-09768B5F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4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A462-DA51-7C68-D3C3-203BCABB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EA02-6040-F08E-11BF-ABE630BE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57D8-E689-C220-35F2-8370715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A3C4-DD96-3A66-D429-61C402EF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4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38253-A8D9-3086-F83E-4398DA42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3D453-3CF8-0E7C-7696-3886088E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3B429-8938-2A75-26A1-320E453D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2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3707-643D-14A5-D990-231EDD8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BFFF-0D25-F053-045B-FCFF8373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3FA37-1C77-17DE-36E4-BD6CE8A6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C5E1-3D9F-DF08-D10E-38EFB5F8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88C96-913C-9ADC-8394-554A9C5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6D54-FD4E-A936-994B-FE3A19D7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4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9036-B9B2-BC85-6FEC-7D7C8AD1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943A0-0880-373E-2824-81D651B94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8EBB9-0F47-82E1-C811-17008362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F5656-161C-3383-83CF-78BA9307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CA087-924E-8852-AB13-CE72410F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E9D10-5ABD-6E11-E154-DCF13C9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32D71-15DB-37FA-9918-5B760E95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87B97-2FEA-133D-AE6F-DA8F1ECE2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9C5B-A0D7-DF7E-65E6-A0CEF5AD9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E60A-5C19-4D5F-8AE7-8B725EE45F16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4267-156A-16BF-E252-D70412966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EF91E-065A-E143-44D2-BA242679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291-4C4F-402B-A556-AB473AAE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86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2501A-BCE2-8449-A693-A8DD71BB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A7C4A-A983-0663-81F9-FB8F6614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5"/>
            <a:ext cx="10905066" cy="54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D21F3-5E3A-429E-0359-6DE0CCD9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3" y="643467"/>
            <a:ext cx="103167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8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731A0-9F89-599D-9C2C-86C96703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0" y="643467"/>
            <a:ext cx="100833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3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CE87A-1C53-9364-F234-45687189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408AA-2B56-5B80-85B4-22CC430F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6" y="643467"/>
            <a:ext cx="1051144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4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5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D7B0B-52EF-F1C5-8AFA-7D98A8A3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8" y="643467"/>
            <a:ext cx="97738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Vanipenta, Venkata Ravamma</dc:creator>
  <cp:lastModifiedBy>Vanipenta, Venkata Ravamma</cp:lastModifiedBy>
  <cp:revision>1</cp:revision>
  <dcterms:created xsi:type="dcterms:W3CDTF">2024-01-03T15:16:46Z</dcterms:created>
  <dcterms:modified xsi:type="dcterms:W3CDTF">2024-01-03T15:38:49Z</dcterms:modified>
</cp:coreProperties>
</file>