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penta, Venkata Ravamma" userId="0b7e97f4-48ad-4d21-be07-9caa3603a62e" providerId="ADAL" clId="{099E9C06-2915-4E00-9CFE-DDB333EB39CD}"/>
    <pc:docChg chg="undo custSel addSld delSld modSld">
      <pc:chgData name="Vanipenta, Venkata Ravamma" userId="0b7e97f4-48ad-4d21-be07-9caa3603a62e" providerId="ADAL" clId="{099E9C06-2915-4E00-9CFE-DDB333EB39CD}" dt="2024-01-03T15:16:32.254" v="31" actId="47"/>
      <pc:docMkLst>
        <pc:docMk/>
      </pc:docMkLst>
      <pc:sldChg chg="new del">
        <pc:chgData name="Vanipenta, Venkata Ravamma" userId="0b7e97f4-48ad-4d21-be07-9caa3603a62e" providerId="ADAL" clId="{099E9C06-2915-4E00-9CFE-DDB333EB39CD}" dt="2024-01-03T15:06:52.468" v="12" actId="47"/>
        <pc:sldMkLst>
          <pc:docMk/>
          <pc:sldMk cId="2280228796" sldId="256"/>
        </pc:sldMkLst>
      </pc:sldChg>
      <pc:sldChg chg="new del">
        <pc:chgData name="Vanipenta, Venkata Ravamma" userId="0b7e97f4-48ad-4d21-be07-9caa3603a62e" providerId="ADAL" clId="{099E9C06-2915-4E00-9CFE-DDB333EB39CD}" dt="2024-01-03T15:06:43.144" v="8" actId="680"/>
        <pc:sldMkLst>
          <pc:docMk/>
          <pc:sldMk cId="1847403492" sldId="257"/>
        </pc:sldMkLst>
      </pc:sldChg>
      <pc:sldChg chg="new del">
        <pc:chgData name="Vanipenta, Venkata Ravamma" userId="0b7e97f4-48ad-4d21-be07-9caa3603a62e" providerId="ADAL" clId="{099E9C06-2915-4E00-9CFE-DDB333EB39CD}" dt="2024-01-03T15:06:50.913" v="11" actId="47"/>
        <pc:sldMkLst>
          <pc:docMk/>
          <pc:sldMk cId="2804681740" sldId="257"/>
        </pc:sldMkLst>
      </pc:sldChg>
      <pc:sldChg chg="addSp modSp new mod setBg">
        <pc:chgData name="Vanipenta, Venkata Ravamma" userId="0b7e97f4-48ad-4d21-be07-9caa3603a62e" providerId="ADAL" clId="{099E9C06-2915-4E00-9CFE-DDB333EB39CD}" dt="2024-01-03T15:15:55.764" v="29" actId="26606"/>
        <pc:sldMkLst>
          <pc:docMk/>
          <pc:sldMk cId="1953519037" sldId="258"/>
        </pc:sldMkLst>
        <pc:spChg chg="add">
          <ac:chgData name="Vanipenta, Venkata Ravamma" userId="0b7e97f4-48ad-4d21-be07-9caa3603a62e" providerId="ADAL" clId="{099E9C06-2915-4E00-9CFE-DDB333EB39CD}" dt="2024-01-03T15:15:55.764" v="29" actId="26606"/>
          <ac:spMkLst>
            <pc:docMk/>
            <pc:sldMk cId="1953519037" sldId="258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099E9C06-2915-4E00-9CFE-DDB333EB39CD}" dt="2024-01-03T15:15:55.764" v="29" actId="26606"/>
          <ac:spMkLst>
            <pc:docMk/>
            <pc:sldMk cId="1953519037" sldId="258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099E9C06-2915-4E00-9CFE-DDB333EB39CD}" dt="2024-01-03T15:15:55.764" v="29" actId="26606"/>
          <ac:picMkLst>
            <pc:docMk/>
            <pc:sldMk cId="1953519037" sldId="258"/>
            <ac:picMk id="3" creationId="{303E1921-6546-A0F4-76DE-352C3EC5821E}"/>
          </ac:picMkLst>
        </pc:picChg>
      </pc:sldChg>
      <pc:sldChg chg="new del">
        <pc:chgData name="Vanipenta, Venkata Ravamma" userId="0b7e97f4-48ad-4d21-be07-9caa3603a62e" providerId="ADAL" clId="{099E9C06-2915-4E00-9CFE-DDB333EB39CD}" dt="2024-01-03T15:06:42.829" v="7" actId="680"/>
        <pc:sldMkLst>
          <pc:docMk/>
          <pc:sldMk cId="3200338567" sldId="258"/>
        </pc:sldMkLst>
      </pc:sldChg>
      <pc:sldChg chg="addSp modSp new mod setBg">
        <pc:chgData name="Vanipenta, Venkata Ravamma" userId="0b7e97f4-48ad-4d21-be07-9caa3603a62e" providerId="ADAL" clId="{099E9C06-2915-4E00-9CFE-DDB333EB39CD}" dt="2024-01-03T15:15:51.229" v="28" actId="26606"/>
        <pc:sldMkLst>
          <pc:docMk/>
          <pc:sldMk cId="2206474216" sldId="259"/>
        </pc:sldMkLst>
        <pc:spChg chg="add">
          <ac:chgData name="Vanipenta, Venkata Ravamma" userId="0b7e97f4-48ad-4d21-be07-9caa3603a62e" providerId="ADAL" clId="{099E9C06-2915-4E00-9CFE-DDB333EB39CD}" dt="2024-01-03T15:15:51.229" v="28" actId="26606"/>
          <ac:spMkLst>
            <pc:docMk/>
            <pc:sldMk cId="2206474216" sldId="259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099E9C06-2915-4E00-9CFE-DDB333EB39CD}" dt="2024-01-03T15:15:51.229" v="28" actId="26606"/>
          <ac:spMkLst>
            <pc:docMk/>
            <pc:sldMk cId="2206474216" sldId="259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099E9C06-2915-4E00-9CFE-DDB333EB39CD}" dt="2024-01-03T15:15:51.229" v="28" actId="26606"/>
          <ac:picMkLst>
            <pc:docMk/>
            <pc:sldMk cId="2206474216" sldId="259"/>
            <ac:picMk id="3" creationId="{9D6A341F-FF36-4D83-1785-EE88AC0A7D76}"/>
          </ac:picMkLst>
        </pc:picChg>
      </pc:sldChg>
      <pc:sldChg chg="new del">
        <pc:chgData name="Vanipenta, Venkata Ravamma" userId="0b7e97f4-48ad-4d21-be07-9caa3603a62e" providerId="ADAL" clId="{099E9C06-2915-4E00-9CFE-DDB333EB39CD}" dt="2024-01-03T15:06:42.516" v="6" actId="680"/>
        <pc:sldMkLst>
          <pc:docMk/>
          <pc:sldMk cId="3696514195" sldId="259"/>
        </pc:sldMkLst>
      </pc:sldChg>
      <pc:sldChg chg="new del">
        <pc:chgData name="Vanipenta, Venkata Ravamma" userId="0b7e97f4-48ad-4d21-be07-9caa3603a62e" providerId="ADAL" clId="{099E9C06-2915-4E00-9CFE-DDB333EB39CD}" dt="2024-01-03T15:06:42.189" v="5" actId="680"/>
        <pc:sldMkLst>
          <pc:docMk/>
          <pc:sldMk cId="548427211" sldId="260"/>
        </pc:sldMkLst>
      </pc:sldChg>
      <pc:sldChg chg="addSp modSp new mod setBg">
        <pc:chgData name="Vanipenta, Venkata Ravamma" userId="0b7e97f4-48ad-4d21-be07-9caa3603a62e" providerId="ADAL" clId="{099E9C06-2915-4E00-9CFE-DDB333EB39CD}" dt="2024-01-03T15:15:46.745" v="27" actId="26606"/>
        <pc:sldMkLst>
          <pc:docMk/>
          <pc:sldMk cId="2581127144" sldId="260"/>
        </pc:sldMkLst>
        <pc:spChg chg="add">
          <ac:chgData name="Vanipenta, Venkata Ravamma" userId="0b7e97f4-48ad-4d21-be07-9caa3603a62e" providerId="ADAL" clId="{099E9C06-2915-4E00-9CFE-DDB333EB39CD}" dt="2024-01-03T15:15:46.745" v="27" actId="26606"/>
          <ac:spMkLst>
            <pc:docMk/>
            <pc:sldMk cId="2581127144" sldId="260"/>
            <ac:spMk id="10" creationId="{5F9CFCE6-877F-4858-B8BD-2C52CA8AFBC4}"/>
          </ac:spMkLst>
        </pc:spChg>
        <pc:spChg chg="add">
          <ac:chgData name="Vanipenta, Venkata Ravamma" userId="0b7e97f4-48ad-4d21-be07-9caa3603a62e" providerId="ADAL" clId="{099E9C06-2915-4E00-9CFE-DDB333EB39CD}" dt="2024-01-03T15:15:46.745" v="27" actId="26606"/>
          <ac:spMkLst>
            <pc:docMk/>
            <pc:sldMk cId="2581127144" sldId="260"/>
            <ac:spMk id="12" creationId="{8213F8A0-12AE-4514-8372-0DD766EC28EE}"/>
          </ac:spMkLst>
        </pc:spChg>
        <pc:spChg chg="add">
          <ac:chgData name="Vanipenta, Venkata Ravamma" userId="0b7e97f4-48ad-4d21-be07-9caa3603a62e" providerId="ADAL" clId="{099E9C06-2915-4E00-9CFE-DDB333EB39CD}" dt="2024-01-03T15:15:46.745" v="27" actId="26606"/>
          <ac:spMkLst>
            <pc:docMk/>
            <pc:sldMk cId="2581127144" sldId="260"/>
            <ac:spMk id="14" creationId="{9EFF17D4-9A8C-4CE5-B096-D8CCD4400437}"/>
          </ac:spMkLst>
        </pc:spChg>
        <pc:picChg chg="add mod ord">
          <ac:chgData name="Vanipenta, Venkata Ravamma" userId="0b7e97f4-48ad-4d21-be07-9caa3603a62e" providerId="ADAL" clId="{099E9C06-2915-4E00-9CFE-DDB333EB39CD}" dt="2024-01-03T15:15:46.745" v="27" actId="26606"/>
          <ac:picMkLst>
            <pc:docMk/>
            <pc:sldMk cId="2581127144" sldId="260"/>
            <ac:picMk id="3" creationId="{77615AF1-EDAC-1663-D39C-4CEACB05E9AC}"/>
          </ac:picMkLst>
        </pc:picChg>
        <pc:picChg chg="add mod">
          <ac:chgData name="Vanipenta, Venkata Ravamma" userId="0b7e97f4-48ad-4d21-be07-9caa3603a62e" providerId="ADAL" clId="{099E9C06-2915-4E00-9CFE-DDB333EB39CD}" dt="2024-01-03T15:15:46.745" v="27" actId="26606"/>
          <ac:picMkLst>
            <pc:docMk/>
            <pc:sldMk cId="2581127144" sldId="260"/>
            <ac:picMk id="5" creationId="{099EB26E-0DA0-04C6-8767-7285C2321B34}"/>
          </ac:picMkLst>
        </pc:picChg>
      </pc:sldChg>
      <pc:sldChg chg="addSp modSp new mod setBg">
        <pc:chgData name="Vanipenta, Venkata Ravamma" userId="0b7e97f4-48ad-4d21-be07-9caa3603a62e" providerId="ADAL" clId="{099E9C06-2915-4E00-9CFE-DDB333EB39CD}" dt="2024-01-03T15:14:30.902" v="25" actId="26606"/>
        <pc:sldMkLst>
          <pc:docMk/>
          <pc:sldMk cId="2921494599" sldId="261"/>
        </pc:sldMkLst>
        <pc:spChg chg="add">
          <ac:chgData name="Vanipenta, Venkata Ravamma" userId="0b7e97f4-48ad-4d21-be07-9caa3603a62e" providerId="ADAL" clId="{099E9C06-2915-4E00-9CFE-DDB333EB39CD}" dt="2024-01-03T15:14:30.902" v="25" actId="26606"/>
          <ac:spMkLst>
            <pc:docMk/>
            <pc:sldMk cId="2921494599" sldId="261"/>
            <ac:spMk id="12" creationId="{AA3CC463-F933-4AC4-86E1-5AC14B0C3163}"/>
          </ac:spMkLst>
        </pc:spChg>
        <pc:spChg chg="add">
          <ac:chgData name="Vanipenta, Venkata Ravamma" userId="0b7e97f4-48ad-4d21-be07-9caa3603a62e" providerId="ADAL" clId="{099E9C06-2915-4E00-9CFE-DDB333EB39CD}" dt="2024-01-03T15:14:30.902" v="25" actId="26606"/>
          <ac:spMkLst>
            <pc:docMk/>
            <pc:sldMk cId="2921494599" sldId="261"/>
            <ac:spMk id="14" creationId="{6025D2DB-A12A-44DB-B00E-F4D622329EDD}"/>
          </ac:spMkLst>
        </pc:spChg>
        <pc:spChg chg="add">
          <ac:chgData name="Vanipenta, Venkata Ravamma" userId="0b7e97f4-48ad-4d21-be07-9caa3603a62e" providerId="ADAL" clId="{099E9C06-2915-4E00-9CFE-DDB333EB39CD}" dt="2024-01-03T15:14:30.902" v="25" actId="26606"/>
          <ac:spMkLst>
            <pc:docMk/>
            <pc:sldMk cId="2921494599" sldId="261"/>
            <ac:spMk id="16" creationId="{CE7E7877-F64E-4EEA-B778-138031EFF874}"/>
          </ac:spMkLst>
        </pc:spChg>
        <pc:spChg chg="add">
          <ac:chgData name="Vanipenta, Venkata Ravamma" userId="0b7e97f4-48ad-4d21-be07-9caa3603a62e" providerId="ADAL" clId="{099E9C06-2915-4E00-9CFE-DDB333EB39CD}" dt="2024-01-03T15:14:30.902" v="25" actId="26606"/>
          <ac:spMkLst>
            <pc:docMk/>
            <pc:sldMk cId="2921494599" sldId="261"/>
            <ac:spMk id="18" creationId="{7DD6C4F3-70FD-4F13-919C-702EE4886499}"/>
          </ac:spMkLst>
        </pc:spChg>
        <pc:picChg chg="add mod ord">
          <ac:chgData name="Vanipenta, Venkata Ravamma" userId="0b7e97f4-48ad-4d21-be07-9caa3603a62e" providerId="ADAL" clId="{099E9C06-2915-4E00-9CFE-DDB333EB39CD}" dt="2024-01-03T15:14:30.902" v="25" actId="26606"/>
          <ac:picMkLst>
            <pc:docMk/>
            <pc:sldMk cId="2921494599" sldId="261"/>
            <ac:picMk id="3" creationId="{CB1CB44B-6897-E030-BBE6-AD0282DBC99A}"/>
          </ac:picMkLst>
        </pc:picChg>
        <pc:picChg chg="add mod">
          <ac:chgData name="Vanipenta, Venkata Ravamma" userId="0b7e97f4-48ad-4d21-be07-9caa3603a62e" providerId="ADAL" clId="{099E9C06-2915-4E00-9CFE-DDB333EB39CD}" dt="2024-01-03T15:14:30.902" v="25" actId="26606"/>
          <ac:picMkLst>
            <pc:docMk/>
            <pc:sldMk cId="2921494599" sldId="261"/>
            <ac:picMk id="5" creationId="{37F3D391-7AF0-E0B3-2AAD-8FE914D6E368}"/>
          </ac:picMkLst>
        </pc:picChg>
        <pc:picChg chg="add mod">
          <ac:chgData name="Vanipenta, Venkata Ravamma" userId="0b7e97f4-48ad-4d21-be07-9caa3603a62e" providerId="ADAL" clId="{099E9C06-2915-4E00-9CFE-DDB333EB39CD}" dt="2024-01-03T15:14:30.902" v="25" actId="26606"/>
          <ac:picMkLst>
            <pc:docMk/>
            <pc:sldMk cId="2921494599" sldId="261"/>
            <ac:picMk id="7" creationId="{6C97971A-2B6F-D637-7670-8F1DB770FC64}"/>
          </ac:picMkLst>
        </pc:picChg>
      </pc:sldChg>
      <pc:sldChg chg="addSp modSp new mod setBg">
        <pc:chgData name="Vanipenta, Venkata Ravamma" userId="0b7e97f4-48ad-4d21-be07-9caa3603a62e" providerId="ADAL" clId="{099E9C06-2915-4E00-9CFE-DDB333EB39CD}" dt="2024-01-03T15:15:59.781" v="30" actId="26606"/>
        <pc:sldMkLst>
          <pc:docMk/>
          <pc:sldMk cId="1161820900" sldId="262"/>
        </pc:sldMkLst>
        <pc:spChg chg="add">
          <ac:chgData name="Vanipenta, Venkata Ravamma" userId="0b7e97f4-48ad-4d21-be07-9caa3603a62e" providerId="ADAL" clId="{099E9C06-2915-4E00-9CFE-DDB333EB39CD}" dt="2024-01-03T15:15:59.781" v="30" actId="26606"/>
          <ac:spMkLst>
            <pc:docMk/>
            <pc:sldMk cId="1161820900" sldId="262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099E9C06-2915-4E00-9CFE-DDB333EB39CD}" dt="2024-01-03T15:15:59.781" v="30" actId="26606"/>
          <ac:spMkLst>
            <pc:docMk/>
            <pc:sldMk cId="1161820900" sldId="262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099E9C06-2915-4E00-9CFE-DDB333EB39CD}" dt="2024-01-03T15:15:59.781" v="30" actId="26606"/>
          <ac:picMkLst>
            <pc:docMk/>
            <pc:sldMk cId="1161820900" sldId="262"/>
            <ac:picMk id="3" creationId="{AB497C4D-B777-1ACB-2E09-C6738DFE5C46}"/>
          </ac:picMkLst>
        </pc:picChg>
      </pc:sldChg>
      <pc:sldChg chg="new del">
        <pc:chgData name="Vanipenta, Venkata Ravamma" userId="0b7e97f4-48ad-4d21-be07-9caa3603a62e" providerId="ADAL" clId="{099E9C06-2915-4E00-9CFE-DDB333EB39CD}" dt="2024-01-03T15:16:32.254" v="31" actId="47"/>
        <pc:sldMkLst>
          <pc:docMk/>
          <pc:sldMk cId="70594258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A4F8-F3F7-C1B3-D056-91D21F09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4677-DBE2-6853-A893-1BBA520AE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255B-98A1-CC1F-88CF-FB9ADFAF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DBC8-C776-C443-1B85-E7F09D78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87C3-6CD6-B4DB-081A-B0C2A42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5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B45F-D3E6-0258-7A13-32B513DF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42AD8-1312-1933-F8A0-BD81DB3A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02FB-8B6F-DE78-EE94-2627F2A4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7A70-E8E7-BACC-B99D-E3105E72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C6AF-DBB7-B6C6-D2A1-A0C6D188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2114E-01DA-A283-09FA-2DE1D764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BA781-EC4B-8F19-1E87-44187FB36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AF889-1929-7313-C45B-427F4A77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DC55-B2BA-4E48-8983-C0BAC7BE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84BE-2103-DA05-AECB-431A2DD6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8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2662-FCA7-3F8A-6E0A-757C323F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3EEE-FDD7-0FBB-9CBB-F8DCFBE0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C68F-1DD1-1515-C93C-7EE9000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D164-53AE-A3FB-C45C-E32E0441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A879-E79E-5334-EDA2-F6FE161B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0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0ED1-D961-7281-B503-357452D4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FD0D5-0405-3474-74CF-ED62CF62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B27A-8142-4239-B673-BE029736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7382-A52A-1397-838E-48798EAC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91064-269F-466E-BF48-DD6ED37C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9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3399-1CCC-E72F-C0C5-BDD27BA1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C7B2-5FEA-83F3-A03E-9E899B232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1C5B-05E2-3402-BD95-B750D525B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6FEA-B0C0-5E17-1319-A76331E6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97FE6-F920-61F4-934E-9118AA3A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D8476-93B4-9085-F8BD-E2880C68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9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75F1-1539-43B9-D550-5F58ABCE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17EE8-9EB9-20F9-C93C-C9269A6A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F8568-7672-A5DE-24E5-4809C2DB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715D0-70C3-6909-B51D-BA52478D8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2DC4A-ED26-1E06-5BB0-3D630B878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E7571-275E-DEBC-58F0-8E3990FA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D9E2F-2916-71C3-A6E3-387A4DED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2BF78-1B68-817F-B01B-E1E03D99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694C-3307-2494-57AB-889FA077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80602-488F-9DDD-DFEA-F1D6B2BF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942BD-6537-14EE-5254-E71DDE07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4C584-1658-2DF2-BABA-8DBF315F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0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F2AFF-EADB-B7A6-9C8C-0BC0A1B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82472-D9EE-950D-4A52-484337B2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086EE-72C3-4D46-45C4-AA83CE49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8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853F-375E-FC35-3D59-F02FF7AA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5EF6-9F1D-A5A8-7DAD-72FFC96D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B82FD-4AB7-DAC2-377A-9B7FCCA5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762FA-FF3C-60B6-1403-64A613F2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FE4D8-75A4-91DB-1877-04377B27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23073-8B42-0A71-18FE-78127816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24E7-8564-8150-E6CB-D4CFD994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87A8F-0019-A822-31B4-4BF050C56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ACCF1-D608-C65F-401B-C522FA77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DFF74-5C7E-41C2-274C-5D311798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ABA83-3B6E-A874-BE16-6E226A81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AE9C5-5A3D-48C8-D7FD-1C8F55B8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CD823-1E70-7246-8538-18A65717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0545-FB97-7A04-A93E-9C2E92D8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0473-51D2-75E1-C7BB-C9E0813A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B721-62E0-485B-80F8-98C7AFB08255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88E3-9324-7496-3BEE-52F1207D9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2E04-61F2-2EB7-5F6F-873815241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9E91-E560-4D02-A722-776AF021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0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E1921-6546-A0F4-76DE-352C3EC5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8" y="643467"/>
            <a:ext cx="105612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A341F-FF36-4D83-1785-EE88AC0A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643467"/>
            <a:ext cx="10713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5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EB26E-0DA0-04C6-8767-7285C232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345026"/>
            <a:ext cx="5129784" cy="41679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15AF1-EDAC-1663-D39C-4CEACB05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2063195"/>
            <a:ext cx="5129784" cy="27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2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AFB2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3D391-7AF0-E0B3-2AAD-8FE914D6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02" y="643467"/>
            <a:ext cx="3257439" cy="24756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AFB2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CB44B-6897-E030-BBE6-AD0282DB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841983"/>
            <a:ext cx="3854945" cy="22840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7971A-2B6F-D637-7670-8F1DB770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64" y="944111"/>
            <a:ext cx="6410084" cy="49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9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97C4D-B777-1ACB-2E09-C6738DFE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Vanipenta, Venkata Ravamma</dc:creator>
  <cp:lastModifiedBy>Vanipenta, Venkata Ravamma</cp:lastModifiedBy>
  <cp:revision>1</cp:revision>
  <dcterms:created xsi:type="dcterms:W3CDTF">2024-01-03T15:05:39Z</dcterms:created>
  <dcterms:modified xsi:type="dcterms:W3CDTF">2024-01-03T15:16:34Z</dcterms:modified>
</cp:coreProperties>
</file>