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357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5AD97-0B21-4B16-973B-5312F9B98D0E}" v="1" dt="2023-10-09T13:46:0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FBF5AD97-0B21-4B16-973B-5312F9B98D0E}"/>
    <pc:docChg chg="addSld modSld">
      <pc:chgData name="Vanipenta, Venkata Ravamma" userId="0b7e97f4-48ad-4d21-be07-9caa3603a62e" providerId="ADAL" clId="{FBF5AD97-0B21-4B16-973B-5312F9B98D0E}" dt="2023-10-09T13:46:04.356" v="0"/>
      <pc:docMkLst>
        <pc:docMk/>
      </pc:docMkLst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177105955" sldId="274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554936593" sldId="275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650325545" sldId="276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680502922" sldId="277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4398014" sldId="278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738618117" sldId="279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1146398654" sldId="280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144816777" sldId="281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361930672" sldId="282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1299449894" sldId="283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294337805" sldId="284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852829013" sldId="285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1483081941" sldId="286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421359549" sldId="287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881738131" sldId="288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844672665" sldId="289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815610072" sldId="290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479149884" sldId="291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4064050567" sldId="292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677835461" sldId="293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219689286" sldId="294"/>
        </pc:sldMkLst>
      </pc:sldChg>
      <pc:sldChg chg="add">
        <pc:chgData name="Vanipenta, Venkata Ravamma" userId="0b7e97f4-48ad-4d21-be07-9caa3603a62e" providerId="ADAL" clId="{FBF5AD97-0B21-4B16-973B-5312F9B98D0E}" dt="2023-10-09T13:46:04.356" v="0"/>
        <pc:sldMkLst>
          <pc:docMk/>
          <pc:sldMk cId="3891329391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3E83-BA77-6FE7-9493-FD242443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E4E4-B345-7FFA-EB9D-20549A3FA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53AC-A6E7-C768-1555-70E6AE6E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CA71-CDC5-55A8-BAB4-199A27B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8772-458A-7F70-3C35-5628E118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2688-54B4-00CD-8A17-950CE39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B780-DEAD-1B46-C94E-40895CC9B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2648-DCF0-8C1A-B2CC-36C8DE61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F42A-0C4D-D3A6-95FC-293D467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A4BF-ABCE-408A-A1F8-A35CB5EF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8A198-133D-433E-23B5-8D270F8A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DE114-5D50-B545-6647-0B0647CF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9F98-454E-D346-1591-FD6951E0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A716-537D-4D7C-5498-962F2F13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8150-D62F-6E53-2168-F7A0F64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90E6-1707-5ECF-FE7C-E845CE08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8A11-9211-82A6-1B28-748AA7D0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762B-BD80-561E-E5E8-3140370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800D-179F-2072-793E-D81EFDB3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0FE2-1ACE-C4AD-5882-2AF3CD3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0B0-3208-BB06-C4B0-573679D8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3E22-2FD6-362F-0176-B9D196CC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7CB0-62AD-31BE-D46D-9D772AD2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3402-684A-BA43-64C3-7EA32F5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B441-7487-0102-B5BB-9E9776D1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72BE-7CBE-1105-95DA-658516E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EE33-2B26-607B-D752-407555BED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CCD6-6760-1D70-3AC1-264CBCD6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6115B-7E48-5DAD-6543-02B5D5D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041F-EB2D-0C65-C30B-C3BF0B97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6413-637E-EFBB-EAFA-B3D7265B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2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F1FA-F99F-B793-53E3-40F1BCE1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81874-F35F-38D4-9693-0F767FDE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ACF5-EB04-0EE0-3576-93C40F02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FD3B-2FC5-2949-006B-34FC888C5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B52C4-8645-8D97-76E9-586E14E7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C43D4-478E-2574-0F28-8C602C97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ADBD7-E37F-6B27-0B43-66CA8F84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B9CF1-2629-E066-10C9-0D20FFB4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E8F-9F23-8A03-3D96-0D8CE48F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0055F-D2C9-5D39-5A2D-972E78D4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7E1B-A4BB-F435-9234-E22A6C29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DCCC-3734-C4EE-EFE9-C1A05B9D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7CA45-985B-0FDF-91FE-7CAA8EDB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02F81-B3CF-0057-5451-A4E84CD7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F29-B3E5-14DA-0C7D-06679998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AFA0-5922-9FF0-49B0-7CB1AEAF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3407-D79D-4608-C4C9-63DC7159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9A8F-2CC9-8049-9774-BEEB6F6CF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D266-DD08-D626-945D-B4F047E4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AD7C-551F-B730-10D6-73CFCFF0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EE89-26FF-4D8F-1A7F-FC015B2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572F-2EE1-727F-E872-819AE9D2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A72D8-3CF4-A1E0-AFFD-8C648C6D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E076-A044-12E2-4645-B26FEDC8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3F456-8BED-A333-69F5-47BCE90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2664-011C-50A0-9964-CC49532A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ED8E-15C0-9FA7-005D-27A9ECE1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E217F-DE52-C008-B09F-A2EF37B7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4F8F-9C48-A483-9B63-BBE71ED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43E-09B5-0AE5-6EB3-26CB51EC0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C406-7CA6-454E-9D1B-7AF3D183CA7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9139-ED02-9266-F6F7-0E918F3F0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41EB-0EBB-A788-E399-5ECD8D25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1FD1-8614-4752-86CA-A1F537105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B77D-A326-AF7D-6F25-395268E3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61" y="2863821"/>
            <a:ext cx="443887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88D6F-F145-C378-2AB7-E62D618C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19" y="2844770"/>
            <a:ext cx="2178162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73CCC-1954-AC65-6CE2-7A1FE7CC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22" y="2254189"/>
            <a:ext cx="6934556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A62EF-10B9-0AF5-BCEA-6329B1D4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60" y="1977950"/>
            <a:ext cx="6407479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F0880-DCA6-DDBB-A304-237F3684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95" y="2301817"/>
            <a:ext cx="697900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1EBB6-C772-376D-F79C-7F3DE24F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6" y="2371670"/>
            <a:ext cx="6559887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4B3C7-4749-6F5C-6230-A77D74AC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587405"/>
            <a:ext cx="6293173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3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2DBC0-31EC-4919-54E7-2940549D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88" y="2197036"/>
            <a:ext cx="5315223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2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70356-B3E9-D068-00A9-8092358B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558" y="2749515"/>
            <a:ext cx="3568883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DBB34-4531-9828-4002-165B050E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2025578"/>
            <a:ext cx="598835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1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7DD3C-E8F0-AF90-944F-AD01426F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84" y="1739813"/>
            <a:ext cx="6439231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4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3981A-23F1-600C-4972-7D86B379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76" y="2524078"/>
            <a:ext cx="6769448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CF954-9D24-CB89-3AC2-BE3C9D16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04" y="1654084"/>
            <a:ext cx="5677192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0AD5C-A758-1BE3-E860-60D8A464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64" y="2057329"/>
            <a:ext cx="7226671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3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F6346-011B-7759-B21A-A460D5B2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93" y="2330393"/>
            <a:ext cx="705521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889E2-F922-123D-107F-B1F04060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71" y="2835244"/>
            <a:ext cx="6972658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8239E-74AD-0C1D-3109-D283D970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2311342"/>
            <a:ext cx="6597989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93A3B-8E53-724A-E2A3-6507AD65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1987476"/>
            <a:ext cx="6902805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28494-C6BA-E9FD-6077-A562AFED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1939848"/>
            <a:ext cx="6693244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05D1B-5A4A-C2F1-4269-1E0DE8BB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76" y="2282766"/>
            <a:ext cx="6744047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EA571-F087-0C13-5496-A2540B89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254013"/>
            <a:ext cx="612171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4BD24-3DEF-F57E-9100-789C397A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415946"/>
            <a:ext cx="6121715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2023-10-09T13:46:02Z</dcterms:created>
  <dcterms:modified xsi:type="dcterms:W3CDTF">2023-10-09T13:46:05Z</dcterms:modified>
</cp:coreProperties>
</file>