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ipenta, Venkata Ravamma" userId="0b7e97f4-48ad-4d21-be07-9caa3603a62e" providerId="ADAL" clId="{26C5BCBE-E540-43A6-B5D4-DB7962CF02E3}"/>
    <pc:docChg chg="undo custSel addSld modSld">
      <pc:chgData name="Vanipenta, Venkata Ravamma" userId="0b7e97f4-48ad-4d21-be07-9caa3603a62e" providerId="ADAL" clId="{26C5BCBE-E540-43A6-B5D4-DB7962CF02E3}" dt="2023-12-13T12:51:07.496" v="32" actId="729"/>
      <pc:docMkLst>
        <pc:docMk/>
      </pc:docMkLst>
      <pc:sldChg chg="addSp modSp new mod">
        <pc:chgData name="Vanipenta, Venkata Ravamma" userId="0b7e97f4-48ad-4d21-be07-9caa3603a62e" providerId="ADAL" clId="{26C5BCBE-E540-43A6-B5D4-DB7962CF02E3}" dt="2023-12-13T11:45:39.229" v="19" actId="1076"/>
        <pc:sldMkLst>
          <pc:docMk/>
          <pc:sldMk cId="2370168479" sldId="256"/>
        </pc:sldMkLst>
        <pc:picChg chg="add mod">
          <ac:chgData name="Vanipenta, Venkata Ravamma" userId="0b7e97f4-48ad-4d21-be07-9caa3603a62e" providerId="ADAL" clId="{26C5BCBE-E540-43A6-B5D4-DB7962CF02E3}" dt="2023-12-13T11:43:56.008" v="10" actId="1076"/>
          <ac:picMkLst>
            <pc:docMk/>
            <pc:sldMk cId="2370168479" sldId="256"/>
            <ac:picMk id="3" creationId="{548AD8FB-33CB-92C7-53E3-9D08D181F7DE}"/>
          </ac:picMkLst>
        </pc:picChg>
        <pc:picChg chg="add mod">
          <ac:chgData name="Vanipenta, Venkata Ravamma" userId="0b7e97f4-48ad-4d21-be07-9caa3603a62e" providerId="ADAL" clId="{26C5BCBE-E540-43A6-B5D4-DB7962CF02E3}" dt="2023-12-13T11:45:37.159" v="18" actId="1076"/>
          <ac:picMkLst>
            <pc:docMk/>
            <pc:sldMk cId="2370168479" sldId="256"/>
            <ac:picMk id="5" creationId="{7C0A56D1-099B-1DD8-1EA0-35F05F98E896}"/>
          </ac:picMkLst>
        </pc:picChg>
        <pc:picChg chg="add mod">
          <ac:chgData name="Vanipenta, Venkata Ravamma" userId="0b7e97f4-48ad-4d21-be07-9caa3603a62e" providerId="ADAL" clId="{26C5BCBE-E540-43A6-B5D4-DB7962CF02E3}" dt="2023-12-13T11:45:39.229" v="19" actId="1076"/>
          <ac:picMkLst>
            <pc:docMk/>
            <pc:sldMk cId="2370168479" sldId="256"/>
            <ac:picMk id="7" creationId="{6CE77051-95F9-5A00-20AF-63EA38255DD6}"/>
          </ac:picMkLst>
        </pc:picChg>
        <pc:picChg chg="add mod">
          <ac:chgData name="Vanipenta, Venkata Ravamma" userId="0b7e97f4-48ad-4d21-be07-9caa3603a62e" providerId="ADAL" clId="{26C5BCBE-E540-43A6-B5D4-DB7962CF02E3}" dt="2023-12-13T11:45:34.498" v="17" actId="1076"/>
          <ac:picMkLst>
            <pc:docMk/>
            <pc:sldMk cId="2370168479" sldId="256"/>
            <ac:picMk id="9" creationId="{F853AAAC-2361-FFC7-96BE-58EF985F0124}"/>
          </ac:picMkLst>
        </pc:picChg>
      </pc:sldChg>
      <pc:sldChg chg="addSp new mod">
        <pc:chgData name="Vanipenta, Venkata Ravamma" userId="0b7e97f4-48ad-4d21-be07-9caa3603a62e" providerId="ADAL" clId="{26C5BCBE-E540-43A6-B5D4-DB7962CF02E3}" dt="2023-12-13T12:35:03.957" v="20" actId="22"/>
        <pc:sldMkLst>
          <pc:docMk/>
          <pc:sldMk cId="1308556170" sldId="257"/>
        </pc:sldMkLst>
        <pc:picChg chg="add">
          <ac:chgData name="Vanipenta, Venkata Ravamma" userId="0b7e97f4-48ad-4d21-be07-9caa3603a62e" providerId="ADAL" clId="{26C5BCBE-E540-43A6-B5D4-DB7962CF02E3}" dt="2023-12-13T12:35:03.957" v="20" actId="22"/>
          <ac:picMkLst>
            <pc:docMk/>
            <pc:sldMk cId="1308556170" sldId="257"/>
            <ac:picMk id="3" creationId="{79907528-58F1-A5F7-51A8-8D28E37F7672}"/>
          </ac:picMkLst>
        </pc:picChg>
      </pc:sldChg>
      <pc:sldChg chg="addSp new mod">
        <pc:chgData name="Vanipenta, Venkata Ravamma" userId="0b7e97f4-48ad-4d21-be07-9caa3603a62e" providerId="ADAL" clId="{26C5BCBE-E540-43A6-B5D4-DB7962CF02E3}" dt="2023-12-13T12:35:25.812" v="21" actId="22"/>
        <pc:sldMkLst>
          <pc:docMk/>
          <pc:sldMk cId="1845348854" sldId="258"/>
        </pc:sldMkLst>
        <pc:picChg chg="add">
          <ac:chgData name="Vanipenta, Venkata Ravamma" userId="0b7e97f4-48ad-4d21-be07-9caa3603a62e" providerId="ADAL" clId="{26C5BCBE-E540-43A6-B5D4-DB7962CF02E3}" dt="2023-12-13T12:35:25.812" v="21" actId="22"/>
          <ac:picMkLst>
            <pc:docMk/>
            <pc:sldMk cId="1845348854" sldId="258"/>
            <ac:picMk id="3" creationId="{2209DCA6-3529-3ADE-79D0-EBE42FCE7A64}"/>
          </ac:picMkLst>
        </pc:picChg>
      </pc:sldChg>
      <pc:sldChg chg="addSp new mod">
        <pc:chgData name="Vanipenta, Venkata Ravamma" userId="0b7e97f4-48ad-4d21-be07-9caa3603a62e" providerId="ADAL" clId="{26C5BCBE-E540-43A6-B5D4-DB7962CF02E3}" dt="2023-12-13T12:36:39.985" v="22" actId="22"/>
        <pc:sldMkLst>
          <pc:docMk/>
          <pc:sldMk cId="2915667047" sldId="259"/>
        </pc:sldMkLst>
        <pc:picChg chg="add">
          <ac:chgData name="Vanipenta, Venkata Ravamma" userId="0b7e97f4-48ad-4d21-be07-9caa3603a62e" providerId="ADAL" clId="{26C5BCBE-E540-43A6-B5D4-DB7962CF02E3}" dt="2023-12-13T12:36:39.985" v="22" actId="22"/>
          <ac:picMkLst>
            <pc:docMk/>
            <pc:sldMk cId="2915667047" sldId="259"/>
            <ac:picMk id="3" creationId="{8C1F1837-50D7-FA71-A39B-29A4BAEDA2AF}"/>
          </ac:picMkLst>
        </pc:picChg>
      </pc:sldChg>
      <pc:sldChg chg="addSp new mod">
        <pc:chgData name="Vanipenta, Venkata Ravamma" userId="0b7e97f4-48ad-4d21-be07-9caa3603a62e" providerId="ADAL" clId="{26C5BCBE-E540-43A6-B5D4-DB7962CF02E3}" dt="2023-12-13T12:45:12.959" v="23" actId="22"/>
        <pc:sldMkLst>
          <pc:docMk/>
          <pc:sldMk cId="3144087953" sldId="260"/>
        </pc:sldMkLst>
        <pc:picChg chg="add">
          <ac:chgData name="Vanipenta, Venkata Ravamma" userId="0b7e97f4-48ad-4d21-be07-9caa3603a62e" providerId="ADAL" clId="{26C5BCBE-E540-43A6-B5D4-DB7962CF02E3}" dt="2023-12-13T12:45:12.959" v="23" actId="22"/>
          <ac:picMkLst>
            <pc:docMk/>
            <pc:sldMk cId="3144087953" sldId="260"/>
            <ac:picMk id="3" creationId="{2B2070CA-02C2-860F-17EB-075EC5192D6E}"/>
          </ac:picMkLst>
        </pc:picChg>
      </pc:sldChg>
      <pc:sldChg chg="addSp new mod modShow">
        <pc:chgData name="Vanipenta, Venkata Ravamma" userId="0b7e97f4-48ad-4d21-be07-9caa3603a62e" providerId="ADAL" clId="{26C5BCBE-E540-43A6-B5D4-DB7962CF02E3}" dt="2023-12-13T12:51:07.496" v="32" actId="729"/>
        <pc:sldMkLst>
          <pc:docMk/>
          <pc:sldMk cId="3083374408" sldId="261"/>
        </pc:sldMkLst>
        <pc:picChg chg="add">
          <ac:chgData name="Vanipenta, Venkata Ravamma" userId="0b7e97f4-48ad-4d21-be07-9caa3603a62e" providerId="ADAL" clId="{26C5BCBE-E540-43A6-B5D4-DB7962CF02E3}" dt="2023-12-13T12:50:26.734" v="29" actId="22"/>
          <ac:picMkLst>
            <pc:docMk/>
            <pc:sldMk cId="3083374408" sldId="261"/>
            <ac:picMk id="3" creationId="{7C5D11EB-F891-F1B1-BDD8-B4EA75B87240}"/>
          </ac:picMkLst>
        </pc:picChg>
      </pc:sldChg>
      <pc:sldChg chg="new">
        <pc:chgData name="Vanipenta, Venkata Ravamma" userId="0b7e97f4-48ad-4d21-be07-9caa3603a62e" providerId="ADAL" clId="{26C5BCBE-E540-43A6-B5D4-DB7962CF02E3}" dt="2023-12-13T12:50:24.178" v="25" actId="680"/>
        <pc:sldMkLst>
          <pc:docMk/>
          <pc:sldMk cId="1739951328" sldId="262"/>
        </pc:sldMkLst>
      </pc:sldChg>
      <pc:sldChg chg="new">
        <pc:chgData name="Vanipenta, Venkata Ravamma" userId="0b7e97f4-48ad-4d21-be07-9caa3603a62e" providerId="ADAL" clId="{26C5BCBE-E540-43A6-B5D4-DB7962CF02E3}" dt="2023-12-13T12:50:24.394" v="26" actId="680"/>
        <pc:sldMkLst>
          <pc:docMk/>
          <pc:sldMk cId="1815063051" sldId="263"/>
        </pc:sldMkLst>
      </pc:sldChg>
      <pc:sldChg chg="new">
        <pc:chgData name="Vanipenta, Venkata Ravamma" userId="0b7e97f4-48ad-4d21-be07-9caa3603a62e" providerId="ADAL" clId="{26C5BCBE-E540-43A6-B5D4-DB7962CF02E3}" dt="2023-12-13T12:50:24.594" v="27" actId="680"/>
        <pc:sldMkLst>
          <pc:docMk/>
          <pc:sldMk cId="3986163478" sldId="264"/>
        </pc:sldMkLst>
      </pc:sldChg>
      <pc:sldChg chg="new">
        <pc:chgData name="Vanipenta, Venkata Ravamma" userId="0b7e97f4-48ad-4d21-be07-9caa3603a62e" providerId="ADAL" clId="{26C5BCBE-E540-43A6-B5D4-DB7962CF02E3}" dt="2023-12-13T12:50:24.820" v="28" actId="680"/>
        <pc:sldMkLst>
          <pc:docMk/>
          <pc:sldMk cId="1968687687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8033-0C03-36D1-F35E-A079BF189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5208-758A-0268-F4FA-A626DBFC5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F8A6C-1936-1F78-603E-2D48BD33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893-9A0F-4731-827D-521A2C7D8EA4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816DC-FE8B-A86E-B8B1-F5F263BB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05BCF-7AFF-B9EF-22EA-903F4F36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F573-2CBE-4019-AB02-0B7844AF8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48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1458-8A22-C881-1639-BA4615B1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2127F-FC88-0F56-2D7E-C444D4D64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2E4CD-D134-0BB0-F64C-BB240E213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893-9A0F-4731-827D-521A2C7D8EA4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5C1E8-933A-8E6B-16AF-0E4A4F86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7080A-5393-7DCE-29FF-B614AE87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F573-2CBE-4019-AB02-0B7844AF8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39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43D33-BEF2-2CDA-1082-2BA7FCBC8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D8596-B828-7DD0-008F-8B5FD4FC0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F8DA-168B-F670-544C-C396FE37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893-9A0F-4731-827D-521A2C7D8EA4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DF26C-864D-5313-BF9F-CEA40F70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E9937-0FFF-C759-A113-56D515D6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F573-2CBE-4019-AB02-0B7844AF8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50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4EA2-D927-5C7D-9DB1-D7AE578CB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B403-48BC-A8AA-F60F-7F358002E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286DC-1D56-74A6-7655-7F2841569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893-9A0F-4731-827D-521A2C7D8EA4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6BCA5-C1EF-7D28-2B99-6F1C0813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41F29-4FDA-EDC4-C76B-E30087CE6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F573-2CBE-4019-AB02-0B7844AF8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11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1674-97D8-A9E5-4029-3325802C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15DEA-2821-A59E-938A-1226A58AB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C79A2-566E-B320-6C0D-464DDC38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893-9A0F-4731-827D-521A2C7D8EA4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040B3-9F1C-DC60-A1A8-267F0D4C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827DC-A282-59FD-624A-3207FD80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F573-2CBE-4019-AB02-0B7844AF8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87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AB89-7965-8AC9-A262-B3BC09B6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19774-DE51-B570-36F5-2D26EEA8B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391D2-94BF-57C5-CFF2-29F7759B8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074B0-BC6C-43D4-5092-16001C2EB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893-9A0F-4731-827D-521A2C7D8EA4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5DAE6-D755-6B26-DCA1-26DE4E21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D9591-9320-AC40-0C9F-87AC5872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F573-2CBE-4019-AB02-0B7844AF8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1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646D-E711-4BA6-7E14-C5D32DE95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0EC84-7BD8-87C2-C8AA-4863C2F10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15073-B8D9-6C78-066A-F7703C88F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18EAE-1AEB-7AC1-F063-D65829654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36CAE-B68C-F7C3-0595-17F327910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D83DC-CC74-654A-0612-E38A75FE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893-9A0F-4731-827D-521A2C7D8EA4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8FA1C1-29E6-C516-B5F6-225BE525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31271-D49F-3C85-88D7-C97756DB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F573-2CBE-4019-AB02-0B7844AF8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86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9D07-960B-5689-F609-9DE24471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73DEE-EC00-722D-7BA1-5F1704C4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893-9A0F-4731-827D-521A2C7D8EA4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EF85B-66CD-444F-2497-A2988E5E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2442A-2110-C96E-5AB7-47022648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F573-2CBE-4019-AB02-0B7844AF8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13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905633-AD4C-3228-90C7-FB0488FD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893-9A0F-4731-827D-521A2C7D8EA4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B6FE8-794F-9462-ACE6-897605EA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9490A-D80B-5969-B34A-EC14833A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F573-2CBE-4019-AB02-0B7844AF8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29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0009-6775-BF08-B773-9DD46527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8CCCE-2DB6-9184-B3FC-7947FB7B1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F888A-3084-722F-0A45-4CA5DECD6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9DF7F-B58E-A039-D628-CC7A84F2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893-9A0F-4731-827D-521A2C7D8EA4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F212D-BB12-BFDF-5827-79F2BCF7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24153-F80D-F550-4A66-0FAB3E8E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F573-2CBE-4019-AB02-0B7844AF8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12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0C97-A51D-EBE0-AC22-9985B346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6054D8-FE5E-98A6-8AB6-1657DA44E9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38037-6CE4-71F6-E8B3-59826011D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8A921-59B1-5D0C-F5A8-4A2D0B14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893-9A0F-4731-827D-521A2C7D8EA4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1073B-412A-19D6-830B-EF137F2CC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CEB4-B4E3-2138-255A-B79BBC59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F573-2CBE-4019-AB02-0B7844AF8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12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AE6DF4-A3BB-9649-5317-1561B406D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7CDDF-8C2C-C1B2-C910-A3CC1DB30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738FA-EA3B-CC75-425E-FB77D9781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07893-9A0F-4731-827D-521A2C7D8EA4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EAF97-7E7A-C7D8-DFDB-A8ECA5686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3E7A-0561-257B-B7D0-B14623166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5F573-2CBE-4019-AB02-0B7844AF8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66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8AD8FB-33CB-92C7-53E3-9D08D181F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001" y="865208"/>
            <a:ext cx="7721997" cy="13018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0A56D1-099B-1DD8-1EA0-35F05F98E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646" y="2594708"/>
            <a:ext cx="6026460" cy="234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E77051-95F9-5A00-20AF-63EA38255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904" y="3173606"/>
            <a:ext cx="9474687" cy="1352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53AAAC-2361-FFC7-96BE-58EF985F0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234" y="5070117"/>
            <a:ext cx="9970882" cy="8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68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868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907528-58F1-A5F7-51A8-8D28E37F7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378" y="2390721"/>
            <a:ext cx="6693244" cy="20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5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09DCA6-3529-3ADE-79D0-EBE42FCE7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817" y="1962074"/>
            <a:ext cx="7112366" cy="29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4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1F1837-50D7-FA71-A39B-29A4BAEDA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350" y="1796966"/>
            <a:ext cx="4845299" cy="326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67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2070CA-02C2-860F-17EB-075EC5192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753" y="1495325"/>
            <a:ext cx="7658494" cy="38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8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5D11EB-F891-F1B1-BDD8-B4EA75B87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852" y="1711236"/>
            <a:ext cx="6712295" cy="343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7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951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063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616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Widescreen</PresentationFormat>
  <Paragraphs>0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Vanipenta, Venkata Ravamma</dc:creator>
  <cp:lastModifiedBy>Vanipenta, Venkata Ravamma</cp:lastModifiedBy>
  <cp:revision>1</cp:revision>
  <dcterms:created xsi:type="dcterms:W3CDTF">2023-12-13T11:41:45Z</dcterms:created>
  <dcterms:modified xsi:type="dcterms:W3CDTF">2023-12-13T12:51:16Z</dcterms:modified>
</cp:coreProperties>
</file>