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penta, Venkata Ravamma" userId="0b7e97f4-48ad-4d21-be07-9caa3603a62e" providerId="ADAL" clId="{E7842FA5-DB2B-4A4A-8271-8EB4403F5F5E}"/>
    <pc:docChg chg="undo custSel addSld modSld">
      <pc:chgData name="Vanipenta, Venkata Ravamma" userId="0b7e97f4-48ad-4d21-be07-9caa3603a62e" providerId="ADAL" clId="{E7842FA5-DB2B-4A4A-8271-8EB4403F5F5E}" dt="2023-12-27T15:45:28.699" v="29" actId="478"/>
      <pc:docMkLst>
        <pc:docMk/>
      </pc:docMkLst>
      <pc:sldChg chg="addSp delSp modSp new mod setBg">
        <pc:chgData name="Vanipenta, Venkata Ravamma" userId="0b7e97f4-48ad-4d21-be07-9caa3603a62e" providerId="ADAL" clId="{E7842FA5-DB2B-4A4A-8271-8EB4403F5F5E}" dt="2023-12-27T15:27:34.737" v="25" actId="26606"/>
        <pc:sldMkLst>
          <pc:docMk/>
          <pc:sldMk cId="336975611" sldId="256"/>
        </pc:sldMkLst>
        <pc:spChg chg="add del">
          <ac:chgData name="Vanipenta, Venkata Ravamma" userId="0b7e97f4-48ad-4d21-be07-9caa3603a62e" providerId="ADAL" clId="{E7842FA5-DB2B-4A4A-8271-8EB4403F5F5E}" dt="2023-12-27T15:27:34.729" v="24" actId="26606"/>
          <ac:spMkLst>
            <pc:docMk/>
            <pc:sldMk cId="336975611" sldId="256"/>
            <ac:spMk id="8" creationId="{AB8C311F-7253-4AED-9701-7FC0708C41C7}"/>
          </ac:spMkLst>
        </pc:spChg>
        <pc:spChg chg="add del">
          <ac:chgData name="Vanipenta, Venkata Ravamma" userId="0b7e97f4-48ad-4d21-be07-9caa3603a62e" providerId="ADAL" clId="{E7842FA5-DB2B-4A4A-8271-8EB4403F5F5E}" dt="2023-12-27T15:27:34.729" v="24" actId="26606"/>
          <ac:spMkLst>
            <pc:docMk/>
            <pc:sldMk cId="336975611" sldId="256"/>
            <ac:spMk id="10" creationId="{E2384209-CB15-4CDF-9D31-C44FD9A3F20D}"/>
          </ac:spMkLst>
        </pc:spChg>
        <pc:spChg chg="add del">
          <ac:chgData name="Vanipenta, Venkata Ravamma" userId="0b7e97f4-48ad-4d21-be07-9caa3603a62e" providerId="ADAL" clId="{E7842FA5-DB2B-4A4A-8271-8EB4403F5F5E}" dt="2023-12-27T15:27:34.729" v="24" actId="26606"/>
          <ac:spMkLst>
            <pc:docMk/>
            <pc:sldMk cId="336975611" sldId="256"/>
            <ac:spMk id="12" creationId="{2633B3B5-CC90-43F0-8714-D31D1F3F0209}"/>
          </ac:spMkLst>
        </pc:spChg>
        <pc:spChg chg="add del">
          <ac:chgData name="Vanipenta, Venkata Ravamma" userId="0b7e97f4-48ad-4d21-be07-9caa3603a62e" providerId="ADAL" clId="{E7842FA5-DB2B-4A4A-8271-8EB4403F5F5E}" dt="2023-12-27T15:27:34.729" v="24" actId="26606"/>
          <ac:spMkLst>
            <pc:docMk/>
            <pc:sldMk cId="336975611" sldId="256"/>
            <ac:spMk id="14" creationId="{A8D57A06-A426-446D-B02C-A2DC6B62E45E}"/>
          </ac:spMkLst>
        </pc:spChg>
        <pc:spChg chg="add">
          <ac:chgData name="Vanipenta, Venkata Ravamma" userId="0b7e97f4-48ad-4d21-be07-9caa3603a62e" providerId="ADAL" clId="{E7842FA5-DB2B-4A4A-8271-8EB4403F5F5E}" dt="2023-12-27T15:27:34.737" v="25" actId="26606"/>
          <ac:spMkLst>
            <pc:docMk/>
            <pc:sldMk cId="336975611" sldId="256"/>
            <ac:spMk id="16" creationId="{AB8C311F-7253-4AED-9701-7FC0708C41C7}"/>
          </ac:spMkLst>
        </pc:spChg>
        <pc:spChg chg="add">
          <ac:chgData name="Vanipenta, Venkata Ravamma" userId="0b7e97f4-48ad-4d21-be07-9caa3603a62e" providerId="ADAL" clId="{E7842FA5-DB2B-4A4A-8271-8EB4403F5F5E}" dt="2023-12-27T15:27:34.737" v="25" actId="26606"/>
          <ac:spMkLst>
            <pc:docMk/>
            <pc:sldMk cId="336975611" sldId="256"/>
            <ac:spMk id="17" creationId="{FD073016-B734-483B-8953-5BADEE145112}"/>
          </ac:spMkLst>
        </pc:spChg>
        <pc:spChg chg="add">
          <ac:chgData name="Vanipenta, Venkata Ravamma" userId="0b7e97f4-48ad-4d21-be07-9caa3603a62e" providerId="ADAL" clId="{E7842FA5-DB2B-4A4A-8271-8EB4403F5F5E}" dt="2023-12-27T15:27:34.737" v="25" actId="26606"/>
          <ac:spMkLst>
            <pc:docMk/>
            <pc:sldMk cId="336975611" sldId="256"/>
            <ac:spMk id="18" creationId="{90A7EAB6-59D3-4325-8DE6-E0CA4009CE53}"/>
          </ac:spMkLst>
        </pc:spChg>
        <pc:spChg chg="add">
          <ac:chgData name="Vanipenta, Venkata Ravamma" userId="0b7e97f4-48ad-4d21-be07-9caa3603a62e" providerId="ADAL" clId="{E7842FA5-DB2B-4A4A-8271-8EB4403F5F5E}" dt="2023-12-27T15:27:34.737" v="25" actId="26606"/>
          <ac:spMkLst>
            <pc:docMk/>
            <pc:sldMk cId="336975611" sldId="256"/>
            <ac:spMk id="19" creationId="{A8D57A06-A426-446D-B02C-A2DC6B62E45E}"/>
          </ac:spMkLst>
        </pc:spChg>
        <pc:picChg chg="add mod">
          <ac:chgData name="Vanipenta, Venkata Ravamma" userId="0b7e97f4-48ad-4d21-be07-9caa3603a62e" providerId="ADAL" clId="{E7842FA5-DB2B-4A4A-8271-8EB4403F5F5E}" dt="2023-12-27T15:27:34.737" v="25" actId="26606"/>
          <ac:picMkLst>
            <pc:docMk/>
            <pc:sldMk cId="336975611" sldId="256"/>
            <ac:picMk id="3" creationId="{30AFD1FB-43A6-E6DD-00A6-7F09FEFC041E}"/>
          </ac:picMkLst>
        </pc:picChg>
      </pc:sldChg>
      <pc:sldChg chg="addSp delSp modSp new mod setBg">
        <pc:chgData name="Vanipenta, Venkata Ravamma" userId="0b7e97f4-48ad-4d21-be07-9caa3603a62e" providerId="ADAL" clId="{E7842FA5-DB2B-4A4A-8271-8EB4403F5F5E}" dt="2023-12-27T15:27:43.108" v="26" actId="26606"/>
        <pc:sldMkLst>
          <pc:docMk/>
          <pc:sldMk cId="1146707809" sldId="257"/>
        </pc:sldMkLst>
        <pc:spChg chg="add del">
          <ac:chgData name="Vanipenta, Venkata Ravamma" userId="0b7e97f4-48ad-4d21-be07-9caa3603a62e" providerId="ADAL" clId="{E7842FA5-DB2B-4A4A-8271-8EB4403F5F5E}" dt="2023-12-27T15:27:17.363" v="13" actId="26606"/>
          <ac:spMkLst>
            <pc:docMk/>
            <pc:sldMk cId="1146707809" sldId="257"/>
            <ac:spMk id="8" creationId="{F3060C83-F051-4F0E-ABAD-AA0DFC48B218}"/>
          </ac:spMkLst>
        </pc:spChg>
        <pc:spChg chg="add del">
          <ac:chgData name="Vanipenta, Venkata Ravamma" userId="0b7e97f4-48ad-4d21-be07-9caa3603a62e" providerId="ADAL" clId="{E7842FA5-DB2B-4A4A-8271-8EB4403F5F5E}" dt="2023-12-27T15:27:17.363" v="13" actId="26606"/>
          <ac:spMkLst>
            <pc:docMk/>
            <pc:sldMk cId="1146707809" sldId="257"/>
            <ac:spMk id="10" creationId="{83C98ABE-055B-441F-B07E-44F97F083C39}"/>
          </ac:spMkLst>
        </pc:spChg>
        <pc:spChg chg="add del">
          <ac:chgData name="Vanipenta, Venkata Ravamma" userId="0b7e97f4-48ad-4d21-be07-9caa3603a62e" providerId="ADAL" clId="{E7842FA5-DB2B-4A4A-8271-8EB4403F5F5E}" dt="2023-12-27T15:27:17.363" v="13" actId="26606"/>
          <ac:spMkLst>
            <pc:docMk/>
            <pc:sldMk cId="1146707809" sldId="257"/>
            <ac:spMk id="12" creationId="{29FDB030-9B49-4CED-8CCD-4D99382388AC}"/>
          </ac:spMkLst>
        </pc:spChg>
        <pc:spChg chg="add del">
          <ac:chgData name="Vanipenta, Venkata Ravamma" userId="0b7e97f4-48ad-4d21-be07-9caa3603a62e" providerId="ADAL" clId="{E7842FA5-DB2B-4A4A-8271-8EB4403F5F5E}" dt="2023-12-27T15:27:17.363" v="13" actId="26606"/>
          <ac:spMkLst>
            <pc:docMk/>
            <pc:sldMk cId="1146707809" sldId="257"/>
            <ac:spMk id="14" creationId="{3783CA14-24A1-485C-8B30-D6A5D87987AD}"/>
          </ac:spMkLst>
        </pc:spChg>
        <pc:spChg chg="add del">
          <ac:chgData name="Vanipenta, Venkata Ravamma" userId="0b7e97f4-48ad-4d21-be07-9caa3603a62e" providerId="ADAL" clId="{E7842FA5-DB2B-4A4A-8271-8EB4403F5F5E}" dt="2023-12-27T15:27:17.363" v="13" actId="26606"/>
          <ac:spMkLst>
            <pc:docMk/>
            <pc:sldMk cId="1146707809" sldId="257"/>
            <ac:spMk id="16" creationId="{9A97C86A-04D6-40F7-AE84-31AB43E6A846}"/>
          </ac:spMkLst>
        </pc:spChg>
        <pc:spChg chg="add del">
          <ac:chgData name="Vanipenta, Venkata Ravamma" userId="0b7e97f4-48ad-4d21-be07-9caa3603a62e" providerId="ADAL" clId="{E7842FA5-DB2B-4A4A-8271-8EB4403F5F5E}" dt="2023-12-27T15:27:17.363" v="13" actId="26606"/>
          <ac:spMkLst>
            <pc:docMk/>
            <pc:sldMk cId="1146707809" sldId="257"/>
            <ac:spMk id="18" creationId="{FF9F2414-84E8-453E-B1F3-389FDE8192D9}"/>
          </ac:spMkLst>
        </pc:spChg>
        <pc:spChg chg="add del">
          <ac:chgData name="Vanipenta, Venkata Ravamma" userId="0b7e97f4-48ad-4d21-be07-9caa3603a62e" providerId="ADAL" clId="{E7842FA5-DB2B-4A4A-8271-8EB4403F5F5E}" dt="2023-12-27T15:27:17.363" v="13" actId="26606"/>
          <ac:spMkLst>
            <pc:docMk/>
            <pc:sldMk cId="1146707809" sldId="257"/>
            <ac:spMk id="20" creationId="{3ECA69A1-7536-43AC-85EF-C7106179F5ED}"/>
          </ac:spMkLst>
        </pc:spChg>
        <pc:spChg chg="add del">
          <ac:chgData name="Vanipenta, Venkata Ravamma" userId="0b7e97f4-48ad-4d21-be07-9caa3603a62e" providerId="ADAL" clId="{E7842FA5-DB2B-4A4A-8271-8EB4403F5F5E}" dt="2023-12-27T15:27:20.130" v="15" actId="26606"/>
          <ac:spMkLst>
            <pc:docMk/>
            <pc:sldMk cId="1146707809" sldId="257"/>
            <ac:spMk id="22" creationId="{AB8C311F-7253-4AED-9701-7FC0708C41C7}"/>
          </ac:spMkLst>
        </pc:spChg>
        <pc:spChg chg="add del">
          <ac:chgData name="Vanipenta, Venkata Ravamma" userId="0b7e97f4-48ad-4d21-be07-9caa3603a62e" providerId="ADAL" clId="{E7842FA5-DB2B-4A4A-8271-8EB4403F5F5E}" dt="2023-12-27T15:27:20.130" v="15" actId="26606"/>
          <ac:spMkLst>
            <pc:docMk/>
            <pc:sldMk cId="1146707809" sldId="257"/>
            <ac:spMk id="23" creationId="{E2384209-CB15-4CDF-9D31-C44FD9A3F20D}"/>
          </ac:spMkLst>
        </pc:spChg>
        <pc:spChg chg="add del">
          <ac:chgData name="Vanipenta, Venkata Ravamma" userId="0b7e97f4-48ad-4d21-be07-9caa3603a62e" providerId="ADAL" clId="{E7842FA5-DB2B-4A4A-8271-8EB4403F5F5E}" dt="2023-12-27T15:27:20.130" v="15" actId="26606"/>
          <ac:spMkLst>
            <pc:docMk/>
            <pc:sldMk cId="1146707809" sldId="257"/>
            <ac:spMk id="24" creationId="{2633B3B5-CC90-43F0-8714-D31D1F3F0209}"/>
          </ac:spMkLst>
        </pc:spChg>
        <pc:spChg chg="add del">
          <ac:chgData name="Vanipenta, Venkata Ravamma" userId="0b7e97f4-48ad-4d21-be07-9caa3603a62e" providerId="ADAL" clId="{E7842FA5-DB2B-4A4A-8271-8EB4403F5F5E}" dt="2023-12-27T15:27:20.130" v="15" actId="26606"/>
          <ac:spMkLst>
            <pc:docMk/>
            <pc:sldMk cId="1146707809" sldId="257"/>
            <ac:spMk id="25" creationId="{A8D57A06-A426-446D-B02C-A2DC6B62E45E}"/>
          </ac:spMkLst>
        </pc:spChg>
        <pc:spChg chg="add del">
          <ac:chgData name="Vanipenta, Venkata Ravamma" userId="0b7e97f4-48ad-4d21-be07-9caa3603a62e" providerId="ADAL" clId="{E7842FA5-DB2B-4A4A-8271-8EB4403F5F5E}" dt="2023-12-27T15:27:21.309" v="17" actId="26606"/>
          <ac:spMkLst>
            <pc:docMk/>
            <pc:sldMk cId="1146707809" sldId="257"/>
            <ac:spMk id="27" creationId="{F3060C83-F051-4F0E-ABAD-AA0DFC48B218}"/>
          </ac:spMkLst>
        </pc:spChg>
        <pc:spChg chg="add del">
          <ac:chgData name="Vanipenta, Venkata Ravamma" userId="0b7e97f4-48ad-4d21-be07-9caa3603a62e" providerId="ADAL" clId="{E7842FA5-DB2B-4A4A-8271-8EB4403F5F5E}" dt="2023-12-27T15:27:21.309" v="17" actId="26606"/>
          <ac:spMkLst>
            <pc:docMk/>
            <pc:sldMk cId="1146707809" sldId="257"/>
            <ac:spMk id="28" creationId="{83C98ABE-055B-441F-B07E-44F97F083C39}"/>
          </ac:spMkLst>
        </pc:spChg>
        <pc:spChg chg="add del">
          <ac:chgData name="Vanipenta, Venkata Ravamma" userId="0b7e97f4-48ad-4d21-be07-9caa3603a62e" providerId="ADAL" clId="{E7842FA5-DB2B-4A4A-8271-8EB4403F5F5E}" dt="2023-12-27T15:27:21.309" v="17" actId="26606"/>
          <ac:spMkLst>
            <pc:docMk/>
            <pc:sldMk cId="1146707809" sldId="257"/>
            <ac:spMk id="29" creationId="{29FDB030-9B49-4CED-8CCD-4D99382388AC}"/>
          </ac:spMkLst>
        </pc:spChg>
        <pc:spChg chg="add del">
          <ac:chgData name="Vanipenta, Venkata Ravamma" userId="0b7e97f4-48ad-4d21-be07-9caa3603a62e" providerId="ADAL" clId="{E7842FA5-DB2B-4A4A-8271-8EB4403F5F5E}" dt="2023-12-27T15:27:21.309" v="17" actId="26606"/>
          <ac:spMkLst>
            <pc:docMk/>
            <pc:sldMk cId="1146707809" sldId="257"/>
            <ac:spMk id="30" creationId="{3783CA14-24A1-485C-8B30-D6A5D87987AD}"/>
          </ac:spMkLst>
        </pc:spChg>
        <pc:spChg chg="add del">
          <ac:chgData name="Vanipenta, Venkata Ravamma" userId="0b7e97f4-48ad-4d21-be07-9caa3603a62e" providerId="ADAL" clId="{E7842FA5-DB2B-4A4A-8271-8EB4403F5F5E}" dt="2023-12-27T15:27:21.309" v="17" actId="26606"/>
          <ac:spMkLst>
            <pc:docMk/>
            <pc:sldMk cId="1146707809" sldId="257"/>
            <ac:spMk id="31" creationId="{9A97C86A-04D6-40F7-AE84-31AB43E6A846}"/>
          </ac:spMkLst>
        </pc:spChg>
        <pc:spChg chg="add del">
          <ac:chgData name="Vanipenta, Venkata Ravamma" userId="0b7e97f4-48ad-4d21-be07-9caa3603a62e" providerId="ADAL" clId="{E7842FA5-DB2B-4A4A-8271-8EB4403F5F5E}" dt="2023-12-27T15:27:21.309" v="17" actId="26606"/>
          <ac:spMkLst>
            <pc:docMk/>
            <pc:sldMk cId="1146707809" sldId="257"/>
            <ac:spMk id="32" creationId="{FF9F2414-84E8-453E-B1F3-389FDE8192D9}"/>
          </ac:spMkLst>
        </pc:spChg>
        <pc:spChg chg="add del">
          <ac:chgData name="Vanipenta, Venkata Ravamma" userId="0b7e97f4-48ad-4d21-be07-9caa3603a62e" providerId="ADAL" clId="{E7842FA5-DB2B-4A4A-8271-8EB4403F5F5E}" dt="2023-12-27T15:27:21.309" v="17" actId="26606"/>
          <ac:spMkLst>
            <pc:docMk/>
            <pc:sldMk cId="1146707809" sldId="257"/>
            <ac:spMk id="33" creationId="{3ECA69A1-7536-43AC-85EF-C7106179F5ED}"/>
          </ac:spMkLst>
        </pc:spChg>
        <pc:spChg chg="add del">
          <ac:chgData name="Vanipenta, Venkata Ravamma" userId="0b7e97f4-48ad-4d21-be07-9caa3603a62e" providerId="ADAL" clId="{E7842FA5-DB2B-4A4A-8271-8EB4403F5F5E}" dt="2023-12-27T15:27:23.265" v="19" actId="26606"/>
          <ac:spMkLst>
            <pc:docMk/>
            <pc:sldMk cId="1146707809" sldId="257"/>
            <ac:spMk id="35" creationId="{AB8C311F-7253-4AED-9701-7FC0708C41C7}"/>
          </ac:spMkLst>
        </pc:spChg>
        <pc:spChg chg="add del">
          <ac:chgData name="Vanipenta, Venkata Ravamma" userId="0b7e97f4-48ad-4d21-be07-9caa3603a62e" providerId="ADAL" clId="{E7842FA5-DB2B-4A4A-8271-8EB4403F5F5E}" dt="2023-12-27T15:27:23.265" v="19" actId="26606"/>
          <ac:spMkLst>
            <pc:docMk/>
            <pc:sldMk cId="1146707809" sldId="257"/>
            <ac:spMk id="36" creationId="{E2384209-CB15-4CDF-9D31-C44FD9A3F20D}"/>
          </ac:spMkLst>
        </pc:spChg>
        <pc:spChg chg="add del">
          <ac:chgData name="Vanipenta, Venkata Ravamma" userId="0b7e97f4-48ad-4d21-be07-9caa3603a62e" providerId="ADAL" clId="{E7842FA5-DB2B-4A4A-8271-8EB4403F5F5E}" dt="2023-12-27T15:27:23.265" v="19" actId="26606"/>
          <ac:spMkLst>
            <pc:docMk/>
            <pc:sldMk cId="1146707809" sldId="257"/>
            <ac:spMk id="37" creationId="{2633B3B5-CC90-43F0-8714-D31D1F3F0209}"/>
          </ac:spMkLst>
        </pc:spChg>
        <pc:spChg chg="add del">
          <ac:chgData name="Vanipenta, Venkata Ravamma" userId="0b7e97f4-48ad-4d21-be07-9caa3603a62e" providerId="ADAL" clId="{E7842FA5-DB2B-4A4A-8271-8EB4403F5F5E}" dt="2023-12-27T15:27:23.265" v="19" actId="26606"/>
          <ac:spMkLst>
            <pc:docMk/>
            <pc:sldMk cId="1146707809" sldId="257"/>
            <ac:spMk id="38" creationId="{A8D57A06-A426-446D-B02C-A2DC6B62E45E}"/>
          </ac:spMkLst>
        </pc:spChg>
        <pc:spChg chg="add del">
          <ac:chgData name="Vanipenta, Venkata Ravamma" userId="0b7e97f4-48ad-4d21-be07-9caa3603a62e" providerId="ADAL" clId="{E7842FA5-DB2B-4A4A-8271-8EB4403F5F5E}" dt="2023-12-27T15:27:24.722" v="21" actId="26606"/>
          <ac:spMkLst>
            <pc:docMk/>
            <pc:sldMk cId="1146707809" sldId="257"/>
            <ac:spMk id="40" creationId="{42A4FC2C-047E-45A5-965D-8E1E3BF09BC6}"/>
          </ac:spMkLst>
        </pc:spChg>
        <pc:spChg chg="add del">
          <ac:chgData name="Vanipenta, Venkata Ravamma" userId="0b7e97f4-48ad-4d21-be07-9caa3603a62e" providerId="ADAL" clId="{E7842FA5-DB2B-4A4A-8271-8EB4403F5F5E}" dt="2023-12-27T15:27:43.108" v="26" actId="26606"/>
          <ac:spMkLst>
            <pc:docMk/>
            <pc:sldMk cId="1146707809" sldId="257"/>
            <ac:spMk id="42" creationId="{AB8C311F-7253-4AED-9701-7FC0708C41C7}"/>
          </ac:spMkLst>
        </pc:spChg>
        <pc:spChg chg="add del">
          <ac:chgData name="Vanipenta, Venkata Ravamma" userId="0b7e97f4-48ad-4d21-be07-9caa3603a62e" providerId="ADAL" clId="{E7842FA5-DB2B-4A4A-8271-8EB4403F5F5E}" dt="2023-12-27T15:27:43.108" v="26" actId="26606"/>
          <ac:spMkLst>
            <pc:docMk/>
            <pc:sldMk cId="1146707809" sldId="257"/>
            <ac:spMk id="43" creationId="{E2384209-CB15-4CDF-9D31-C44FD9A3F20D}"/>
          </ac:spMkLst>
        </pc:spChg>
        <pc:spChg chg="add del">
          <ac:chgData name="Vanipenta, Venkata Ravamma" userId="0b7e97f4-48ad-4d21-be07-9caa3603a62e" providerId="ADAL" clId="{E7842FA5-DB2B-4A4A-8271-8EB4403F5F5E}" dt="2023-12-27T15:27:43.108" v="26" actId="26606"/>
          <ac:spMkLst>
            <pc:docMk/>
            <pc:sldMk cId="1146707809" sldId="257"/>
            <ac:spMk id="44" creationId="{2633B3B5-CC90-43F0-8714-D31D1F3F0209}"/>
          </ac:spMkLst>
        </pc:spChg>
        <pc:spChg chg="add del">
          <ac:chgData name="Vanipenta, Venkata Ravamma" userId="0b7e97f4-48ad-4d21-be07-9caa3603a62e" providerId="ADAL" clId="{E7842FA5-DB2B-4A4A-8271-8EB4403F5F5E}" dt="2023-12-27T15:27:43.108" v="26" actId="26606"/>
          <ac:spMkLst>
            <pc:docMk/>
            <pc:sldMk cId="1146707809" sldId="257"/>
            <ac:spMk id="45" creationId="{A8D57A06-A426-446D-B02C-A2DC6B62E45E}"/>
          </ac:spMkLst>
        </pc:spChg>
        <pc:spChg chg="add">
          <ac:chgData name="Vanipenta, Venkata Ravamma" userId="0b7e97f4-48ad-4d21-be07-9caa3603a62e" providerId="ADAL" clId="{E7842FA5-DB2B-4A4A-8271-8EB4403F5F5E}" dt="2023-12-27T15:27:43.108" v="26" actId="26606"/>
          <ac:spMkLst>
            <pc:docMk/>
            <pc:sldMk cId="1146707809" sldId="257"/>
            <ac:spMk id="50" creationId="{AB8C311F-7253-4AED-9701-7FC0708C41C7}"/>
          </ac:spMkLst>
        </pc:spChg>
        <pc:spChg chg="add">
          <ac:chgData name="Vanipenta, Venkata Ravamma" userId="0b7e97f4-48ad-4d21-be07-9caa3603a62e" providerId="ADAL" clId="{E7842FA5-DB2B-4A4A-8271-8EB4403F5F5E}" dt="2023-12-27T15:27:43.108" v="26" actId="26606"/>
          <ac:spMkLst>
            <pc:docMk/>
            <pc:sldMk cId="1146707809" sldId="257"/>
            <ac:spMk id="52" creationId="{FD073016-B734-483B-8953-5BADEE145112}"/>
          </ac:spMkLst>
        </pc:spChg>
        <pc:spChg chg="add">
          <ac:chgData name="Vanipenta, Venkata Ravamma" userId="0b7e97f4-48ad-4d21-be07-9caa3603a62e" providerId="ADAL" clId="{E7842FA5-DB2B-4A4A-8271-8EB4403F5F5E}" dt="2023-12-27T15:27:43.108" v="26" actId="26606"/>
          <ac:spMkLst>
            <pc:docMk/>
            <pc:sldMk cId="1146707809" sldId="257"/>
            <ac:spMk id="54" creationId="{90A7EAB6-59D3-4325-8DE6-E0CA4009CE53}"/>
          </ac:spMkLst>
        </pc:spChg>
        <pc:spChg chg="add">
          <ac:chgData name="Vanipenta, Venkata Ravamma" userId="0b7e97f4-48ad-4d21-be07-9caa3603a62e" providerId="ADAL" clId="{E7842FA5-DB2B-4A4A-8271-8EB4403F5F5E}" dt="2023-12-27T15:27:43.108" v="26" actId="26606"/>
          <ac:spMkLst>
            <pc:docMk/>
            <pc:sldMk cId="1146707809" sldId="257"/>
            <ac:spMk id="56" creationId="{A8D57A06-A426-446D-B02C-A2DC6B62E45E}"/>
          </ac:spMkLst>
        </pc:spChg>
        <pc:picChg chg="add mod">
          <ac:chgData name="Vanipenta, Venkata Ravamma" userId="0b7e97f4-48ad-4d21-be07-9caa3603a62e" providerId="ADAL" clId="{E7842FA5-DB2B-4A4A-8271-8EB4403F5F5E}" dt="2023-12-27T15:27:43.108" v="26" actId="26606"/>
          <ac:picMkLst>
            <pc:docMk/>
            <pc:sldMk cId="1146707809" sldId="257"/>
            <ac:picMk id="3" creationId="{DF51156B-96E2-B249-6C07-899870CC1478}"/>
          </ac:picMkLst>
        </pc:picChg>
      </pc:sldChg>
      <pc:sldChg chg="addSp new mod">
        <pc:chgData name="Vanipenta, Venkata Ravamma" userId="0b7e97f4-48ad-4d21-be07-9caa3603a62e" providerId="ADAL" clId="{E7842FA5-DB2B-4A4A-8271-8EB4403F5F5E}" dt="2023-12-27T15:32:02.901" v="27" actId="22"/>
        <pc:sldMkLst>
          <pc:docMk/>
          <pc:sldMk cId="2609966153" sldId="258"/>
        </pc:sldMkLst>
        <pc:picChg chg="add">
          <ac:chgData name="Vanipenta, Venkata Ravamma" userId="0b7e97f4-48ad-4d21-be07-9caa3603a62e" providerId="ADAL" clId="{E7842FA5-DB2B-4A4A-8271-8EB4403F5F5E}" dt="2023-12-27T15:32:02.901" v="27" actId="22"/>
          <ac:picMkLst>
            <pc:docMk/>
            <pc:sldMk cId="2609966153" sldId="258"/>
            <ac:picMk id="3" creationId="{3F1818C1-CC3E-AFF8-0BAF-D591DB07B2E1}"/>
          </ac:picMkLst>
        </pc:picChg>
      </pc:sldChg>
      <pc:sldChg chg="addSp delSp new mod">
        <pc:chgData name="Vanipenta, Venkata Ravamma" userId="0b7e97f4-48ad-4d21-be07-9caa3603a62e" providerId="ADAL" clId="{E7842FA5-DB2B-4A4A-8271-8EB4403F5F5E}" dt="2023-12-27T15:45:28.699" v="29" actId="478"/>
        <pc:sldMkLst>
          <pc:docMk/>
          <pc:sldMk cId="2054667713" sldId="259"/>
        </pc:sldMkLst>
        <pc:picChg chg="add del">
          <ac:chgData name="Vanipenta, Venkata Ravamma" userId="0b7e97f4-48ad-4d21-be07-9caa3603a62e" providerId="ADAL" clId="{E7842FA5-DB2B-4A4A-8271-8EB4403F5F5E}" dt="2023-12-27T15:45:28.699" v="29" actId="478"/>
          <ac:picMkLst>
            <pc:docMk/>
            <pc:sldMk cId="2054667713" sldId="259"/>
            <ac:picMk id="3" creationId="{759882D6-6239-5A2C-563F-3ADEEACD6098}"/>
          </ac:picMkLst>
        </pc:picChg>
      </pc:sldChg>
      <pc:sldChg chg="new">
        <pc:chgData name="Vanipenta, Venkata Ravamma" userId="0b7e97f4-48ad-4d21-be07-9caa3603a62e" providerId="ADAL" clId="{E7842FA5-DB2B-4A4A-8271-8EB4403F5F5E}" dt="2023-12-27T07:38:29.468" v="4" actId="680"/>
        <pc:sldMkLst>
          <pc:docMk/>
          <pc:sldMk cId="4108743949" sldId="260"/>
        </pc:sldMkLst>
      </pc:sldChg>
      <pc:sldChg chg="new">
        <pc:chgData name="Vanipenta, Venkata Ravamma" userId="0b7e97f4-48ad-4d21-be07-9caa3603a62e" providerId="ADAL" clId="{E7842FA5-DB2B-4A4A-8271-8EB4403F5F5E}" dt="2023-12-27T07:38:29.683" v="5" actId="680"/>
        <pc:sldMkLst>
          <pc:docMk/>
          <pc:sldMk cId="2767156937" sldId="261"/>
        </pc:sldMkLst>
      </pc:sldChg>
      <pc:sldChg chg="new">
        <pc:chgData name="Vanipenta, Venkata Ravamma" userId="0b7e97f4-48ad-4d21-be07-9caa3603a62e" providerId="ADAL" clId="{E7842FA5-DB2B-4A4A-8271-8EB4403F5F5E}" dt="2023-12-27T07:38:29.908" v="6" actId="680"/>
        <pc:sldMkLst>
          <pc:docMk/>
          <pc:sldMk cId="2384175778" sldId="262"/>
        </pc:sldMkLst>
      </pc:sldChg>
      <pc:sldChg chg="new">
        <pc:chgData name="Vanipenta, Venkata Ravamma" userId="0b7e97f4-48ad-4d21-be07-9caa3603a62e" providerId="ADAL" clId="{E7842FA5-DB2B-4A4A-8271-8EB4403F5F5E}" dt="2023-12-27T07:38:30.122" v="7" actId="680"/>
        <pc:sldMkLst>
          <pc:docMk/>
          <pc:sldMk cId="1923253891" sldId="263"/>
        </pc:sldMkLst>
      </pc:sldChg>
      <pc:sldChg chg="new">
        <pc:chgData name="Vanipenta, Venkata Ravamma" userId="0b7e97f4-48ad-4d21-be07-9caa3603a62e" providerId="ADAL" clId="{E7842FA5-DB2B-4A4A-8271-8EB4403F5F5E}" dt="2023-12-27T07:38:30.347" v="8" actId="680"/>
        <pc:sldMkLst>
          <pc:docMk/>
          <pc:sldMk cId="121498986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955C-CCC0-4566-E658-84588B2F1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F7F6E-BA78-3C72-93D4-724193D3D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D3145-4ADC-709A-7ABF-243559FF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FE5-069B-482F-A914-DEE5291A1D4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7B702-E522-AE6D-BE41-5ADD293D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1E7AB-0EBC-D54B-9EC9-B25251ED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EEE-14CD-49CA-B13E-21835AABD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3574-93AF-A35D-C132-2EFCC23D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4D9C7-EC7B-DCA0-AC44-DE80F8B9C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0BB3-DCAA-D197-B050-D1D678DA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FE5-069B-482F-A914-DEE5291A1D4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F8D82-9079-D712-0F9D-E27F3160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5FB6-D8E0-C727-0339-8569AD1A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EEE-14CD-49CA-B13E-21835AABD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73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AD392-1116-7F1D-DA79-D0C5CEC65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E930D-C473-781C-682A-0F4282A9A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4E8A-DC20-FCA7-0ED6-FB5D4A20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FE5-069B-482F-A914-DEE5291A1D4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7A1B-B68A-D128-DE7D-D77244EA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A4788-09E0-88C2-E1A2-CF1911E5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EEE-14CD-49CA-B13E-21835AABD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20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5266-FAD7-FB6C-BD9D-687719F7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34AB-74C4-D4F0-506C-4E9FF7D4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015CB-FAE5-8544-A96D-C7CFFFF4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FE5-069B-482F-A914-DEE5291A1D4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692DE-8C7F-69B9-E615-5CC98014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592C-4A63-24D8-D2E2-6C23375E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EEE-14CD-49CA-B13E-21835AABD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F7A5-CDDD-FC9C-272C-EB31E4CB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2C269-4FCC-2BE5-8BC6-DCBE622DA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29F4A-BD0A-1552-6DEE-18715BBB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FE5-069B-482F-A914-DEE5291A1D4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6A11-C1B3-570A-4D3B-D09F94C6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1481E-2621-8A2C-EE2C-D550CC83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EEE-14CD-49CA-B13E-21835AABD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2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2630-5DD6-98A8-EFE1-920388C1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D7D04-0504-18E7-9F89-A1B9723F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2B236-FB12-2571-1D59-FE42F8DD3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F841F-B6D7-8E47-26E1-8A1A6CC9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FE5-069B-482F-A914-DEE5291A1D4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AA8E3-F7C7-B7F4-E0BA-F8C947FF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2B826-D17A-A834-37FE-6448B5F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EEE-14CD-49CA-B13E-21835AABD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3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C9D6-25D1-34AC-36B1-F4A7509D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F9FC9-A7C4-EA7F-593F-074BF5B72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4A6F4-33C1-D6F2-95C4-779A4AE28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05D80-2528-32D4-B8BB-2BCFC0EEA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3DA85-7E50-443D-833C-7204C5CEA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AF966-4DC2-0482-C653-E2CF3423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FE5-069B-482F-A914-DEE5291A1D4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BD54E-CC0A-B390-1EB1-C06E0995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A2A5B-97D7-7C22-3032-8C4D6342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EEE-14CD-49CA-B13E-21835AABD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78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FD62-4AB5-7BE4-E478-56A16808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4E049-ABB7-889A-02DA-0454D952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FE5-069B-482F-A914-DEE5291A1D4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1DF58-8A1E-78C6-2F6B-161D23FD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8F32F-AA31-43BF-01DE-9306AE8E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EEE-14CD-49CA-B13E-21835AABD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22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D6567-8DD1-43FB-4D9D-4C21F840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FE5-069B-482F-A914-DEE5291A1D4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3E539-2030-6538-08FC-20C442C8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A7E14-93A7-0DB5-FBED-DD95CDD6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EEE-14CD-49CA-B13E-21835AABD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20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E912-C62A-9A55-D1DD-CB4085A2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9300-7021-DB68-7673-550B1FCA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DE02-6303-8AF9-3C45-226828C58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9D1ED-13DB-D77A-6F12-9ABF7E42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FE5-069B-482F-A914-DEE5291A1D4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618EF-00FD-9A47-0D29-FD13EA35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CFDFF-381A-05F3-E2E1-BB1347C1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EEE-14CD-49CA-B13E-21835AABD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9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7EC6-4927-A6B7-AFBA-D73DB075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FBA98-7445-6A6F-1171-E72A9DE7A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10EC1-89BA-5A5B-CFC5-00BEAB9FF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49F8B-FBDC-3A3D-2C0D-FB327D5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FE5-069B-482F-A914-DEE5291A1D4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56F14-61D2-A832-1186-92FBCBC9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8DA5E-EDC7-FF24-6264-0944E373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EEE-14CD-49CA-B13E-21835AABD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04F60-2888-B54E-27A7-A38B803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E1B06-A2F8-47B0-A1E9-4EDEFF7E6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A22C-A15E-821C-DEE4-90364B9DF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3FFE5-069B-482F-A914-DEE5291A1D45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CA19-76E8-A512-4FF8-84D4FE770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902A7-F2D0-0992-EDF3-A80E116C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BEEE-14CD-49CA-B13E-21835AABD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3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AFD1FB-43A6-E6DD-00A6-7F09FEFC0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6824"/>
            <a:ext cx="11277600" cy="58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1156B-96E2-B249-6C07-899870CC1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0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1818C1-CC3E-AFF8-0BAF-D591DB07B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082" y="2339919"/>
            <a:ext cx="5543835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6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66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74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15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17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25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98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Vanipenta, Venkata Ravamma</dc:creator>
  <cp:lastModifiedBy>Vanipenta, Venkata Ravamma</cp:lastModifiedBy>
  <cp:revision>1</cp:revision>
  <dcterms:created xsi:type="dcterms:W3CDTF">2023-12-27T07:38:20Z</dcterms:created>
  <dcterms:modified xsi:type="dcterms:W3CDTF">2023-12-27T15:45:29Z</dcterms:modified>
</cp:coreProperties>
</file>