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7" r:id="rId5"/>
    <p:sldId id="261" r:id="rId6"/>
    <p:sldId id="262" r:id="rId7"/>
    <p:sldId id="263" r:id="rId8"/>
    <p:sldId id="264" r:id="rId9"/>
    <p:sldId id="265" r:id="rId10"/>
    <p:sldId id="266" r:id="rId11"/>
    <p:sldId id="267" r:id="rId12"/>
    <p:sldId id="269" r:id="rId13"/>
    <p:sldId id="270" r:id="rId14"/>
    <p:sldId id="271" r:id="rId15"/>
    <p:sldId id="272" r:id="rId16"/>
    <p:sldId id="273" r:id="rId17"/>
    <p:sldId id="268"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2832D4-58AE-B642-BE17-0ADE51943E52}" v="491" dt="2024-10-01T15:35:31.520"/>
    <p1510:client id="{F3E637B5-720D-0F4E-9C5A-25337BF34D74}" v="3274" dt="2024-10-01T17:12:20.4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89"/>
  </p:normalViewPr>
  <p:slideViewPr>
    <p:cSldViewPr snapToGrid="0">
      <p:cViewPr varScale="1">
        <p:scale>
          <a:sx n="138" d="100"/>
          <a:sy n="138" d="100"/>
        </p:scale>
        <p:origin x="17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2.793"/>
    </inkml:context>
    <inkml:brush xml:id="br0">
      <inkml:brushProperty name="width" value="0.06" units="cm"/>
      <inkml:brushProperty name="height" value="0.06" units="cm"/>
    </inkml:brush>
  </inkml:definitions>
  <inkml:trace contextRef="#ctx0" brushRef="#br0">17 121 12287,'6'-11'0,"0"-1"0,0 0 0,-4-3 0,3 4 0,-3 3 0,6 8 0,-8-8 0,0 6 0,-8-5 0,6 7 0,-7-6 0,3 0 0,4 0 0,-6 6 0,8 0 0,0 0 0,0-7 0,-2 5 0,-3-4 0,3 4 0,-6 2 0,8 0 0,0 0 0,0 8 0,2-4 0,4 7 0,-4 1 0,3 5 0,-3 0 0,-2 0 0,0 3 0,0 3 0,6-2 0,0 8 0,0 0 0,-6 5 0,0 1 0,0-1 0,2 3 0,3 3 0,-3-3 0,4 3 0,-4-3 0,-2-3 0,6 1 0,-1-1 0,7-1 0,-6-4 0,-1 3 0,-5-3 0,6 4 0,0 2 0,0-7 0,-6 1 0,6-6 0,-1 6 0,1-6 0,-6 6 0,2-8 0,4 2 0,-4-4 0,3-1 0,-3-1 0,-2 0 0,0 2 0,0 4 0,0-1 0,0 6 0,2 1 0,4 6 0,-4-1 0,4 1 0,-4 0 0,-2-1 0,2 3 0,3 3 0,-3-2 0,4 9 0,2-9 0,-3 2 0,3 3 0,-2-3 0,-4 0 0,4-5 0,1 0 0,-1-1 0,0 1 0,-6-1 0,0 1 0,0-1 0,6-5 0,-1 0 0,1-6 0,-6 6 0,2 0 0,4 5 0,-4-5 0,4 0 0,1 0 0,-1 5 0,5 1 0,-5 0 0,2 5 0,-2 0 0,-4 1 0,3-7 0,-3 1 0,-2-1 0,0 3 0,0 3 0,0-3 0,0 3 0,0-3 0,0-3 0,6-5 0,0 0 0,0 0 0,-6 5 0,5-5 0,1 0 0,6-2 0,-7 2 0,3 1 0,-2-7 0,-4 6 0,4-6 0,1 8 0,-1-2 0,0 9 0,-6 3 0,0 7 0,0-2 0,6-2 0,-1 2 0,1-7 0,-6 1 0,0-4 0,0-1 0,6-2 0,0-5 0,5 3 0,-5-8 0,2 6 0,-3-6 0,-1 0 0,8-6 0,-8 1 0,5-1 0,-3 0 0,-4-5 0,4-1 0,-4-5 0,-2 6 0,0-8 0,-2 9 0,-4-7 0,2 1 0,-8-1 0,9-4 0,-13 6 0,14-8 0,-7 0 0,3 0 0,4 0 0,-8 0 0,5 0 0,3-8 0,-6 4 0,8-7 0,0 7 0,0-4 0,0 8 0,0 0 0,2 6 0,4 0 0,-4 7 0,13-3 0,-11 5 0,7-3 0,-5 3 0,6-3 0,-8 3 0,1 2 0,5 1 0,-6-1 0,7 0 0,-7 0 0,2 1 0,2-1 0,-3 0 0,3 1 0,-2-1 0,-4 0 0,3 1 0,3-1 0,-2 0 0,5 2 0,-5 4 0,6-1 0,-6 6 0,5-5 0,-5 6 0,1-8 0,-1 2 0,-4-3 0,4-3 0,4 0 0,-9 1 0,7-7 0,-8 1 0,8-9 0,-6 5 0,5 0 0,-7 1 0,0 3 0,0-1 0,0-7 0,0 12 0,8-14 0,-6 5 0,6-7 0,-8 0 0,0-2 0,0-3 0,0 3 0,0-14 0,0 12 0,0-7 0,0 7 0,0-11 0,0 11 0,0-8 0,-8 8 0,6-5 0,-4 3 0,4 2 0,2-7 0,0 5 0,0-6 0,0 7 0,0-7 0,0 8 0,0-11 0,0 5 0,0-7 0,0 6 0,0-1 0,0 8 0,0-4 0,0 8 0,0 0 0,8 0 0,2 0 0,7 0 0,0 0 0,-5 0 0,-1 0 0,1 0 0,5 0 0,6-5 0,0-1 0,0 0 0,-5 6 0,5 0 0,0 0 0,0-6 0,-6 1 0,2-1 0,4 6 0,-3-2 0,3-4 0,-2 4 0,2-4 0,-2 3 0,8-3 0,-6 4 0,6-4 0,-6-1 0,6 1 0,-3-6 0,3 6 0,2-1 0,-8 1 0,6 4 0,-6-4 0,0 4 0,-6 2 0,8 0 0,-5 0 0,3 0 0,3 0 0,-6 6 0,3 0 0,-2 5 0,2-5 0,-4 2 0,4-2 0,-2-4 0,2 3 0,-1-1 0,6 2 0,-5-4 0,6 4 0,-6 1 0,6-1 0,-6 2 0,6-2 0,-6-3 0,6 9 0,-2-6 0,2 5 0,3-7 0,-3 2 0,6 2 0,5-3 0,-2 1 0,9-6 0,-1 0 0,6 0 0,7-2 0,5-4 0,3-3 0,2-9 0,8 1-170,4 0 1,3 0 169,3-1 0,-1 1-268,0 0 1,1 5 267,-1 1 0,-1 1 0,-4-1 0,3-3 0,-3 8 0,-2-7 0,1 1 0,7 3 0,5-3 0,0 1 0,-5-7 0,5 1 0,0 0 0,-40 8 0,0 0 0,46-8 0,-46 9 0,0-1 0,40-8 0,6-1 0,-6 1 0,6 0 0,-6-1 0,1 7 0,-7-1 0,2 1 0,5-6 0,-1-1 0,0 1 0,2 5 0,-7 1 0,-1-1 0,6-5 0,3 0 0,-3-1 0,6 7 0,-6-1 0,-42 7 0,0-1 0,48-11 0,-2-1 0,2 1 0,-6 0 0,6-1 0,0 7 0,-46 5 0,0 0 0,-1 1 0,0-1 0,47-11 0,-4 5 0,-8 1 0,3 1 0,3-2 0,-9-1 0,3 7 0,-1-5 0,7 5 0,-2-2 0,8 2 0,-11 3 0,5-9 0,0 6 0,-40 0 0,0 1 0,1 2 0,2 0 0,2-3 0,1 0 0,-6 4 0,0-1-179,5-3 0,1 0 0,-5 3 0,0 0 179,4-2 0,1-1 0,-1 3 0,1 0 0,3-3 0,-1 1 0,-3 2 0,0 2 0,-2-2 0,-1 0 0,46-1 0,-2-2 0,2 4 0,-45 0 0,-1-1 0,46 1 0,-48 2 0,0 0 0,40-2 0,1-4 0,3 4 0,2-4 0,-48 3 0,1-1 0,1 1 0,0 0 0,0-1 0,0 0 0,0 1 0,0 0 0,1 2 0,1-1 0,4-4 0,0 0 0,-4 4 0,1 0 0,6 0 0,-1-1 0,-4-1 0,0 0 0,1 1 0,1 0 0,-4 0 0,0 0 0,1 3 0,-1 0 0,44 0 0,-6 0 0,2 2 0,-1 4 0,-7-2-134,-5 7 1,-10-7 133,-2 2 0,0 2 0,-5-3 0,-1 1 0,6-6 0,-3 0 0,9 0 0,1 0 0,-1 0 0,6 0 0,-6 0 0,2 0 0,-2 0 0,-2 0 0,7 0 0,3 0 0,9 0 0,-11 0 0,0 0 0,-8 0 0,-4 0 0,0 0 0,0 0 0,0 0 0,1 0 0,-5 0 0,4 0 0,-4-6 0,10 1 0,-4-7 0,-1 6 0,-7-7 0,0 1 0,7-1 0,5 1 0,-1-3 0,-4 3 0,5 3 0,0-3 0,-2 9 0,-10-3 0,-9-2 144,-8 2 0,-8 1-144,3 5 0,-7 0 247,-5 0 0,-4 0-247,-8 0 760,-7 0-760,-2-8 315,-8 6-315,0-6 0,0 8 0,0 0 0,-8-7 0,4 5 0,-7-4 0,5 4 0,-6 2 0,6 0 0,-5 0 0,5 0 0,-5 0 0,7 0 0,-10 2 0,9 4 0,-1-4 0,6 5 0,31-45 0,7-10 0</inkml:trace>
  <inkml:trace contextRef="#ctx0" brushRef="#br0" timeOffset="241">15771 3078 12287,'0'-9'0,"0"1"0,0 6 0,0-4 0,0 4 0,0-5 0,8 7 0,3 0 0,-1 0 0,2 0 0,-1 0 0,6 0 0,6 0 0,1 0 0,1 5 0,-2 1 0,-2 8 0,8-3 0,-10-1 0,-2 1 0,-2 1 0,-9 5 0,6 0 0,-7 1 0,-1-1 0,-9 0 0,-11 1 0,-7-1 0,-8 2 0,3 4 0,-7-4 0,-5 4 0,-5 4 0,-45 8 0,40-13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02.174"/>
    </inkml:context>
    <inkml:brush xml:id="br0">
      <inkml:brushProperty name="width" value="0.06" units="cm"/>
      <inkml:brushProperty name="height" value="0.06" units="cm"/>
      <inkml:brushProperty name="color" value="#FF0066"/>
    </inkml:brush>
  </inkml:definitions>
  <inkml:trace contextRef="#ctx0" brushRef="#br0">0 4601 12287,'10'0'0,"-2"0"0,-8 0 0,0 0 0,7 0 0,-5 0 0,6 0 0,-6 0 0,4 0 0,-4-8 0,7 0 0,-3-3 0,-2-5 0,7 5 0,-5-5 0,6-1 0,-7 0 0,7 0 0,-6-7 0,5 1 0,-5-5 0,5 5 0,-5-8 0,6 2 0,-3-4 0,3-1 0,3-3 0,-3-3 0,1 3 0,-1-3 0,3-2 0,-3 1 0,3 7 0,2 5 0,-5 2 0,-1-2 0,-1-2 0,2 8 0,1 0 0,-7 6 0,1-6 0,-1 0 0,-2-2 0,8 2 0,-9-2 0,3-4 0,4-4 0,1 5 0,-1-11 0,1-1 0,-5-6 0,6 5 0,-3 1 0,3 5 0,3 1 0,-3-1 0,-5 6 0,-1 1 0,2 7 0,-2-3 0,1-1 0,-1 2 0,-4-5 0,4 5 0,-2-2 0,1 2 0,-3-4 0,4-8 0,2 6 0,-2 0 0,1-5 0,-1-7 0,-2 1 0,7 6 0,-5-1 0,6 0 0,-7 1 0,7-1 0,-6-5 0,5-1 0,-1 1 0,1 6 0,3 5 0,-8 0 0,7 0 0,-1-6 0,-3 9 0,3 3 0,-7-2 0,7 1 0,-6 1 0,5 6 0,-7-2 0,2-4 0,2 2 0,-3-8 0,7 2 0,-6-2 0,1-2 0,-1 8 0,-4-7 0,4 1 0,1 2 0,-1-2 0,2 8 0,-2-2 0,-2-2 0,7 2 0,-7-6 0,2 6 0,3-2 0,3 2 0,-3 2 0,3-8 0,-6 8 0,5-2 0,-1-2 0,1 2 0,-1-2 0,-4 2 0,-2 4 0,7-5 0,-5 3 0,5-2 0,-5 2 0,6-8 0,-8 6 0,1-6 0,5 8 0,1-2 0,-3-2 0,-2 2 0,2 0 0,-3 6 0,7 0 0,-6-1 0,-1 1 0,-5 0 0,2-1 0,4 1 0,-4 0 0,4-1 0,-2 1 0,1 0 0,-3 5 0,4 1 0,2-1 0,-2-5 0,1-2 0,-1-4 0,-4 4 0,4-5 0,1 5 0,-1 2 0,2 0 0,-2-1 0,-5 1 0,5 0 0,2 0 0,-2-1 0,-1 1 0,-5 0 0,0-1 0,6 7 0,0-1 0,0 7 0,-6-7 0,2 0 0,3-5 0,-3 6 0,4-1 0,-2 1 0,2-7 0,-4 1 0,3 0 0,5-1 0,-6 1 0,7 0 0,-7 0 0,2-1 0,2 1 0,-3 0 0,1 5 0,-6 1 0,6-1 0,0-5 0,-1 5 0,-5 1 0,8-1 0,-4-5 0,8 0 0,-7 5 0,7 1 0,-6 1 0,5-2 0,-7-3 0,2 4 0,1 1 0,-1-2 0,2 7 0,-2-7 0,-4 6 0,3-5 0,5 7 0,-8-11 0,13 5 0,-11-5 0,8 3 0,-9-3 0,13 5 0,-8-1 0,3-1 0,4 0 0,-7 1 0,4-1 0,3 9 0,-5-13 0,7 14 0,-6-5 0,1 7 0,-6 0 0,5 0 0,-5 0 0,6 0 0,-7 0 0,7 0 0,-6 2 0,5 3 0,1-3 0,5 6 0,0-2 0,1-1 0,-7 1 0,1-6 0,-7 2 0,7 4 0,-6-4 0,5 4 0,-5-3 0,5 3 0,-5-4 0,6 4 0,-1 3 0,7 1 0,-1 7 0,0-1 0,0-5 0,-5 3 0,0-9 0,-7 7 0,7-6 0,-6 7 0,5-1 0,-5-3 0,5 3 0,-5-1 0,6 7 0,-8-1 0,1 0 0,3 1 0,-2-1 0,5 0 0,-5 0 0,0 7 0,-6-1 0,6 5 0,-1-5 0,7 2 0,-6-1 0,1-3 0,-1 7 0,-2-4 0,7 4 0,-5-5 0,6 6 0,-6-6 0,5 6 0,-5-8 0,5 2 0,-5-2 0,6 2 0,-3-1 0,3 6 0,1-4 0,-7 4 0,5-5 0,-5 6 0,6-6 0,-6 6 0,7-6 0,-1 6 0,-3-6 0,3 6 0,-3-2 0,3 2 0,3 1 0,-3-7 0,1 8 0,-1-2 0,3 4 0,-3 1 0,1-5 0,-1 0 0,3 2 0,-4 9 0,-1-2 0,2 8 0,-3-7 0,3 1 0,1 4 0,-7 3 0,7-5 0,-1-2 0,-2-3 0,1-3 0,-5 3 0,5 3 0,-1-9 0,1 3 0,3-3 0,-8 4 0,5-1 0,-5 1 0,7 0 0,-1-1 0,-2-5 0,1 0 0,-1 0 0,1 5 0,5-5 0,-5 0 0,-1-6 0,1 6 0,1-6 0,5 6 0,-5-8 0,-1 2 0,-1 4 0,1 1 0,5-1 0,-5 2 0,-1-2 0,1 2 0,-1 4 0,1-5 0,5-1 0,-5 2 0,3-2 0,-3 2 0,5 2 0,-5-8 0,5 5 0,1-4 0,0 4 0,1-5 0,-7 0 0,1-5 0,-7 5 0,7 0 0,-3 2 0,3-2 0,1-2 0,-7 8 0,8-6 0,-3 6 0,-1 0 0,1 5 0,-5-5 0,6 0 0,-1 0 0,6 5 0,-1 1 0,-5-1 0,5-5 0,-5 0 0,5-2 0,1 2 0,-6 2 0,1-8 0,-2 2 0,1-2 0,4-2 0,-3 8 0,3-6 0,3 5 0,-7-6 0,1 1 0,-1 4 0,7-8 0,-1 4 0,0-4 0,0-2 0,1 1 0,-1-1 0,0 0 0,1 0 0,-1-5 0,0 0 0,0-1 0,1 6 0,-7 1 0,1-1 0,-1-2 0,7-3 0,-1 3 0,0-3 0,-5 3 0,-1 2 0,1-5 0,5-1 0,0 1 0,1 5 0,-1 1 0,0-1 0,6-2 0,0-3 0,2 3 0,-2-3 0,-1-3 0,6 3 0,1-6 0,6 5 0,-3-5 0,-3 5 0,4-7 0,-4 2 0,-2 2 0,1-3 0,-1 3 0,2-2 0,2-2 0,-8 7 0,6-7 0,-6 2 0,6-2 0,-6 1 0,6-3 0,-6 4 0,5-4 0,-4-2 0,4 2 0,-5 4 0,0-4 0,-5 3 0,-1-3 0,0-2 0,1 0 0,-1 0 0,0 0 0,-5 0 0,-1 0 0,-7 0 0,4 0 0,-62-46 0,-13-11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10.485"/>
    </inkml:context>
    <inkml:brush xml:id="br0">
      <inkml:brushProperty name="width" value="0.06" units="cm"/>
      <inkml:brushProperty name="height" value="0.06" units="cm"/>
      <inkml:brushProperty name="color" value="#004F8B"/>
    </inkml:brush>
  </inkml:definitions>
  <inkml:trace contextRef="#ctx0" brushRef="#br0">18 4393 12287,'-10'-9'0,"2"-7"0,8 14 0,0-13 0,2 13 0,4-4 0,-2-1 0,7 1 0,-5-6 0,6 6 0,-1-5 0,6 5 0,1-7 0,-1 1 0,0-3 0,1-2 0,5-7 0,0 1 0,8-5 0,-3 5 0,3-6 0,-2 6 0,4-8 0,-5 2 0,5-2 0,2 3 0,-7-5 0,1 4 0,0-4 0,6-1 0,-6 3 0,-1-4 0,-5 5 0,6-11 0,-6-1 0,6 2 0,-6-6 0,6 5 0,-6-5 0,6 6 0,-6-6 0,6 5 0,-6-5 0,6 6 0,-6 0 0,5 5 0,-1 0 0,2 1 0,-2-3 0,-4-3 0,-2 3 0,8-3 0,-2-4 0,2-2 0,4 2 0,-5-3 0,-1 3 0,2-2 0,-2-10 0,2 5 0,2-5 0,-8 4 0,5 6 0,-5 0 0,1-4 0,-7-2 0,0-2 0,0 14 0,1-6 0,-1 5 0,6-5 0,0 6 0,0-2 0,-6 1 0,3 3 0,3-8 0,-2 1 0,8-1 0,-8-4 0,2 4 0,-4-2 0,-2 2 0,5-2 0,-5 8 0,4-1 0,-10 7 0,-3 1 0,-2 4 0,2-3 0,-3 3 0,3 2 0,-2-2 0,-4 6 0,4-6 0,1 0 0,-1-5 0,7-1 0,-1 1 0,3-1 0,3 0 0,-1-3 0,0 3 0,0-3 0,1 9 0,-3-3 0,-3-3 0,7 2 0,-8 4 0,7 4 0,-13 8 0,7 0 0,-6 0 0,5-1 0,-5 1 0,2 2 0,-2 3 0,-3-3 0,9 3 0,-8-3 0,1-2 0,3-1 0,-2 1 0,7-2 0,-1-4 0,-2 3 0,1-3 0,1 4 0,5 2 0,-6-6 0,1 0 0,-1 0 0,7 5 0,-3 1 0,-3 0 0,3 0 0,-3-1 0,3 1 0,2 2 0,1 3 0,-7-1 0,1 7 0,-1-8 0,6 11 0,1-9 0,-7 6 0,1-5 0,-3 5 0,3-6 0,1 7 0,-7-7 0,8 6 0,-3-5 0,-1 7 0,1-2 0,-5 2 0,5-1 0,1 3 0,5-8 0,1 4 0,-1 4 0,0-5 0,0 7 0,1 0 0,-1 6 0,0-1 0,-5 3 0,-1-2 0,-1-2 0,2 7 0,1-5 0,-7 5 0,5-5 0,-5 6 0,6-7 0,-7 7 0,9 0 0,-7 5 0,5 0 0,1 0 0,-7 1 0,8-1 0,-3 0 0,-1 2 0,1 5 0,-5-3 0,6 8 0,-7-6 0,7 5 0,-6 1 0,5 6 0,-5-1 0,6 1 0,-9-6 0,3 0 0,2-1 0,-2 7 0,5-6 0,-5 0 0,5-1 0,-5 7 0,6 0 0,-7-1 0,3 1 0,-2-1 0,-4 7 0,4-1 0,3 6 0,3-5 0,-3 5 0,3-6 0,-3 6 0,3-5 0,3 5 0,-3-6 0,-2 0 0,1-5 0,-1 5 0,1 1 0,3 5 0,-9-6 0,7 0 0,-6-5 0,5 5 0,-5 1 0,7 7 0,-1-2 0,-2-2 0,1 2 0,-1-5 0,1 5 0,10-2 0,-3 2 0,3-4 0,-4-7 0,0 5 0,1 1 0,-1 1 0,0-2 0,1-3 0,-1 3 0,0 2 0,0-1 0,1 5 0,-1-6 0,0 6 0,1-5 0,-1 7 0,0-2 0,6 2 0,0-2 0,0 2 0,-5-8 0,1 6 0,4-5 0,-4 5 0,4-6 0,-4 1 0,-1-7 0,5-5 0,0 0 0,6-8 0,-6 2 0,2 2 0,-2-2 0,2 0 0,4-6 0,1 3 0,-7 3 0,6-2 0,-6 8 0,6-6 0,-6 5 0,6 5 0,-6 2 0,6 3 0,-6-9 0,8-4 0,-3-2 0,3 0 0,-2-6 0,4 4 0,-5-9 0,5-4 0,2-3 0,3-3 0,-3-2 0,3 0 0,-9 0 0,-4 0 0,-2 0 0,-4-5 0,-1-1 0,-9-8 0,-24-11 0,-14-11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19.246"/>
    </inkml:context>
    <inkml:brush xml:id="br0">
      <inkml:brushProperty name="width" value="0.06" units="cm"/>
      <inkml:brushProperty name="height" value="0.06" units="cm"/>
      <inkml:brushProperty name="color" value="#FF0066"/>
    </inkml:brush>
  </inkml:definitions>
  <inkml:trace contextRef="#ctx0" brushRef="#br0">53 87 12287,'-17'-9'0,"-1"-7"0,9 12 0,3-7 0,4 7 0,2-11 0,2 11 0,4-8 0,3 8 0,9-3 0,-1 7 0,0 0 0,0 0 0,1 0 0,-1 0 0,0 0 0,1 0 0,5 0 0,0 0 0,0 2 0,-6 3 0,6-1 0,0 8 0,2-7 0,-2 7 0,-2-2 0,8 1 0,-6 5 0,6-5 0,-6 4 0,6 3 0,-8-7 0,2 1 0,2-1 0,-2 7 0,6 5 0,-6 0 0,0 0 0,-6-6 0,6 6 0,0 0 0,6 6 0,-6-6 0,6 2 0,-6-2 0,8-2 0,-2 8 0,2-2 0,-3 2 0,3 3 0,-8-3 0,6-2 0,-6 2 0,6 0 0,-6 5 0,0-5 0,-6 0 0,1-6 0,-1 6 0,0-8 0,0 2 0,1 2 0,-1-2 0,0 0 0,1-6 0,-1 7 0,0-1 0,0 0 0,1-6 0,-1 2 0,0 4 0,1-4 0,-1 4 0,0-1 0,1 1 0,-1-4 0,0 4 0,0 2 0,1-2 0,-3 0 0,-3-6 0,1 6 0,-7 0 0,5 6 0,-5-6 0,2 2 0,-2-2 0,-5 2 0,5 4 0,-4 2 0,-2-8 0,2 2 0,4-2 0,-4-2 0,4 8 0,-3-2 0,3 2 0,-4 1 0,4-7 0,2 6 0,-3-6 0,3 6 0,-2-6 0,-4 6 0,3-6 0,3 6 0,-2-6 0,2 6 0,-3-6 0,-3 6 0,4-6 0,-4 6 0,-2-6 0,0 5 0,0-4 0,0 4 0,0-5 0,0 8 0,0-2 0,6 2 0,-1-2 0,3 1 0,-2-7 0,-2 8 0,7-2 0,-7-2 0,2 2 0,-2-2 0,2 1 0,-5 3 0,5-8 0,-4 6 0,-2-6 0,0 2 0,0-2 0,-2-2 0,-4 8 0,5-6 0,-5 6 0,2-8 0,-2 2 0,4-4 0,-4-1 0,3-1 0,-3 0 0,4 0 0,-4 1 0,-2 1 0,3 4 0,-3-6 0,2 1 0,2-1 0,-7-6 0,5 7 0,-5 5 0,1-4 0,-2 4 0,-1-2 0,7 2 0,-7-2 0,1 8 0,5-2 0,1 2 0,-2-2 0,2-4 0,-1-2 0,1 8 0,4-8 0,-4 2 0,4-4 0,2-1 0,-5-1 0,-1 0 0,-2 0 0,2 1 0,2-1 0,-7 0 0,5 1 0,-5-1 0,1 0 0,-1 0 0,-5 3 0,5 3 0,-3-4 0,3 4 0,-5-4 0,5-1 0,1-1 0,-1 0 0,1 0 0,-2 1 0,-1-7 0,7 1 0,0-6 0,6 5 0,-1-7 0,-5 2 0,4-4 0,-6-2 0,1 7 0,3-5 0,-8 4 0,8-2 0,-1 2 0,3-5 0,0 7 0,-4-8 0,19-15 0,-1-4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24.557"/>
    </inkml:context>
    <inkml:brush xml:id="br0">
      <inkml:brushProperty name="width" value="0.06" units="cm"/>
      <inkml:brushProperty name="height" value="0.06" units="cm"/>
    </inkml:brush>
  </inkml:definitions>
  <inkml:trace contextRef="#ctx0" brushRef="#br0">398 69 12287,'10'0'0,"-2"-7"0,-8 3 0,0-8 0,-2 9 0,-4-3 0,2 4 0,-7 2 0,-1 0 0,-5 0 0,5 0 0,1 0 0,-1 2 0,-5 4 0,0 3 0,-1 8 0,1 6 0,0 1 0,1 6 0,5-1 0,-3 6 0,9 5 0,-1-2 0,6 9 0,2-7 0,4 6 0,5-8 0,12 3 0,-2-7 0,8-5 0,0-11 0,6-13 0,5-3 0,0-2 0,1-15 0,-7-8 0,-1-16 0,-4-7 0,-4-4 0,-8-2 0,-5 1 0,-1-1 0,-7 6 0,2-1 0,-18 9 0,-5-2 0,-20 11 0,-3 6 0,-8 5 0,-4 7 0,-6 3 0,1 8 0,-5 8 0,10 3 0,-1 11 0,12 1 0,-14 30 0,1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26.549"/>
    </inkml:context>
    <inkml:brush xml:id="br0">
      <inkml:brushProperty name="width" value="0.06" units="cm"/>
      <inkml:brushProperty name="height" value="0.06" units="cm"/>
    </inkml:brush>
  </inkml:definitions>
  <inkml:trace contextRef="#ctx0" brushRef="#br0">329 149 12287,'0'-10'0,"0"2"0,0 1 0,0 3 0,0-8 0,0 8 0,0-5 0,0 3 0,0 4 0,0-13 0,-2 13 0,-4-4 0,2-2 0,-7 3 0,-1-1 0,-5 6 0,0 0 0,0 0 0,-1 8 0,1 3 0,0 3 0,-1-3 0,1 10 0,0-4 0,-1 7 0,1-1 0,8 3 0,3 9 0,4-4 0,2 3 0,0-5 0,0 6 0,6-1 0,-1-5 0,15-4 0,-3-2 0,6-5 0,0-7 0,-4-3 0,4-8 0,2-2 0,-2-4 0,6-4 0,-6-7 0,0-8 0,-5-4 0,-7-3 0,1-3 0,-9 2 0,3 5 0,-4-3 0,-2 8 0,-8-8 0,-3 2 0,-6 2 0,-6-1 0,-4 6 0,-8-1 0,-1-2 0,-5 2 0,3 2 0,-8 10 0,-8 26 0,-8 14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31:31.968"/>
    </inkml:context>
    <inkml:brush xml:id="br0">
      <inkml:brushProperty name="width" value="0.06" units="cm"/>
      <inkml:brushProperty name="height" value="0.06" units="cm"/>
      <inkml:brushProperty name="color" value="#FF0066"/>
    </inkml:brush>
  </inkml:definitions>
  <inkml:trace contextRef="#ctx0" brushRef="#br0">87 35 12287,'9'0'0,"-1"0"0,-8 0 0,0 0 0,6-2 0,-1-3 0,1 3 0,-6-6 0,0 8 0,0 0 0,0-8 0,0 6 0,0-5 0,0 7 0,0 0 0,0 7 0,0 3 0,0 7 0,-6-5 0,1-1 0,-3 1 0,2 5 0,2 1 0,-7-1 0,7 6 0,-2 0 0,-1 6 0,1-6 0,-6 8 0,6-3 0,-5-1 0,5 2 0,-1-6 0,1 6 0,4-8 0,-6 4 0,10-15 0,4-5 0,3-3 0,9-2 0,1-2 0,4-3 0,-2-5 0,8-7 0,-6 1 0,6 5 0,0-4 0,5 3 0,-1 4 0,-4 3 0,1-3 0,-6 2 0,-1 0 0,-6 6 0,0 0 0,0 0 0,-7-7 0,-25-3 0,-14-7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2.793"/>
    </inkml:context>
    <inkml:brush xml:id="br0">
      <inkml:brushProperty name="width" value="0.06" units="cm"/>
      <inkml:brushProperty name="height" value="0.06" units="cm"/>
    </inkml:brush>
  </inkml:definitions>
  <inkml:trace contextRef="#ctx0" brushRef="#br0">17 121 12287,'6'-11'0,"0"-1"0,0 0 0,-4-3 0,3 4 0,-3 3 0,6 8 0,-8-8 0,0 6 0,-8-5 0,6 7 0,-7-6 0,3 0 0,4 0 0,-6 6 0,8 0 0,0 0 0,0-7 0,-2 5 0,-3-4 0,3 4 0,-6 2 0,8 0 0,0 0 0,0 8 0,2-4 0,4 7 0,-4 1 0,3 5 0,-3 0 0,-2 0 0,0 3 0,0 3 0,6-2 0,0 8 0,0 0 0,-6 5 0,0 1 0,0-1 0,2 3 0,3 3 0,-3-3 0,4 3 0,-4-3 0,-2-3 0,6 1 0,-1-1 0,7-1 0,-6-4 0,-1 3 0,-5-3 0,6 4 0,0 2 0,0-7 0,-6 1 0,6-6 0,-1 6 0,1-6 0,-6 6 0,2-8 0,4 2 0,-4-4 0,3-1 0,-3-1 0,-2 0 0,0 2 0,0 4 0,0-1 0,0 6 0,2 1 0,4 6 0,-4-1 0,4 1 0,-4 0 0,-2-1 0,2 3 0,3 3 0,-3-2 0,4 9 0,2-9 0,-3 2 0,3 3 0,-2-3 0,-4 0 0,4-5 0,1 0 0,-1-1 0,0 1 0,-6-1 0,0 1 0,0-1 0,6-5 0,-1 0 0,1-6 0,-6 6 0,2 0 0,4 5 0,-4-5 0,4 0 0,1 0 0,-1 5 0,5 1 0,-5 0 0,2 5 0,-2 0 0,-4 1 0,3-7 0,-3 1 0,-2-1 0,0 3 0,0 3 0,0-3 0,0 3 0,0-3 0,0-3 0,6-5 0,0 0 0,0 0 0,-6 5 0,5-5 0,1 0 0,6-2 0,-7 2 0,3 1 0,-2-7 0,-4 6 0,4-6 0,1 8 0,-1-2 0,0 9 0,-6 3 0,0 7 0,0-2 0,6-2 0,-1 2 0,1-7 0,-6 1 0,0-4 0,0-1 0,6-2 0,0-5 0,5 3 0,-5-8 0,2 6 0,-3-6 0,-1 0 0,8-6 0,-8 1 0,5-1 0,-3 0 0,-4-5 0,4-1 0,-4-5 0,-2 6 0,0-8 0,-2 9 0,-4-7 0,2 1 0,-8-1 0,9-4 0,-13 6 0,14-8 0,-7 0 0,3 0 0,4 0 0,-8 0 0,5 0 0,3-8 0,-6 4 0,8-7 0,0 7 0,0-4 0,0 8 0,0 0 0,2 6 0,4 0 0,-4 7 0,13-3 0,-11 5 0,7-3 0,-5 3 0,6-3 0,-8 3 0,1 2 0,5 1 0,-6-1 0,7 0 0,-7 0 0,2 1 0,2-1 0,-3 0 0,3 1 0,-2-1 0,-4 0 0,3 1 0,3-1 0,-2 0 0,5 2 0,-5 4 0,6-1 0,-6 6 0,5-5 0,-5 6 0,1-8 0,-1 2 0,-4-3 0,4-3 0,4 0 0,-9 1 0,7-7 0,-8 1 0,8-9 0,-6 5 0,5 0 0,-7 1 0,0 3 0,0-1 0,0-7 0,0 12 0,8-14 0,-6 5 0,6-7 0,-8 0 0,0-2 0,0-3 0,0 3 0,0-14 0,0 12 0,0-7 0,0 7 0,0-11 0,0 11 0,0-8 0,-8 8 0,6-5 0,-4 3 0,4 2 0,2-7 0,0 5 0,0-6 0,0 7 0,0-7 0,0 8 0,0-11 0,0 5 0,0-7 0,0 6 0,0-1 0,0 8 0,0-4 0,0 8 0,0 0 0,8 0 0,2 0 0,7 0 0,0 0 0,-5 0 0,-1 0 0,1 0 0,5 0 0,6-5 0,0-1 0,0 0 0,-5 6 0,5 0 0,0 0 0,0-6 0,-6 1 0,2-1 0,4 6 0,-3-2 0,3-4 0,-2 4 0,2-4 0,-2 3 0,8-3 0,-6 4 0,6-4 0,-6-1 0,6 1 0,-3-6 0,3 6 0,2-1 0,-8 1 0,6 4 0,-6-4 0,0 4 0,-6 2 0,8 0 0,-5 0 0,3 0 0,3 0 0,-6 6 0,3 0 0,-2 5 0,2-5 0,-4 2 0,4-2 0,-2-4 0,2 3 0,-1-1 0,6 2 0,-5-4 0,6 4 0,-6 1 0,6-1 0,-6 2 0,6-2 0,-6-3 0,6 9 0,-2-6 0,2 5 0,3-7 0,-3 2 0,6 2 0,5-3 0,-2 1 0,9-6 0,-1 0 0,6 0 0,7-2 0,5-4 0,3-3 0,2-9 0,8 1-170,4 0 1,3 0 169,3-1 0,-1 1-268,0 0 1,1 5 267,-1 1 0,-1 1 0,-4-1 0,3-3 0,-3 8 0,-2-7 0,1 1 0,7 3 0,5-3 0,0 1 0,-5-7 0,5 1 0,0 0 0,-40 8 0,0 0 0,46-8 0,-46 9 0,0-1 0,40-8 0,6-1 0,-6 1 0,6 0 0,-6-1 0,1 7 0,-7-1 0,2 1 0,5-6 0,-1-1 0,0 1 0,2 5 0,-7 1 0,-1-1 0,6-5 0,3 0 0,-3-1 0,6 7 0,-6-1 0,-42 7 0,0-1 0,48-11 0,-2-1 0,2 1 0,-6 0 0,6-1 0,0 7 0,-46 5 0,0 0 0,-1 1 0,0-1 0,47-11 0,-4 5 0,-8 1 0,3 1 0,3-2 0,-9-1 0,3 7 0,-1-5 0,7 5 0,-2-2 0,8 2 0,-11 3 0,5-9 0,0 6 0,-40 0 0,0 1 0,1 2 0,2 0 0,2-3 0,1 0 0,-6 4 0,0-1-179,5-3 0,1 0 0,-5 3 0,0 0 179,4-2 0,1-1 0,-1 3 0,1 0 0,3-3 0,-1 1 0,-3 2 0,0 2 0,-2-2 0,-1 0 0,46-1 0,-2-2 0,2 4 0,-45 0 0,-1-1 0,46 1 0,-48 2 0,0 0 0,40-2 0,1-4 0,3 4 0,2-4 0,-48 3 0,1-1 0,1 1 0,0 0 0,0-1 0,0 0 0,0 1 0,0 0 0,1 2 0,1-1 0,4-4 0,0 0 0,-4 4 0,1 0 0,6 0 0,-1-1 0,-4-1 0,0 0 0,1 1 0,1 0 0,-4 0 0,0 0 0,1 3 0,-1 0 0,44 0 0,-6 0 0,2 2 0,-1 4 0,-7-2-134,-5 7 1,-10-7 133,-2 2 0,0 2 0,-5-3 0,-1 1 0,6-6 0,-3 0 0,9 0 0,1 0 0,-1 0 0,6 0 0,-6 0 0,2 0 0,-2 0 0,-2 0 0,7 0 0,3 0 0,9 0 0,-11 0 0,0 0 0,-8 0 0,-4 0 0,0 0 0,0 0 0,0 0 0,1 0 0,-5 0 0,4 0 0,-4-6 0,10 1 0,-4-7 0,-1 6 0,-7-7 0,0 1 0,7-1 0,5 1 0,-1-3 0,-4 3 0,5 3 0,0-3 0,-2 9 0,-10-3 0,-9-2 144,-8 2 0,-8 1-144,3 5 0,-7 0 247,-5 0 0,-4 0-247,-8 0 760,-7 0-760,-2-8 315,-8 6-315,0-6 0,0 8 0,0 0 0,-8-7 0,4 5 0,-7-4 0,5 4 0,-6 2 0,6 0 0,-5 0 0,5 0 0,-5 0 0,7 0 0,-10 2 0,9 4 0,-1-4 0,6 5 0,31-45 0,7-10 0</inkml:trace>
  <inkml:trace contextRef="#ctx0" brushRef="#br0" timeOffset="241">15771 3078 12287,'0'-9'0,"0"1"0,0 6 0,0-4 0,0 4 0,0-5 0,8 7 0,3 0 0,-1 0 0,2 0 0,-1 0 0,6 0 0,6 0 0,1 0 0,1 5 0,-2 1 0,-2 8 0,8-3 0,-10-1 0,-2 1 0,-2 1 0,-9 5 0,6 0 0,-7 1 0,-1-1 0,-9 0 0,-11 1 0,-7-1 0,-8 2 0,3 4 0,-7-4 0,-5 4 0,-5 4 0,-45 8 0,40-13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4.284"/>
    </inkml:context>
    <inkml:brush xml:id="br0">
      <inkml:brushProperty name="width" value="0.06" units="cm"/>
      <inkml:brushProperty name="height" value="0.06" units="cm"/>
    </inkml:brush>
  </inkml:definitions>
  <inkml:trace contextRef="#ctx0" brushRef="#br0">87 483 12287,'-10'-10'0,"-5"2"0,11 8 0,-8 0 0,8 0 0,-5 0 0,3 0 0,4 0 0,-5 0 0,-1 0 0,6 0 0,-6 0 0,8 0 0,0 0 0,0-7 0,0 3 0,0-8 0,6 1 0,0-7 0,5-1 0,-5-4 0,7-6 0,-1-11 0,9 2 0,2-8 0,6 1 0,-6-1 0,6 6 0,-6 11 0,6 4 0,-6 8 0,0 7 0,-6 4 0,0 12 0,1 6 0,-7 5 0,1 6 0,-6 4 0,5 8 0,1-3 0,5-3 0,-6-2 0,1-4 0,5-4 0,6 4 0,0-5 0,-5-7 0,7-26 0,2-14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7.669"/>
    </inkml:context>
    <inkml:brush xml:id="br0">
      <inkml:brushProperty name="width" value="0.06" units="cm"/>
      <inkml:brushProperty name="height" value="0.06" units="cm"/>
    </inkml:brush>
  </inkml:definitions>
  <inkml:trace contextRef="#ctx0" brushRef="#br0">1 35 12287,'17'0'0,"-7"0"0,5 0 0,-11-2 0,7-4 0,-7 5 0,11-7 0,-13 8 0,6 0 0,-8-8 0,0 6 0,0-5 0,0 7 0,0 7 0,0 5 0,0-3 0,0 3 0,-6-1 0,1 7 0,-1 1 0,6 4 0,0-2 0,0 8 0,-2-6 0,-4 6 0,4 0 0,-4 5 0,5 1 0,1-1 0,0 1 0,0 0 0,0-1 0,0 1 0,0-6 0,0-1 0,0-1 0,0 2 0,5 2 0,1-8 0,0 6 0,-6-6 0,0 8 0,0-3 0,0 3 0,0-2 0,0 4 0,0-5 0,0 5 0,0 2 0,6-1 0,-1 1 0,3-1 0,-2 1 0,-2 0 0,7-1 0,-5 1 0,5-1 0,-5 1 0,6 0 0,-8 1 0,1 4 0,-1 3 0,2 3 0,-4-2 0,4-4 0,3-1 0,3 7 0,-3-2 0,3 2 0,-1 2 0,7-7 0,-3-1 0,-3-6 0,1 7 0,-7-1 0,5 6 0,-5-5 0,0 5 0,-6-6 0,0 8 0,0-2 0,0-3 0,0-3 0,0-4 0,0-1 0,0 5 0,0 1 0,0-3 0,0-9 0,0 4 0,0-5 0,0 3 0,0-2 0,0 4 0,0-5 0,0-1 0,0 2 0,0 0 0,0 6 0,0-3 0,0-3 0,-6 4 0,0-4 0,1 3 0,5 3 0,0-3 0,0-3 0,0 4 0,0-4 0,5 2 0,1-3 0,6 5 0,-7-4 0,7 4 0,-6 1 0,1 3 0,-1 3 0,-4-2 0,4 8 0,-4-5 0,-2 5 0,0-2 0,0 2 0,0-2 0,0-3 0,0-5 0,0 5 0,0 1 0,0-2 0,0 1 0,0-7 0,6 3 0,-1 3 0,1-3 0,-6 3 0,6-4 0,0-1 0,1 2 0,-1 3 0,-4-4 0,4 5 0,-2-5 0,1-1 0,-3-6 0,4-1 0,-2 1 0,2 6 0,-3-8 0,9-4 0,-8 4 0,2 2 0,1-3 0,-1 3 0,0 0 0,-6 6 0,0-1 0,0 1 0,0-1 0,0 1 0,0-6 0,0 0 0,0 0 0,0 5 0,0-5 0,0 0 0,0-8 0,0 2 0,0-2 0,0 2 0,6-4 0,-1 4 0,3-9 0,-2-3 0,-4-5 0,3 6 0,-3-8 0,6 11 0,-6-13 0,6 5 0,-8-7 0,0 0 0,0-7 0,0 5 0,0-8 0,0 5 0,7 3 0,-3-12 0,8 8 0,-6 1 0,5 5 0,-5 0 0,5 0 0,-5-6 0,6 0 0,-7 0 0,7 6 0,-1 0 0,7-5 0,-1-1 0,-5 0 0,-1 6 0,1-6 0,5 0 0,0-1 0,1 1 0,1 2 0,4-7 0,-2 5 0,8-6 0,-6 7 0,6-7 0,-2 6 0,1-5 0,3 7 0,-8-2 0,8 4 0,-2 2 0,-2 0 0,1 0 0,-5 0 0,6 0 0,-2 0 0,2 0 0,8 0 0,-9 0 0,9 0 0,-8 0 0,3 0 0,3 0 0,5 0 0,1 0 0,5 0 0,-6 0 0,8 0 0,-2 0 0,4 0 0,2 0 0,0 0 0,0 0 0,2 0 0,3 0 0,3 0 0,3 0 0,5 0 0,-5 0 0,4 0 0,2 0 0,6 0 0,0 0 0,6-2-221,-6-3 1,7 1 220,-1-8 0,9 6 0,3-5 0,-1 5 0,-6-5 0,1 5 0,-1-6 0,7 8 0,-1-1 0,6-3 0,-6 2 0,2-5 0,-2 5 0,4-6 0,-44 9 0,0 1 0,46-6-370,0 2 1,0 4 369,-46 0 0,0-1 0,2-1 0,0 0 0,-3 1 0,1 0 0,2-1 0,0 0 0,44-1 0,-47 3 0,0 0 0,0-4 0,2 0 0,1 3 0,1 1 0,0-4 0,0 0 0,-3 3 0,-1 0 0,47-8 0,0 5 0,-46 0 0,0 0 0,2 4 0,0 1 0,-2-2 0,-1 0 0,3-1 0,0 0 0,44-2 0,-48 3 0,0-1-140,48-2 0,-44 5 0,0 0 140,-3-2 0,1 0 0,2-1 0,0 1 0,-2 0 0,0 0 0,0-1 0,-1 0 0,1 1 0,0 0 0,2 2 0,0 0 0,-2-1 0,0-1 0,-1-1 0,-1 0 0,43-2 0,3 0 0,-45 6 0,1 0 0,0-2 0,-2-1 0,48-3 0,-48 2 0,0 0 0,42-2 0,3 3 0,-3-9 0,2 6 0,4-5 0,-2 5 0,-4-6 0,-1 9 0,7-3 0,-8 2 0,2-2 0,-4 2 0,-1-7 0,3 5 0,8-5 0,-7 7 0,7-2 0,-8-2 0,-4 3 0,3-7 0,3 6 0,-4 0 0,5 6 0,-5-5 0,-2-1 0,-3 0 0,3 6 0,-14 0 0,8 0 0,-9-6 0,10 1 0,-4-1 0,9 6 0,-3-6 0,9 0 0,-3-5 0,-3 5 0,2-7 0,5 1 0,3 2 0,-44 5 0,0-1 0,46-4 0,0-1 0,-6-3 0,6 9 0,-8-1 0,2 6 0,-1-2 0,1-4 0,-2 4 0,8-4 0,-13 5 0,1 1 0,-9-6 0,4 0 0,-1-2 0,7 3 0,-1 1 0,1-8 0,-1 6 0,1-5 0,1 5 0,4-5 0,-9 7 0,3-2 0,-5-2 0,0 3 0,1-1-109,-7 6 1,-5 0 108,-7 0 0,-7 0 0,1 0 0,-3 0 189,-2 0 1,-6 6-190,0-1 0,-5 1 359,5-6 0,0 0-359,6 0 0,-2-6 231,-4 1 1,4-1-232,-4 6 0,-2-6 128,2 0 1,-2-5-129,2 5 0,-1-2 0,-5 3 0,-3 3 0,3-4 0,-4 4 0,-1 2 0,0-6 0,-1 0 0,-5 1 0,0 5 0,-8 0 0,2 0 0,-10-2 0,-1-4 0,-8 4 0,11-6 0,-13 8 0,6 0 0,-8 0 0,-8 0 0,4 0 0,-7 0 0,5 0 0,-6 0 0,1 0 0,-6 2 0,-1 4 0,1-4 0,0 4 0,5-4 0,1-2 0,-1 0 0,-5 0 0,5 0 0,1 0 0,7 0 0,-11 0 0,28-23 0,-1-6 0</inkml:trace>
  <inkml:trace contextRef="#ctx0" brushRef="#br0" timeOffset="466">15495 4047 12287,'-9'0'0,"1"0"0,0 0 0,6 0 0,-5 0 0,5 0 0,-4 0 0,4 0 0,-6 0 0,6-2 0,-3-4 0,3 4 0,-6-5 0,6 7 0,-4 0 0,4-2 0,-3-4 0,3 4 0,2-5 0,0 7 0,0 0 0,2-6 0,3 0 0,5 0 0,7 6 0,6 0 0,0 0 0,6 6 0,-6 0 0,6 7 0,-6-1 0,6 5 0,-6 6 0,0-4 0,-6 4 0,-5 2 0,-1-2 0,-7 6 0,2-6 0,-12 6 0,-5-6 0,-7 6 0,-5-6 0,-3 6 0,-9-6 0,0 6 0,1-6 0,-1 2 0,1-2 0,-16-4 0,-4 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42.030"/>
    </inkml:context>
    <inkml:brush xml:id="br0">
      <inkml:brushProperty name="width" value="0.06" units="cm"/>
      <inkml:brushProperty name="height" value="0.06" units="cm"/>
    </inkml:brush>
  </inkml:definitions>
  <inkml:trace contextRef="#ctx0" brushRef="#br0">18 722 12287,'0'-11'0,"-2"-1"0,-4-1 0,4 3 0,-4-1 0,4 5 0,2-5 0,0 5 0,0-6 0,0 8 0,0-11 0,0 5 0,0 1 0,0 1 0,2 10 0,4 4 0,-2 11 0,7 12 0,-5 6 0,6 5 0,-7 4 0,7 8 0,0 2 0,5 3 0,0-1 0,0 8 0,1-7 0,-1 7 0,0-9 0,1 3 0,-7-10 0,1-2 0,-9-15 0,3-2 0,-4-8 0,-2-4 0,0-7 0,0-3 0,0-9 0,0-3 0,2 1 0,4-8 0,-2-1 0,7-10 0,-5 2 0,5-8 0,-5 6 0,6-6 0,-3 0 0,3-5 0,3-3 0,-3-3 0,3 3 0,2-3 0,-1 3 0,-5 3 0,5 5 0,-5 0 0,5 8 0,1 4 0,0 9 0,-5 18 0,-1 7 0,-5 2 0,6 10 0,-7-8 0,7 2 0,-1-4 0,7-1 0,-7-1 0,1 0 0,-1-5 0,7-1 0,-1-7 0,0 2 0,0-4 0,1-2 0,-1-8 0,0-3 0,3-5 0,3-1 0,-4 0 0,4-1 0,-2-1 0,2-4 0,-4 4 0,4-4 0,2 4 0,-2 1 0,0 1 0,-5 0 0,-1 7 0,0 2 0,-7 8 0,-2 8 0,-8 4 0,0-5 0,0 9 0,0-7 0,0 1 0,-2-2 0,-4-8 0,4 0 0,-6 0 0,1 0 0,5-2 0,-4-4 0,-4 4 0,1-6 0,-9 8 0,1 6 0,0 0 0,5 7 0,1-1 0,1 5 0,-1 6 0,-3-4 0,8 4 0,-5-3 0,5-3 0,0 6 0,6 0 0,0 0 0,0 2 0,2-8 0,4 1 0,-2-9 0,7-9 0,-5 0 0,6 0 0,-1 0 0,7-7 0,-1-5 0,-2-5 0,-3-6 0,3 3 0,-3-3 0,-3-2 0,3 2 0,-3-5 0,3 5 0,3-1 0,-3 7 0,-4 0 0,7 7 0,-5 3 0,1 9 0,1 3 0,-7 5 0,7 7 0,-8 0 0,1 1 0,5-1 0,0 0 0,1-7 0,1-4 0,-8-4 0,11-10 0,-4-4 0,-1-11 0,2-5 0,-7-5 0,7-2 0,-2-7 0,1-4 0,4-4 0,-3-2 0,3-7 0,3-5 0,5-9 0,0-2 0,0 6 0,-6 6 0,-2 9 0,-3 2 0,3 8 0,-11 19 0,8 7 0,-8 11 0,1 12 0,-3 13 0,-2 11 0,-2 3 0,-3 3 0,1 7 0,-8 4 0,3-2 0,-3 3 0,-1-7 0,7 6 0,-2-6 0,2 6 0,4-1 0,-3 1 0,3-2 0,2-4 0,0-3 0,0 3 0,2 2 0,3-1 0,-1-7 0,8-5 0,-3 0 0,3 6 0,3-10 0,-3-8 0,3-2 0,3-9 0,-1 0 0,0-6 0,0-8 0,1-3 0,5-7 0,0-5 0,0-4 0,-6-7 0,0-1 0,1 1 0,-3-3 0,-3-3 0,3 1 0,-3-7 0,1 6 0,-1-6 0,1 0 0,-7-6 0,5 0 0,-5 0 0,7-6 0,-1 1 0,-2-3 0,1 2 0,-5 5 0,5-5 0,-5 6 0,6 6 0,-6 11 0,5 12 0,-7 12 0,4 7 0,-8 16 0,0 9 0,0 19 0,-8 6 0,-4 12 0,3 1 0,-3 5 0,6 1 0,-5-7 0,5 1 0,-5-1 0,7-6 0,-2 0 0,4 0 0,2-6 0,0-2 0,0 2 0,0-9 0,0-3 0,0-1 0,0-10 0,8 0 0,3-6 0,5-1 0,1-5 0,0-5 0,1-12 0,7-4 0,3-7 0,-1-2 0,2-4 0,-2-2 0,2-4 0,2-4 0,-8 5 0,5 3 0,-5 2 0,1 5 0,-7 7 0,0-3 0,0 9 0,1-1 0,-1 6 0,-7 2 0,-5 3 0,-3 5 0,-2 2 0,0-1 0,0-7 0,0 4 0,0-8 0,0 0 0,0-8 0,-2 4 0,-3-7 0,1 7 0,-8-2 0,6 4 0,-5 2 0,5 0 0,-5 0 0,-1 0 0,-5 0 0,1 8 0,5 3 0,-3-1 0,9 1 0,-1 1 0,6 5 0,0 1 0,0-1 0,0 6 0,0 0 0,0 0 0,0-6 0,2-1 0,4-5 0,-3 5 0,9-5 0,-6-3 0,5-2 0,-5-5 0,6-1 0,-7 0 0,7 0 0,-1-7 0,7-5 0,-7-9 0,1-2 0,-3-6 0,3 6 0,3-8 0,-3 3 0,1 3 0,-1 2 0,1 3 0,-7 3 0,2 2 0,-3 3 0,-3 4 0,6 16 0,-8 4 0,0 5 0,0 6 0,0 2 0,0 4 0,0 4 0,0-5 0,0-3 0,0-2 0,0 2 0,0-2 0,2-5 0,4-7 0,3-7 0,9 2 0,-5-4 0,4-2 0,-3-2 0,9-4 0,2-9 0,-2-8 0,2 0 0,-2 5 0,-2-1 0,8-4 0,-6 4 0,6-4 0,-8 4 0,2 1 0,-4 7 0,-1-1 0,-1 1 0,-6 1 0,1 4 0,-8 4 0,1 2 0,-10 0 0,-5 0 0,-7 0 0,0 0 0,5 0 0,0 0 0,1 0 0,-6 0 0,5 0 0,1 0 0,7 0 0,-12 0 0,13 6 0,-9 0 0,8 7 0,-9-3 0,7 7 0,0 1 0,6-1 0,0 6 0,0 0 0,0 8 0,0-2 0,2-3 0,4 3 0,2-8 0,3 2 0,4-3 0,-3-3 0,-2-7 0,1-5 0,1-3 0,5-2 0,0-2 0,1-3 0,-7-13 0,1-11 0,-3 1 0,3-7 0,3 4 0,-3-9 0,-3 1 0,3-1 0,-8 6 0,1-1 0,3 0 0,-2 7 0,0 8 0,-6 3 0,1 11 0,5 1 0,-4 12 0,4 11 0,-4 8 0,-2 15 0,0-3 0,0 8 0,-6 0 0,0 6 0,1-2 0,5-4 0,-6 4 0,0-4 0,-5-1 0,5 1 0,-8-2 0,3 2 0,-5-6 0,-1-11 0,0 2 0,0-8 0,-1 0 0,1-6 0,0-5 0,-1-1 0,-5-7 0,0 2 0,6-4 0,5-2 0,9 0 0,-5-8 0,8-3 0,2-5 0,4-1 0,5 0 0,12-1 0,-4 1 0,4 0 0,-1 0 0,1-1 0,-4 7 0,4-1 0,-2 1 0,2-7 0,-4 1 0,4 0 0,2 5 0,-2 1 0,6-1 0,-6-5 0,2 0 0,-2-1 0,-2-5 0,8 0 0,-6-6 0,6 6 0,-2-7 0,2 1 0,4-4 0,-5-1 0,-3-1 0,-2 0 0,-3 3 0,-3 3 0,-6-2 0,1 8 0,-8-6 0,2 6 0,-6 2 0,-6 10 0,0 3 0,-11 8 0,3 2 0,-9 4 0,-2 9 0,2 8 0,-8 8 0,3-2 0,1 1 0,-2-1 0,10 4 0,1-4 0,9-4 0,9-2 0,0 2 0,0-2 0,9 0 0,9-6 0,9-2 0,13-3 0,2 1 0,4-7 0,4 0 0,-4-6 0,-3 0 0,-3 0 0,-3 0 0,-3 0 0,-7-8 0,-48-24 0,-19-15 0</inkml:trace>
  <inkml:trace contextRef="#ctx0" brushRef="#br0" timeOffset="484">1712 480 12287,'-15'-11'0,"3"-1"0,-3 8 0,11-3 0,-7 7 0,7-8 0,-4 6 0,16-6 0,3 8 0,7-1 0,5-5 0,4 4 0,7-4 0,7 2 0,-1-1 0,8 3 0,-2-4 0,-2 4 0,2 2 0,24 8 0,10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4.284"/>
    </inkml:context>
    <inkml:brush xml:id="br0">
      <inkml:brushProperty name="width" value="0.06" units="cm"/>
      <inkml:brushProperty name="height" value="0.06" units="cm"/>
    </inkml:brush>
  </inkml:definitions>
  <inkml:trace contextRef="#ctx0" brushRef="#br0">87 483 12287,'-10'-10'0,"-5"2"0,11 8 0,-8 0 0,8 0 0,-5 0 0,3 0 0,4 0 0,-5 0 0,-1 0 0,6 0 0,-6 0 0,8 0 0,0 0 0,0-7 0,0 3 0,0-8 0,6 1 0,0-7 0,5-1 0,-5-4 0,7-6 0,-1-11 0,9 2 0,2-8 0,6 1 0,-6-1 0,6 6 0,-6 11 0,6 4 0,-6 8 0,0 7 0,-6 4 0,0 12 0,1 6 0,-7 5 0,1 6 0,-6 4 0,5 8 0,1-3 0,5-3 0,-6-2 0,1-4 0,5-4 0,6 4 0,0-5 0,-5-7 0,7-26 0,2-14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45.873"/>
    </inkml:context>
    <inkml:brush xml:id="br0">
      <inkml:brushProperty name="width" value="0.06" units="cm"/>
      <inkml:brushProperty name="height" value="0.06" units="cm"/>
    </inkml:brush>
  </inkml:definitions>
  <inkml:trace contextRef="#ctx0" brushRef="#br0">0 688 12287,'0'-17'0,"0"-1"0,0 1 0,0 0 0,0 7 0,0 3 0,0 9 0,0 3 0,6 5 0,0 7 0,0 2 0,-6 4 0,5 4 0,1 8 0,6 0 0,-7-1 0,3 6 0,-2 1 0,2-1 0,3-5 0,-1-3 0,-5-3 0,-1 2 0,8-8 0,-8 6 0,1-6 0,3-6 0,-2-5 0,0-8 0,1 3 0,-3-11 0,8-7 0,-3-3 0,3-14 0,3-1 0,-3-6 0,3 1 0,2-1 0,1 0 0,-1 1 0,-2 1 0,-3 4 0,3-1 0,-3 7 0,1 5 0,-1 7 0,1 5 0,-7-6 0,0 9 0,-4 3 0,3 11 0,-3 5 0,8 1 0,-4 0 0,-2-5 0,7-1 0,1-7 0,5 4 0,0-8 0,1 0 0,-1 0 0,0-2 0,0-4 0,1 2 0,-1-7 0,2 7 0,4-2 0,-4-2 0,5 3 0,-5-1 0,-2 6 0,0 0 0,1 0 0,-7-2 0,1-4 0,-1 4 0,5-7 0,-5 3 0,-1 4 0,-5-4 0,-3 2 0,4-1 0,-4 3 0,-2-8 0,0 4 0,-8 4 0,-3-3 0,-5 3 0,-1 2 0,0 0 0,0 0 0,-1 5 0,1 1 0,0 6 0,-1-7 0,1 9 0,0-6 0,0 3 0,5 4 0,0-3 0,3-2 0,-3 1 0,3 1 0,3 5 0,4-5 0,-4-1 0,4 1 0,2 5 0,0 0 0,6-5 0,0-1 0,7-7 0,-1 2 0,3-4 0,3-2 0,-7 0 0,1 0 0,-1-6 0,6 0 0,1-7 0,-1 1 0,-5-3 0,-1-2 0,-1-1 0,1 1 0,5 2 0,-5 3 0,-1-3 0,1 3 0,-7 3 0,2-3 0,3 8 0,-7-3 0,14 7 0,-12 5 0,7 1 0,-7 7 0,11-3 0,-5 0 0,7-3 0,1-7 0,-7 0 0,1 0 0,-3-7 0,3-5 0,3-11 0,-3-6 0,3-3 0,2-3 0,1-5 0,-1-1 0,0-7 0,0 2 0,1-10 0,-1-1 0,0-3 0,1 3 0,-3 1 0,-3-8 0,3 16 0,-4 2 0,-3 16 0,-2 7 0,-4 11 0,-4 8 0,-4 16 0,2 7 0,-7 16 0,-1 1 0,-5 4 0,2 5 0,3 6 0,-3 1 0,3 0 0,3 0 0,-3 0 0,6 0 0,-5 0 0,7-6 0,-2 0 0,4 4 0,2 2 0,0 2 0,0-14 0,2 4 0,4-9 0,2 7 0,3-13 0,4 0 0,-3-12 0,3-2 0,3-3 0,-1 1 0,0-7 0,1-2 0,-1-10 0,2-5 0,4-12 0,-4 1 0,4-6 0,2 5 0,-2-6 0,0 0 0,-5-6 0,-1 1 0,0-1 0,1 1 0,-1-1 0,0 0 0,0 1 0,-1-7 0,-5 1 0,5 5 0,-5 7 0,-1 5 0,1-6 0,-1 8 0,2-2 0,-3 3 0,-3 3 0,-2 2 0,7 3 0,-7-3 0,2 3 0,2-3 0,-3-2 0,1-1 0,-6 1 0,0-6 0,0 0 0,6-6 0,0 6 0,-1-6 0,-5 6 0,0-6 0,0 6 0,0 0 0,0 6 0,0 7 0,0 5 0,0 10 0,-1 7 0,-5 11 0,2 4 0,-8 7 0,7 3 0,-7 3 0,2 3 0,-1 3 0,-3 9 0,9-3 0,-7-2 0,6-4 0,-1 0 0,1 6 0,4-6 0,-4 1 0,4-7 0,2 6 0,0-8 0,0 3 0,6-7 0,0-5 0,7-4 0,-1-8 0,-1-5 0,7 0 0,-11-9 0,11 3 0,-3-6 0,8-6 0,-8-3 0,9-9 0,-9 1 0,8 0 0,-4-6 0,-2 0 0,1-8 0,-1 2 0,0 2 0,1-2 0,-1 8 0,0-2 0,1-2 0,-1 2 0,0 0 0,0 6 0,1 5 0,-1 1 0,-5 7 0,-1-2 0,1 4 0,5 2 0,-8 2 0,-3 4 0,-4-4 0,-2 8 0,0-5 0,0-3 0,0 6 0,-2-8 0,-4 0 0,3 0 0,-9 0 0,1 0 0,-7 0 0,1 0 0,5 0 0,1 0 0,-1 0 0,-5 2 0,0 4 0,5-3 0,1 9 0,1-1 0,-1 7 0,-3-1 0,8 0 0,-1 1 0,1-1 0,4 6 0,-4 0 0,4 0 0,2-6 0,0 1 0,8-1 0,2-2 0,7-3 0,-6-4 0,1-8 0,0-8 0,5-4 0,-6-3 0,1-2 0,-1-3 0,7-3 0,-3 4 0,-3-4 0,1-2 0,-7 2 0,5 0 0,-5 6 0,8-1 0,-13 1 0,15 0 0,-14 7 0,7 10 0,-3 12 0,-4 3 0,4 2 0,-4 3 0,-2 3 0,6-4 0,-1 4 0,7-10 0,-6-1 0,7-2 0,-1 1 0,-3-3 0,3-8 0,-1 0 0,7 0 0,5 0 0,0 0 0,2-8 0,-2-3 0,2-5 0,3-1 0,3 0 0,-8-1 0,6 1 0,-6 0 0,8-1 0,-2 1 0,-2 6 0,1-1 0,-6 8 0,3-3 0,-16 7 0,-1 0 0,-10 0 0,-4 0 0,-3 0 0,-9 0 0,1 0 0,0 0 0,-1 0 0,7 0 0,-1 0 0,1 0 0,-7 0 0,7 0 0,-1 0 0,1 0 0,-6 0 0,5 0 0,1 0 0,-1 0 0,-3 7 0,3 5 0,3-3 0,3 3 0,4-1 0,-4 7 0,4-1 0,2 0 0,2 6 0,4 0 0,-2 1 0,7-7 0,1-2 0,5-3 0,2 1 0,4-7 0,-3 5 0,3-5 0,-4 0 0,-2-6 0,-2-8 0,-3-3 0,3-5 0,-3-1 0,1-6 0,-1 0 0,1-2 0,-7 2 0,6-2 0,-7-4 0,3-2 0,-2 8 0,-4-5 0,4 4 0,-5 1 0,-1 14 0,0 1 0,0 31 0,-5-7 0,-1 18 0,0-1 0,6 7 0,0-3 0,0 3 0,0 2 0,0-1 0,-6 7 0,1-2 0,-9-2 0,3 2 0,-5-7 0,-1 1 0,-2-4 0,-4-1 0,3-2 0,-3-5 0,-2-3 0,2-7 0,-2-1 0,2 0 0,4-7 0,-6-2 0,16-16 0,3-4 0,4-9 0,2-2 0,8 0 0,3 6 0,1-6 0,5 0 0,-4 0 0,10 5 0,-1 1 0,1 0 0,-2 5 0,8 1 0,-6 5 0,5-6 0,1 9 0,6-3 0,-1-2 0,1 2 0,5-1 0,1 1 0,5 2 0,-6-7 0,8-1 0,-2-5 0,-9 5 0,-3 1 0,-5-7 0,0-5 0,-2-2 0,-4 2 0,-10 4 0,5-4 0,-12-2 0,-1 2 0,-3-8 0,-2 2 0,0 4 0,-2 2 0,-3 12 0,1 3 0,-8 8 0,1 2 0,-7 4 0,1 3 0,0 9 0,-2 7 0,-5 4 0,7-3 0,0 3 0,2-2 0,9 2 0,0 4 0,6-5 0,8-3 0,3-1 0,6-5 0,7-2 0,10-5 0,12-1 0,4-7 0,2 2 0,-6-6 0,0-6 0,-7 2 0,1-7 0,-11-1 0,-19-21 0,-12-3 0</inkml:trace>
  <inkml:trace contextRef="#ctx0" brushRef="#br0" timeOffset="442">1401 359 12287,'-10'0'0,"3"0"0,30 0 0,8 0 0,26 0 0,7-7 0,11-5 0,12-12 0,12-6 0,-25 9 0,-1-1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52.767"/>
    </inkml:context>
    <inkml:brush xml:id="br0">
      <inkml:brushProperty name="width" value="0.06" units="cm"/>
      <inkml:brushProperty name="height" value="0.06" units="cm"/>
      <inkml:brushProperty name="color" value="#E71224"/>
    </inkml:brush>
  </inkml:definitions>
  <inkml:trace contextRef="#ctx0" brushRef="#br0">191 3857 12287,'0'-10'0,"8"3"0,-6 7 0,7 0 0,-3 0 0,-4 0 0,6 0 0,-8 0 0,7 0 0,-5 0 0,6 0 0,-8 0 0,0 0 0,0-8 0,0 4 0,0-7 0,0 5 0,0-6 0,0 1 0,0-7 0,0 1 0,0 0 0,0-2 0,0-4 0,0 1 0,0-6 0,0 5 0,0-6 0,0 0 0,0-6 0,0 3 0,0 3 0,-6-10 0,1 5 0,-1-7 0,6 1 0,0 4 0,0-5 0,0-1 0,0 2 0,0-1 0,0 7 0,-6-1 0,0 1 0,0-1 0,6 0 0,-5 1 0,-1-1 0,0 6 0,6 1 0,-6 1 0,1-2 0,-1-4 0,6 4 0,-6 2 0,0-1 0,-1 1 0,1-2 0,4-4 0,-4 4 0,-1-3 0,1-3 0,0 1 0,6-1 0,-2-2 0,-4-3 0,4 4 0,-3-5 0,3 3 0,2-3 0,0 3 0,0-8 0,0 2 0,0-2 0,0 3 0,0 9 0,0-7 0,0 1 0,-2 0 0,-4 5 0,4 1 0,-4-1 0,2 6 0,-1 0 0,3 0 0,-4-5 0,2 5 0,-2 0 0,3-1 0,-9-11 0,8 5 0,-2-5 0,5 5 0,1 1 0,0-5 0,0 0 0,0-1 0,0 7 0,0-1 0,0 0 0,0 3 0,0 3 0,0 4 0,0 8 0,-2-1 0,-4 1 0,4-6 0,-4 0 0,2 0 0,-1 6 0,3-1 0,-4 1 0,4-6 0,2 0 0,0-2 0,0 2 0,0 2 0,0-8 0,6 0 0,-1-6 0,7 3 0,-6 3 0,1-2 0,-1 8 0,-4-6 0,4 6 0,-4 0 0,-2 6 0,0 0 0,0-1 0,0-7 0,0 6 0,0-4 0,-6 10 0,0 1 0,1 1 0,5-7 0,0 1 0,0 0 0,0-1 0,0 1 0,0 0 0,0 0 0,0-1 0,0 1 0,0 0 0,0-1 0,0 1 0,0 0 0,0 7 0,0 3 0,0 7 0,0 0 0,7 0 0,5 0 0,-5 0 0,9 0 0,-7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09.781"/>
    </inkml:context>
    <inkml:brush xml:id="br0">
      <inkml:brushProperty name="width" value="0.06" units="cm"/>
      <inkml:brushProperty name="height" value="0.06" units="cm"/>
      <inkml:brushProperty name="color" value="#004F8B"/>
    </inkml:brush>
  </inkml:definitions>
  <inkml:trace contextRef="#ctx0" brushRef="#br0">1 3702 12287,'11'0'0,"1"0"0,-1 7 0,-1-5 0,-2 6 0,-8-6 0,0 4 0,0-5 0,0 7 0,0-8 0,0 0 0,6-8 0,-1-3 0,1-4 0,-6-3 0,2-5 0,4 0 0,-4-6 0,3 6 0,-3-7 0,-2 1 0,0-4 0,0-2 0,0 7 0,0-1 0,0 0 0,0-6 0,0 1 0,0-1 0,0-1 0,0-5 0,-5 5 0,-1-5 0,-2-1 0,2 2 0,4-2 0,-3 1 0,3-3 0,2-8 0,-6 6 0,0 0 0,0 6 0,6-7 0,0 3 0,0-2 0,0-2 0,0 8 0,0-1 0,0 7 0,0 1 0,0 4 0,-1 4 0,-5 8 0,4-6 0,-4 0 0,4 0 0,2 6 0,0-1 0,0 1 0,0-2 0,0-4 0,0 2 0,0-8 0,0 0 0,0-6 0,0 7 0,0-1 0,0-6 0,0-5 0,0 5 0,0 6 0,6 1 0,0-7 0,-1 2 0,-5 5 0,0 3 0,0 7 0,0 1 0,0 0 0,0-1 0,0 1 0,0 0 0,0 5 0,0 1 0,0-1 0,0-5 0,0 0 0,0-1 0,0-1 0,0-4 0,0-2 0,0-4 0,0-5 0,0-1 0,0 0 0,0-5 0,0 4 0,0 1 0,2 6 0,4 0 0,-4 6 0,4-5 0,-4 6 0,-2-1 0,0 4 0,0 2 0,0 0 0,0-1 0,-2 7 0,-4-1 0,4-1 0,-4-10 0,4 3 0,2-3 0,0-2 0,0 2 0,0-7 0,0 1 0,0-4 0,0-1 0,0-1 0,0 0 0,2 3 0,4 3 0,-4-4 0,4 4 0,-4 4 0,-2 2 0,0 2 0,0-2 0,0 8 0,0-8 0,0 7 0,0-14 0,0 7 0,0 0 0,0 5 0,0 1 0,0 0 0,0-6 0,0 0 0,0-1 0,0 7 0,0 0 0,0 0 0,0 7 0,0-5 0,0 13 0,0-6 0,7 8 0,18-31 0,12-7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13.416"/>
    </inkml:context>
    <inkml:brush xml:id="br0">
      <inkml:brushProperty name="width" value="0.06" units="cm"/>
      <inkml:brushProperty name="height" value="0.06" units="cm"/>
      <inkml:brushProperty name="color" value="#004F8B"/>
    </inkml:brush>
  </inkml:definitions>
  <inkml:trace contextRef="#ctx0" brushRef="#br0">0 4272 12287,'17'0'0,"-7"0"0,0 0 0,-5 0 0,-1 0 0,8 0 0,-8 0 0,3 0 0,1 0 0,-6 0 0,6 0 0,-8 0 0,0 0 0,7 0 0,-5 0 0,14 0 0,-7 0 0,8 0 0,1-2 0,-1-4 0,0 4 0,1-4 0,-5-1 0,4 1 0,-3-8 0,9 3 0,-4-3 0,-2 3 0,1-5 0,-1 5 0,6-6 0,0-6 0,0 3 0,-6-3 0,1 4 0,-1 2 0,0-1 0,1 1 0,-3 0 0,-4 0 0,9-1 0,-9 1 0,8 0 0,-7-1 0,-2 7 0,1-1 0,-5 1 0,5-6 0,-5-1 0,6 1 0,-8 0 0,1-1 0,3 1 0,-2 0 0,5 0 0,-5-1 0,2 1 0,-3 0 0,-1-1 0,8 1 0,-8 0 0,1-1 0,3-1 0,-2-4 0,2 4 0,-3-4 0,-3 4 0,4 1 0,-4-5 0,-2 0 0,6-6 0,0 6 0,-1-2 0,-5 2 0,2 2 0,4-8 0,-4 6 0,4-5 0,-4 1 0,-2-2 0,0-4 0,0 4 0,5 2 0,1-1 0,6-1 0,-7-6 0,3 6 0,-2 1 0,-2-1 0,7-6 0,-1 1 0,1-1 0,5 6 0,-5 0 0,-1-3 0,1-3 0,-1-3 0,2 9 0,1-4 0,-7-1 0,-1-1 0,-5 0 0,0 1 0,0-1 0,0 1 0,0-1 0,0 0 0,0 1 0,0-1 0,0 1 0,0-1 0,0 1 0,0-7 0,0 1 0,0-6 0,0 5 0,2-1 0,4 2 0,-2-3 0,8-3 0,-7 4 0,7 8 0,-6-1 0,5 0 0,-7-5 0,2 0 0,-4 5 0,-2 6 0,0 0 0,0-5 0,0 5 0,0 0 0,0 6 0,0-6 0,5 0 0,1-5 0,2 1 0,-2 4 0,-3-3 0,9 3 0,-2-4 0,1-1 0,5 1 0,-5 4 0,-3-3 0,-2 3 0,1 2 0,-1-2 0,0 6 0,-6-6 0,0 8 0,0-2 0,0 4 0,0 1 0,0 1 0,0 0 0,0 0 0,0-1 0,-6 1 0,0 0 0,0-6 0,6 0 0,6-2 0,0 1 0,7-2 0,-1-9 0,-2 6 0,1 0 0,-1 8 0,1-2 0,3 2 0,-9-2 0,7 10 0,-6-5 0,-1 5 0,-5-5 0,0 1 0,0 0 0,0 0 0,0-1 0,0 1 0,6 0 0,0-1 0,6 7 0,-7-1 0,7 7 0,-6-7 0,5 6 0,-5-5 0,5 5 0,-5-5 0,2 7 0,-2-2 0,-4-4 0,5 8 0,1-5 0,-6 7 0,6 0 0,-8 0 0,0 0 0,7 0 0,-5-2 0,4-4 0,-2 4 0,2-4 0,-5-3 0,15-1 0,-12-1 0,7-1 0,-7 8 0,6-9 0,-5 7 0,-3 0 0,14 6 0,-12 0 0,7 0 0,-7 0 0,11 0 0,-5 0 0,1 0 0,1 0 0,-6 2 0,5 4 0,-5-2 0,6 7 0,-7-7 0,7 2 0,-8 3 0,11 1 0,-5 7 0,7 1 0,-2-1 0,-3 0 0,1-5 0,-7-1 0,6-5 0,-7 6 0,9-1 0,-7 6 0,5 1 0,-2-7 0,-5 1 0,-3-1 0,8 7 0,-4-1 0,-4-6 0,3 1 0,3-6 0,-2 5 0,1-7 0,-1 2 0,-4-2 0,4 1 0,4-3 0,-7 6 0,9-8 0,-8 8 0,3 1 0,-1 9 0,0-1 0,2 0 0,-3 1 0,-3-1 0,4 0 0,2 2 0,-2 4 0,5-3 0,-5 3 0,2-4 0,-3-2 0,3 0 0,4 1 0,-3-1 0,-3 0 0,-2 1 0,7-1 0,-7 0 0,2 1 0,2-1 0,-3 0 0,1 0 0,-6 1 0,6-1 0,0 0 0,1 6 0,-1 0 0,-4 0 0,4-5 0,1 5 0,-1 0 0,6 2 0,-7-2 0,3-4 0,-2 4 0,-4 2 0,4-2 0,1 6 0,-1-6 0,0 2 0,-6-2 0,0 2 0,0 4 0,0 2 0,0-8 0,0 6 0,0-6 0,0 7 0,0-1 0,0-2 0,0 2 0,6 0 0,-1 5 0,7-5 0,-6 0 0,7 0 0,-1 5 0,-3-5 0,3 0 0,-3 0 0,3 5 0,3 1 0,-3 0 0,-3-1 0,3 1 0,-6-6 0,5-1 0,-5-1 0,6 2 0,-7 4 0,7-4 0,-1-4 0,7-2 0,-7 2 0,1-2 0,-1 2 0,7-2 0,-1 4 0,0 7 0,-5-5 0,-1 0 0,1 0 0,5 5 0,-5 1 0,-1-1 0,-1 1 0,1 0 0,-1-1 0,-4 1 0,-3-1 0,9 1 0,-8-2 0,2-5 0,1-1 0,-1-4 0,2-1 0,-3 6 0,3-5 0,4 6 0,1-6 0,-7 6 0,5 0 0,-5 6 0,6-7 0,-7 1 0,3 0 0,-2 6 0,-2-3 0,7-3 0,-5 2 0,6-8 0,-7 6 0,7-6 0,-8 6 0,1-6 0,3 0 0,-2-6 0,2-6 0,-3 1 0,-1 0 0,8 5 0,-8 0 0,9 0 0,-7 1 0,5-1 0,-5 0 0,6 1 0,-7-1 0,3 2 0,-2 4 0,-2-6 0,7 1 0,-5-1 0,5-5 0,-5 3 0,6 2 0,-1 1 0,1-1 0,-1 0 0,-5-2 0,6-3 0,-7 1 0,7-7 0,-6 6 0,5-6 0,-5 5 0,6-5 0,-3 1 0,3-1 0,3-4 0,-5 14 0,7-15 0,0 5 0,-5-2 0,-1 2 0,1-4 0,5 4 0,-5-3 0,-1 3 0,1-4 0,5 12 0,0-9 0,1 3 0,-1-2 0,0-2 0,0 7 0,1-7 0,-1 2 0,0 1 0,1-1 0,-1 6 0,0-7 0,1 1 0,-1-6 0,-6 0 0,1 0 0,-3-2 0,3-3 0,1-11 0,-7-7 0,0-10 0,-6-1 0,-10-14 0,-3-8 0,-1-8 0,-1-1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19.794"/>
    </inkml:context>
    <inkml:brush xml:id="br0">
      <inkml:brushProperty name="width" value="0.06" units="cm"/>
      <inkml:brushProperty name="height" value="0.06" units="cm"/>
      <inkml:brushProperty name="color" value="#FF0066"/>
    </inkml:brush>
  </inkml:definitions>
  <inkml:trace contextRef="#ctx0" brushRef="#br0">1 3009 12287,'9'2'0,"-3"4"0,-4-2 0,-2 7 0,0-7 0,0 4 0,0 0 0,0-6 0,0 5 0,0-7 0,0 0 0,0-7 0,0 5 0,0-6 0,0 8 0,0 0 0,7 0 0,-5 0 0,14 0 0,-9-8 0,5-3 0,3 1 0,-3-1 0,3-1 0,3-5 0,-1 0 0,0-1 0,0 1 0,1 0 0,-1-1 0,0 1 0,1 0 0,-1-1 0,0-5 0,0 0 0,1 0 0,-1 6 0,0-6 0,1 0 0,-1-8 0,0 2 0,-5 2 0,-1-1 0,1-1 0,5-6 0,-5 3 0,-1 3 0,-5-4 0,5 4 0,-5-2 0,6 3 0,-6-3 0,5 8 0,-5-8 0,5 2 0,-1-3 0,1-3 0,3-1 0,-8-5 0,5 5 0,-5-5 0,6-1 0,-7 2 0,1-6 0,-6 5 0,0 1 0,0 5 0,0 1 0,0-1 0,0 2 0,0 5 0,0-7 0,0 0 0,0 1 0,0-6 0,0 3 0,0 2 0,0-7 0,0-4 0,2 4 0,4 1 0,-2-1 0,7 2 0,-7-6 0,2 5 0,1 1 0,-1 5 0,2 7 0,-2-1 0,-4 6 0,3-6 0,-1 6 0,2-6 0,-4 6 0,4-6 0,-4 6 0,-2-6 0,5 6 0,1-6 0,0 2 0,-6-1 0,0-7 0,0 0 0,0 7 0,0-7 0,6 4 0,-1-3 0,1 5 0,-6 0 0,2 10 0,4 2 0,-4-1 0,5 14 0,-7-7 0,0 7 0,0-4 0,8 8 0,-6-2 0,4-3 0,1 1 0,-1-8 0,8 7 0,-3-7 0,-1 1 0,1-7 0,-5 3 0,6 3 0,-7-3 0,7 3 0,-8-3 0,3-2 0,-1 5 0,0 1 0,0 7 0,0-6 0,-1 4 0,3 3 0,-2-9 0,-2 8 0,7-2 0,-5-1 0,5 1 0,-5-2 0,6 3 0,-8 3 0,11-6 0,-13 8 0,5-8 0,1 6 0,-6-5 0,13 7 0,-11 0 0,8 0 0,-1 0 0,7-8 0,-1 6 0,-7-6 0,5 8 0,-13 0 0,13 0 0,-11 0 0,8 0 0,-9 8 0,13 2 0,-12 7 0,7 0 0,-5-5 0,5-1 0,-5-5 0,6 6 0,-6-7 0,5 7 0,-7-1 0,2 7 0,1-7 0,-1 1 0,2-1 0,-2 7 0,-5 1 0,5 4 0,-4-4 0,-2 4 0,2-4 0,4-1 0,-4-1 0,4 0 0,-5 6 0,-1 0 0,6 2 0,0-2 0,0-3 0,-6 3 0,6 2 0,-1-2 0,1 2 0,-6-2 0,2-4 0,4 4 0,-4-2 0,3 2 0,-1-4 0,2 4 0,-4-3 0,4-3 0,-2 6 0,1 0 0,-3 2 0,4-2 0,-4-2 0,-2 8 0,6-6 0,-1 6 0,1-2 0,-6 2 0,6 3 0,0-3 0,5 4 0,-5 1 0,6 7 0,-7-1 0,9 1 0,-3-7 0,-1 6 0,1 1 0,-5-3 0,6-9 0,-6 4 0,5-4 0,-7-3 0,2 3 0,-2-6 0,1 6 0,-3-8 0,4 2 0,-4 2 0,-2-2 0,0 6 0,0-6 0,6 8 0,-1-2 0,3-2 0,-2 2 0,-2-6 0,7 5 0,1-5 0,5 6 0,-5-6 0,-1 6 0,-1-8 0,1 2 0,3 2 0,-9-2 0,7 2 0,-6-2 0,1-3 0,-1 3 0,-4-4 0,4-2 0,-2 0 0,1 1 0,-3-7 0,4 1 0,4-1 0,-3 7 0,5-1 0,1-6 0,-7 1 0,6 0 0,-6 5 0,5 0 0,-5 0 0,5-3 0,-5 3 0,0-7 0,-6 13 0,6-14 0,-1 9 0,3-7 0,-2 1 0,-2 3 0,7-3 0,1-5 0,5 7 0,0-8 0,-5 1 0,-1-1 0,-1-2 0,2 7 0,1-5 0,-7 6 0,5-7 0,-5 7 0,6-6 0,-7 5 0,9 1 0,-5 5 0,9 0 0,-1 1 0,0-3 0,1-3 0,-7 1 0,1-7 0,-1 7 0,6-1 0,1-3 0,-1 3 0,0-6 0,1 5 0,-1-7 0,0 2 0,2-4 0,4-2 0,-1-2 0,6-4 0,-5 2 0,6-7 0,-8 5 0,2-6 0,-3 9 0,-3-3 0,0 2 0,1-2 0,-7 4 0,1-3 0,-9 3 0,-18 9 0,-14 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0.881"/>
    </inkml:context>
    <inkml:brush xml:id="br0">
      <inkml:brushProperty name="width" value="0.06" units="cm"/>
      <inkml:brushProperty name="height" value="0.06" units="cm"/>
    </inkml:brush>
  </inkml:definitions>
  <inkml:trace contextRef="#ctx0" brushRef="#br0">242 70 12287,'12'0'0,"-1"0"0,-7 0 0,6 0 0,-4 0 0,-4-8 0,5 6 0,-14-13 0,-3 13 0,-7-12 0,-1 9 0,7-1 0,-1 6 0,1-6 0,-6 0 0,-1 1 0,1 5 0,5 0 0,1 0 0,-1 0 0,-5 0 0,6 0 0,-1 0 0,0 2 0,-5 3 0,6 5 0,-1 7 0,6 8 0,-5 4 0,7 9 0,-2 3 0,4 5 0,2-6 0,2 8 0,4-2 0,5-3 0,13-3 0,-3-9 0,8-2 0,-1-10 0,7-2 0,5-2 0,1-9 0,5-2 0,-6-10 0,6-3 0,-5-9 0,3-7 0,-10-3 0,1 1 0,-18-2 0,2-6 0,-13-5 0,0-6 0,-6 5 0,-2 1 0,-4 6 0,-11 5 0,-12 0 0,-11 4 0,-6 2 0,-6 2 0,-6 15 0,6 0 0,0 6 0,2 0 0,10 0 0,2 10 0,9 7 0,27 31 0,13 16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3.132"/>
    </inkml:context>
    <inkml:brush xml:id="br0">
      <inkml:brushProperty name="width" value="0.06" units="cm"/>
      <inkml:brushProperty name="height" value="0.06" units="cm"/>
    </inkml:brush>
  </inkml:definitions>
  <inkml:trace contextRef="#ctx0" brushRef="#br0">1 137 12287,'0'-23'0,"0"0"0,1 0 0,5 6 0,-4 5 0,4 1 0,-4 5 0,-2-6 0,8 9 0,-7-3 0,5 12 0,-4 11 0,-2 12 0,6 11 0,0 6 0,-1 12 0,-5 5 0,0 4 0,0 3 0,6-1 0,0 0 0,2 0 0,-3 0 0,-1-5 0,8-1 0,-6-13 0,5 2 0,-5-14 0,5-3 0,1-8 0,5-19 0,0-8 0,8-70 0,2-24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5.091"/>
    </inkml:context>
    <inkml:brush xml:id="br0">
      <inkml:brushProperty name="width" value="0.06" units="cm"/>
      <inkml:brushProperty name="height" value="0.06" units="cm"/>
    </inkml:brush>
  </inkml:definitions>
  <inkml:trace contextRef="#ctx0" brushRef="#br0">241 115 12287,'-17'-17'0,"7"6"0,4-1 0,4 8 0,-5-3 0,5 7 0,-8 0 0,4 0 0,4 0 0,-13 0 0,5 0 0,-7-8 0,0 6 0,0-4 0,5 4 0,0 2 0,3 8 0,-3 3 0,-3 5 0,3 1 0,5 8 0,1 4 0,-2 11 0,3 6 0,1-1 0,9 1 0,1 4 0,12 2 0,-5 3 0,10-9 0,4-3 0,2-3 0,1-11 0,-1-6 0,4-6 0,-4-5 0,9-7 0,3-10 0,1-7 0,-2-11 0,-5-4 0,-1-7 0,-1-9 0,-10-3 0,-2-4 0,-9-2 0,-5 6 0,-7 0 0,-1 6 0,-5-6 0,-12 1 0,-10-1 0,-5 6 0,-2 11 0,-5 0 0,0 12 0,-6-2 0,5 13 0,1 8 0,5 10 0,8 11 0,-13 57 0,22-29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5.900"/>
    </inkml:context>
    <inkml:brush xml:id="br0">
      <inkml:brushProperty name="width" value="0.06" units="cm"/>
      <inkml:brushProperty name="height" value="0.06" units="cm"/>
    </inkml:brush>
  </inkml:definitions>
  <inkml:trace contextRef="#ctx0" brushRef="#br0">52 33 12287,'0'-12'0,"0"1"0,0 7 0,0-2 0,0 12 0,0 11 0,0 12 0,0 11 0,0 6 0,0 6 0,0 6 0,0 3 0,0 9 0,0 5 0,0-1 0,-2-4 0,-3-7 0,3-7 0,-4 1 0,-2-3 0,3-2 0,-7-10 0,6-7 0,0-8 0,6-10 0,0 0 0,0-9 0,0-8 0,8-38 0,2-18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3:49.212"/>
    </inkml:context>
    <inkml:brush xml:id="br0">
      <inkml:brushProperty name="width" value="0.06" units="cm"/>
      <inkml:brushProperty name="height" value="0.06" units="cm"/>
      <inkml:brushProperty name="color" value="#33CCFF"/>
    </inkml:brush>
  </inkml:definitions>
  <inkml:trace contextRef="#ctx0" brushRef="#br0">70 174 12287,'-8'-10'0,"6"-5"0,-5 5 0,5-7 0,-4 0 0,4 5 0,-4 0 0,4 1 0,2-6 0,0-1 0,0 1 0,0 7 0,0 3 0,0 7 0,0 7 0,0 5 0,-2 3 0,-3 3 0,3 5 0,-4 0 0,4 6 0,2-6 0,-2 7 0,-4-1 0,4-2 0,-3 2 0,3 0 0,2 5 0,0 1 0,0-1 0,0 9 0,0 3 0,2-2 0,3 2 0,-3-2 0,4 2 0,2 3 0,-2-9 0,1 0 0,-1-5 0,-4 5 0,4 1 0,-4-1 0,-2-6 0,5 1 0,1 0 0,0 5 0,-6 0 0,0 6 0,0-5 0,0-1 0,0-5 0,6 5 0,-1 0 0,3 1 0,-2-7 0,-4 1 0,4 0 0,-5-7 0,-1 1 0,6 0 0,0 6 0,0-3 0,-6-3 0,6 6 0,-1-1 0,3-5 0,-2 6 0,-4-5 0,3 5 0,3 0 0,-2-1 0,0 1 0,-6-1 0,0 1 0,0 0 0,0-1 0,0 1 0,5-1 0,1 1 0,0-1 0,-6 1 0,6 0 0,-1-1 0,3 1 0,-2-1 0,-4-1 0,4-4 0,-4 4 0,-2-5 0,0-3 0,0-2 0,5 4 0,1 2 0,0-2 0,-6 2 0,0-2 0,0 2 0,0 1 0,0-7 0,0 2 0,0-2 0,6-3 0,-1 3 0,1 2 0,-6-2 0,0 2 0,0-2 0,0-2 0,0 8 0,0-6 0,0 6 0,0-6 0,0 5 0,0-5 0,0 6 0,0-8 0,0 3 0,0-5 0,0-2 0,0 0 0,0 1 0,0-9 0,-2 5 0,-4-9 0,4 1 0,-5-6 0,7 0 0,0-2 0,0-3 0,0-51 0,0-19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37.669"/>
    </inkml:context>
    <inkml:brush xml:id="br0">
      <inkml:brushProperty name="width" value="0.06" units="cm"/>
      <inkml:brushProperty name="height" value="0.06" units="cm"/>
    </inkml:brush>
  </inkml:definitions>
  <inkml:trace contextRef="#ctx0" brushRef="#br0">1 35 12287,'17'0'0,"-7"0"0,5 0 0,-11-2 0,7-4 0,-7 5 0,11-7 0,-13 8 0,6 0 0,-8-8 0,0 6 0,0-5 0,0 7 0,0 7 0,0 5 0,0-3 0,0 3 0,-6-1 0,1 7 0,-1 1 0,6 4 0,0-2 0,0 8 0,-2-6 0,-4 6 0,4 0 0,-4 5 0,5 1 0,1-1 0,0 1 0,0 0 0,0-1 0,0 1 0,0-6 0,0-1 0,0-1 0,0 2 0,5 2 0,1-8 0,0 6 0,-6-6 0,0 8 0,0-3 0,0 3 0,0-2 0,0 4 0,0-5 0,0 5 0,0 2 0,6-1 0,-1 1 0,3-1 0,-2 1 0,-2 0 0,7-1 0,-5 1 0,5-1 0,-5 1 0,6 0 0,-8 1 0,1 4 0,-1 3 0,2 3 0,-4-2 0,4-4 0,3-1 0,3 7 0,-3-2 0,3 2 0,-1 2 0,7-7 0,-3-1 0,-3-6 0,1 7 0,-7-1 0,5 6 0,-5-5 0,0 5 0,-6-6 0,0 8 0,0-2 0,0-3 0,0-3 0,0-4 0,0-1 0,0 5 0,0 1 0,0-3 0,0-9 0,0 4 0,0-5 0,0 3 0,0-2 0,0 4 0,0-5 0,0-1 0,0 2 0,0 0 0,0 6 0,0-3 0,0-3 0,-6 4 0,0-4 0,1 3 0,5 3 0,0-3 0,0-3 0,0 4 0,0-4 0,5 2 0,1-3 0,6 5 0,-7-4 0,7 4 0,-6 1 0,1 3 0,-1 3 0,-4-2 0,4 8 0,-4-5 0,-2 5 0,0-2 0,0 2 0,0-2 0,0-3 0,0-5 0,0 5 0,0 1 0,0-2 0,0 1 0,0-7 0,6 3 0,-1 3 0,1-3 0,-6 3 0,6-4 0,0-1 0,1 2 0,-1 3 0,-4-4 0,4 5 0,-2-5 0,1-1 0,-3-6 0,4-1 0,-2 1 0,2 6 0,-3-8 0,9-4 0,-8 4 0,2 2 0,1-3 0,-1 3 0,0 0 0,-6 6 0,0-1 0,0 1 0,0-1 0,0 1 0,0-6 0,0 0 0,0 0 0,0 5 0,0-5 0,0 0 0,0-8 0,0 2 0,0-2 0,0 2 0,6-4 0,-1 4 0,3-9 0,-2-3 0,-4-5 0,3 6 0,-3-8 0,6 11 0,-6-13 0,6 5 0,-8-7 0,0 0 0,0-7 0,0 5 0,0-8 0,0 5 0,7 3 0,-3-12 0,8 8 0,-6 1 0,5 5 0,-5 0 0,5 0 0,-5-6 0,6 0 0,-7 0 0,7 6 0,-1 0 0,7-5 0,-1-1 0,-5 0 0,-1 6 0,1-6 0,5 0 0,0-1 0,1 1 0,1 2 0,4-7 0,-2 5 0,8-6 0,-6 7 0,6-7 0,-2 6 0,1-5 0,3 7 0,-8-2 0,8 4 0,-2 2 0,-2 0 0,1 0 0,-5 0 0,6 0 0,-2 0 0,2 0 0,8 0 0,-9 0 0,9 0 0,-8 0 0,3 0 0,3 0 0,5 0 0,1 0 0,5 0 0,-6 0 0,8 0 0,-2 0 0,4 0 0,2 0 0,0 0 0,0 0 0,2 0 0,3 0 0,3 0 0,3 0 0,5 0 0,-5 0 0,4 0 0,2 0 0,6 0 0,0 0 0,6-2-221,-6-3 1,7 1 220,-1-8 0,9 6 0,3-5 0,-1 5 0,-6-5 0,1 5 0,-1-6 0,7 8 0,-1-1 0,6-3 0,-6 2 0,2-5 0,-2 5 0,4-6 0,-44 9 0,0 1 0,46-6-370,0 2 1,0 4 369,-46 0 0,0-1 0,2-1 0,0 0 0,-3 1 0,1 0 0,2-1 0,0 0 0,44-1 0,-47 3 0,0 0 0,0-4 0,2 0 0,1 3 0,1 1 0,0-4 0,0 0 0,-3 3 0,-1 0 0,47-8 0,0 5 0,-46 0 0,0 0 0,2 4 0,0 1 0,-2-2 0,-1 0 0,3-1 0,0 0 0,44-2 0,-48 3 0,0-1-140,48-2 0,-44 5 0,0 0 140,-3-2 0,1 0 0,2-1 0,0 1 0,-2 0 0,0 0 0,0-1 0,-1 0 0,1 1 0,0 0 0,2 2 0,0 0 0,-2-1 0,0-1 0,-1-1 0,-1 0 0,43-2 0,3 0 0,-45 6 0,1 0 0,0-2 0,-2-1 0,48-3 0,-48 2 0,0 0 0,42-2 0,3 3 0,-3-9 0,2 6 0,4-5 0,-2 5 0,-4-6 0,-1 9 0,7-3 0,-8 2 0,2-2 0,-4 2 0,-1-7 0,3 5 0,8-5 0,-7 7 0,7-2 0,-8-2 0,-4 3 0,3-7 0,3 6 0,-4 0 0,5 6 0,-5-5 0,-2-1 0,-3 0 0,3 6 0,-14 0 0,8 0 0,-9-6 0,10 1 0,-4-1 0,9 6 0,-3-6 0,9 0 0,-3-5 0,-3 5 0,2-7 0,5 1 0,3 2 0,-44 5 0,0-1 0,46-4 0,0-1 0,-6-3 0,6 9 0,-8-1 0,2 6 0,-1-2 0,1-4 0,-2 4 0,8-4 0,-13 5 0,1 1 0,-9-6 0,4 0 0,-1-2 0,7 3 0,-1 1 0,1-8 0,-1 6 0,1-5 0,1 5 0,4-5 0,-9 7 0,3-2 0,-5-2 0,0 3 0,1-1-109,-7 6 1,-5 0 108,-7 0 0,-7 0 0,1 0 0,-3 0 189,-2 0 1,-6 6-190,0-1 0,-5 1 359,5-6 0,0 0-359,6 0 0,-2-6 231,-4 1 1,4-1-232,-4 6 0,-2-6 128,2 0 1,-2-5-129,2 5 0,-1-2 0,-5 3 0,-3 3 0,3-4 0,-4 4 0,-1 2 0,0-6 0,-1 0 0,-5 1 0,0 5 0,-8 0 0,2 0 0,-10-2 0,-1-4 0,-8 4 0,11-6 0,-13 8 0,6 0 0,-8 0 0,-8 0 0,4 0 0,-7 0 0,5 0 0,-6 0 0,1 0 0,-6 2 0,-1 4 0,1-4 0,0 4 0,5-4 0,1-2 0,-1 0 0,-5 0 0,5 0 0,1 0 0,7 0 0,-11 0 0,28-23 0,-1-6 0</inkml:trace>
  <inkml:trace contextRef="#ctx0" brushRef="#br0" timeOffset="466">15495 4047 12287,'-9'0'0,"1"0"0,0 0 0,6 0 0,-5 0 0,5 0 0,-4 0 0,4 0 0,-6 0 0,6-2 0,-3-4 0,3 4 0,-6-5 0,6 7 0,-4 0 0,4-2 0,-3-4 0,3 4 0,2-5 0,0 7 0,0 0 0,2-6 0,3 0 0,5 0 0,7 6 0,6 0 0,0 0 0,6 6 0,-6 0 0,6 7 0,-6-1 0,6 5 0,-6 6 0,0-4 0,-6 4 0,-5 2 0,-1-2 0,-7 6 0,2-6 0,-12 6 0,-5-6 0,-7 6 0,-5-6 0,-3 6 0,-9-6 0,0 6 0,1-6 0,-1 2 0,1-2 0,-16-4 0,-4 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3:52.246"/>
    </inkml:context>
    <inkml:brush xml:id="br0">
      <inkml:brushProperty name="width" value="0.06" units="cm"/>
      <inkml:brushProperty name="height" value="0.06" units="cm"/>
      <inkml:brushProperty name="color" value="#33CCFF"/>
    </inkml:brush>
  </inkml:definitions>
  <inkml:trace contextRef="#ctx0" brushRef="#br0">0 4566 12287,'12'-6'0,"-1"1"0,-5-1 0,5 6 0,-5 0 0,6 0 0,-8-2 0,1-4 0,5 4 0,-2-7 0,3 3 0,-1 4 0,-4-4 0,-4-3 0,11 5 0,-7-8 0,5 6 0,-5-5 0,7 5 0,-1-5 0,-2-1 0,1-5 0,1-1 0,5 1 0,6 0 0,0 0 0,0-6 0,-6-1 0,3 1 0,3 6 0,-4-6 0,4 0 0,-2 0 0,2 6 0,-4-6 0,4 0 0,-3-8 0,-3 2 0,2 2 0,4-2 0,-4 0 0,4-5 0,2-6 0,-1-1 0,4-5 0,-5 6 0,6-1 0,-6 7 0,6-7 0,-6 1 0,-2 0 0,-9 5 0,3 6 0,-3 0 0,-3 3 0,3-3 0,-3-2 0,3 8 0,3-8 0,-3 2 0,3-3 0,3-3 0,1 1 0,4-1 0,-2 0 0,8 1 0,-8-7 0,2 1 0,-4 0 0,-2 5 0,1-1 0,-1-5 0,0 7 0,1-1 0,-7 1 0,1 5 0,-3 2 0,3-2 0,-3 6 0,-3-6 0,-2 0 0,8-5 0,-9-1 0,3 1 0,4-3 0,1-3 0,-1 1 0,1-7 0,1 4 0,5-10 0,1 12 0,-1-6 0,0 1 0,0 5 0,1 5 0,-1 7 0,-5 6 0,-1-1 0,-7 4 0,2 2 0,1 0 0,-1-1 0,0 1 0,-6 0 0,0-1 0,0 1 0,2-2 0,4-4 0,-4 2 0,3-8 0,-3 0 0,-2-6 0,2-1 0,4-4 0,-2 1 0,7-7 0,-5 8 0,6-3 0,-7 3 0,7-2 0,-3 9 0,3-4 0,1 10 0,-7-4 0,0 8 0,-6-2 0,8 4 0,-6 2 0,3-1 0,-3 7 0,-2-1 0,-5 1 0,-1-6 0,0-1 0,6 1 0,0-8 0,0-4 0,0-5 0,0-7 0,0 3 0,0-8 0,6 0 0,0-6 0,7 2 0,-2 4 0,-3 3 0,-2 9 0,4 7 0,1 4 0,-3 4 0,7 1 0,-11 9 0,8 3 0,-9 4 0,5 2 0,-8 0 0,8-8 0,-4-1 0,7-9 0,-7 1 0,2 0 0,3-1 0,3 1 0,-3-6 0,3 0 0,0-6 0,5 6 0,-6 0 0,1 6 0,-6 0 0,5-1 0,-5 7 0,5-1 0,-7 8 0,6-5 0,-4 3 0,-4 4 0,7-6 0,-3 8 0,-2-2 0,7-3 0,-5 1 0,6-8 0,-1 7 0,6-7 0,1 1 0,-1-7 0,0 3 0,1 3 0,-1-3 0,0 3 0,-5 3 0,-1-3 0,1 8 0,5-3 0,-5 7 0,-1 0 0,-5 0 0,5 0 0,-5 0 0,6 0 0,-7 0 0,7 0 0,0 0 0,5 2 0,0 3 0,-5-3 0,-1 4 0,1-4 0,5-2 0,0 0 0,1 0 0,-1 0 0,-6 0 0,1 0 0,-6 6 0,5 0 0,1-1 0,5 1 0,0 0 0,-5 5 0,-1-5 0,1 8 0,3-5 0,-3 9 0,3-1 0,-7 0 0,3 0 0,3 3 0,-8 3 0,1-4 0,-1 4 0,-2-2 0,7 2 0,-7-4 0,2 4 0,-2-3 0,2-3 0,-2 0 0,7 0 0,-5 1 0,5-1 0,-5 0 0,6 1 0,-3 1 0,3 4 0,3-4 0,-3 4 0,3 2 0,2-2 0,1 8 0,-1-2 0,0 3 0,0 3 0,1 0 0,-1-1 0,-2 1 0,-3-1 0,3 1 0,-3 0 0,3-7 0,3 1 0,-1-8 0,0 2 0,-5-3 0,-1-3 0,1 0 0,5 1 0,-7-1 0,-5 0 0,3 0 0,-2 1 0,2-1 0,-3 0 0,-3 2 0,4 5 0,2-5 0,-3 4 0,7 2 0,-6-2 0,5 6 0,-5-6 0,7 0 0,-1-6 0,-2 6 0,1 0 0,-1 0 0,1-5 0,5 5 0,-5 0 0,-1 0 0,1-6 0,-7 6 0,2 0 0,2 0 0,-3-6 0,3 7 0,-2-1 0,-2 2 0,7-2 0,-5-4 0,5 4 0,-5-2 0,6 2 0,-1-4 0,7 4 0,-1 2 0,0-2 0,0 0 0,1-5 0,-1 5 0,0 0 0,1 2 0,-1-2 0,0-4 0,1 4 0,-3 2 0,-4-2 0,5 0 0,-5-5 0,5 5 0,1 0 0,-2 0 0,-3-6 0,3 0 0,-3 1 0,3-1 0,2 0 0,1 0 0,-1 1 0,0 1 0,1 4 0,-1-4 0,0 4 0,0-2 0,1 3 0,-7-5 0,1 4 0,-3-2 0,3 2 0,3-4 0,-3 4 0,-3-4 0,3-1 0,-2-1 0,1 0 0,5 1 0,-5-1 0,-1-2 0,1-3 0,1 3 0,5-3 0,-5 3 0,-1 2 0,-1 1 0,1-1 0,3 0 0,-9 1 0,7-1 0,-6 0 0,5 0 0,-5 1 0,6 5 0,-7 0 0,7 0 0,-6-6 0,5 6 0,-5 0 0,5 0 0,-5-5 0,6-1 0,-7 0 0,9 2 0,-3 5 0,-1-5 0,2 4 0,-3-4 0,3-2 0,3 6 0,-3 0 0,1 0 0,-1-5 0,1-1 0,-7 0 0,7 1 0,-1-1 0,-3 4 0,3-4 0,-2 5 0,1-11 0,4 4 0,-3 3 0,-2-1 0,1 0 0,1 1 0,5-1 0,-6-6 0,1 1 0,1 5 0,10 6 0,-3 0 0,3-5 0,2-7 0,-2 1 0,8-1 0,-3 7 0,-3-7 0,-2 1 0,2-3 0,-2 3 0,0 3 0,-5-3 0,3-3 0,-4 3 0,4-3 0,-9 3 0,7 3 0,-2-3 0,5-3 0,-11 3 0,4-2 0,3 1 0,-1 3 0,0-9 0,1 9 0,-1-3 0,6-1 0,0 1 0,8-7 0,-2 2 0,-3 2 0,3-3 0,-2 1 0,2-6 0,4 0 0,-5 0 0,3 0 0,-2 0 0,-2 0 0,-4 0 0,-4-7 0,6 3 0,-7-8 0,-9 8 0,-32-26 0,-15 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4:02.951"/>
    </inkml:context>
    <inkml:brush xml:id="br0">
      <inkml:brushProperty name="width" value="0.06" units="cm"/>
      <inkml:brushProperty name="height" value="0.06" units="cm"/>
      <inkml:brushProperty name="color" value="#5B2D90"/>
    </inkml:brush>
  </inkml:definitions>
  <inkml:trace contextRef="#ctx0" brushRef="#br0">0 174 12287,'0'-12'0,"0"1"0,8 7 0,-6-12 0,13 7 0,-13-3 0,4 1 0,2 5 0,-2-5 0,1 5 0,-1-6 0,-4 6 0,4-5 0,-4 5 0,-2-5 0,7 7 0,-5-12 0,8 14 0,-4-3 0,-5 3 0,7 9 0,-8 5 0,0 9 0,0 2 0,0 8 0,0-2 0,0 3 0,0 3 0,0 0 0,0-1 0,0 3 0,0 3 0,2-3 0,4 3 0,-4 2 0,4-1 0,-5 7 0,-1-2 0,0 2 0,0-2 0,0 4 0,0-4 0,0 4 0,0 2 0,0 0 0,0 0 0,0-6 0,0 0 0,0-2 0,0 2 0,6-2 0,0-3 0,0-7 0,-6 1 0,0 3 0,0-9 0,0 8 0,0-9 0,0-1 0,0 2 0,0 0 0,0 5 0,0-5 0,0 0 0,0 2 0,0 9 0,0-3 0,0 3 0,0-2 0,0 3 0,0-5 0,0 5 0,2 1 0,3-2 0,-3 1 0,4-7 0,-2 1 0,2-1 0,-4 7 0,3-1 0,-1 0 0,2-5 0,-4 0 0,4-1 0,-4 1 0,-2-1 0,5 1 0,1 0 0,2 1 0,-2 4 0,-4-3 0,3 3 0,3-3 0,-2-3 0,0 1 0,-6 0 0,1-1 0,5 1 0,-4-3 0,4-3 0,-4 2 0,-2-8 0,0 6 0,0-6 0,0 2 0,0-2 0,6-2 0,-1 8 0,3 0 0,-2 5 0,-4 1 0,3-1 0,-3 1 0,-2 0 0,2-1 0,4 1 0,-4-3 0,4-3 0,-4-4 0,-2-7 0,0-1 0,0 0 0,7-7 0,3-3 0,7-7 0,1-61 0,-1-16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4:05.985"/>
    </inkml:context>
    <inkml:brush xml:id="br0">
      <inkml:brushProperty name="width" value="0.06" units="cm"/>
      <inkml:brushProperty name="height" value="0.06" units="cm"/>
      <inkml:brushProperty name="color" value="#5B2D90"/>
    </inkml:brush>
  </inkml:definitions>
  <inkml:trace contextRef="#ctx0" brushRef="#br0">0 4618 12287,'10'0'0,"-2"0"0,-8 0 0,2 0 0,3 0 0,-3 0 0,6 0 0,0 0 0,-4 0 0,7 0 0,-5 0 0,5 0 0,-7 0 0,12 0 0,-5 0 0,-1-2 0,1-4 0,1-4 0,5-7 0,0 0 0,6 0 0,0-1 0,0-5 0,-5 0 0,5-2 0,0 2 0,6 2 0,-6-8 0,6 6 0,-6-6 0,0 8 0,-6-2 0,0-2 0,1 2 0,-1 0 0,0 6 0,-1-2 0,-5-5 0,4 5 0,-3-4 0,-2-2 0,1 2 0,1-6 0,5 6 0,-6-6 0,1 6 0,0-5 0,5 5 0,0-6 0,0 6 0,-5-8 0,-1 2 0,1 4 0,5 2 0,-5-4 0,-1-2 0,-1 2 0,1-1 0,3 1 0,-8-2 0,5-4 0,-5 4 0,2-3 0,-3-3 0,-3 1 0,4-1 0,2-5 0,-2-1 0,5 1 0,-5 5 0,7-1 0,-1-5 0,-3-1 0,3-4 0,-2-2 0,1 8 0,4-6 0,-3 5 0,-2-11 0,1 6 0,1-2 0,5 8 0,-2-2 0,-3-5 0,3-1 0,-3 8 0,3 0 0,2 5 0,-5-1 0,-1-5 0,-1 5 0,2-5 0,1-1 0,-7 2 0,5-1 0,-5 7 0,8-1 0,-3 1 0,4-1 0,3 1 0,-7 5 0,1 0 0,-1-4 0,7-1 0,-1-5 0,0 10 0,1-9 0,-1-2 0,0-7 0,0 7 0,-3-6 0,3 6 0,-3-6 0,9 5 0,-4-5 0,-2 6 0,-1-1 0,-5 7 0,4-1 0,-3 1 0,-2-7 0,1 1 0,-7 5 0,2 7 0,-2 4 0,1-4 0,-3 6 0,4-1 0,-2 4 0,2 2 0,-3-2 0,9-4 0,-6 3 0,5-3 0,1 2 0,5-2 0,0 4 0,1-4 0,-7-2 0,1 2 0,-3 0 0,3 6 0,3-1 0,-3 1 0,-3 0 0,3-1 0,-8 1 0,2 0 0,1 5 0,-1 1 0,7-1 0,-9-3 0,8 3 0,-6-1 0,5 7 0,-1-7 0,1 1 0,5 2 0,-5-1 0,5-1 0,1-5 0,0 0 0,0 0 0,-5-7 0,-1 1 0,1 0 0,5 6 0,-1 0 0,-5-1 0,5-5 0,-5 0 0,4 0 0,3 6 0,-3 0 0,-3-1 0,3 1 0,-3 0 0,3 0 0,2-1 0,0 1 0,1 0 0,-7 5 0,1 1 0,-6 5 0,5-6 0,-5 8 0,5-1 0,-5 3 0,6 2 0,-8-8 0,11 6 0,-11-5 0,7 7 0,-7 0 0,12 0 0,-7 0 0,8 0 0,-5 0 0,-1 0 0,1 0 0,5 0 0,1 0 0,-1 0 0,0 0 0,-5 0 0,-1 0 0,-5 5 0,6 1 0,-7 2 0,7-3 0,-8 5 0,9 7 0,-7 1 0,5-7 0,-5 1 0,6-1 0,-7 7 0,3-3 0,-2-4 0,-2 5 0,7-5 0,-5 5 0,6 1 0,-9-5 0,3-1 0,2 1 0,-2 5 0,5-6 0,-5 1 0,2-2 0,-3 1 0,-3 4 0,4-3 0,4 3 0,-6 3 0,7-1 0,-7 0 0,2 1 0,3-1 0,-1 0 0,3 0 0,-1 1 0,-4-1 0,-2 0 0,7 1 0,-5-1 0,6 0 0,-3 0 0,3 1 0,-3-1 0,-3 0 0,-2 1 0,7-1 0,-5 0 0,6 1 0,-7-1 0,7 0 0,-6 0 0,5 1 0,-5 5 0,6 0 0,-3 0 0,3-6 0,1 0 0,-7 1 0,5 5 0,-5 0 0,6 0 0,-7-6 0,7 1 0,-6-1 0,5 6 0,-5 0 0,8 0 0,-3-6 0,-1 1 0,1-1 0,-1 0 0,1 0 0,3 3 0,-8 3 0,5-4 0,-5 4 0,5 2 0,-5-2 0,6 6 0,-7-6 0,7 8 0,-6-3 0,7 3 0,-1-2 0,-3 4 0,3-4 0,-1-3 0,7 3 0,-1-2 0,0 2 0,-1 2 0,-5-8 0,5 6 0,-5-6 0,4 5 0,3-4 0,-1-1 0,0-6 0,-1 6 0,-5 0 0,5 2 0,-5-2 0,4-2 0,3 8 0,-7-6 0,1 6 0,-1-2 0,7 2 0,-7 1 0,1-7 0,-3 8 0,3-2 0,3-4 0,-3-2 0,3 2 0,2-2 0,-5 6 0,-1-6 0,1 6 0,5-6 0,1 8 0,-1-3 0,0-1 0,0 2 0,1-6 0,-1 6 0,-5-8 0,-1 2 0,3 2 0,9-2 0,-10 6 0,4-6 0,-3 2 0,3-2 0,-5-2 0,-1 8 0,1-8 0,5 2 0,-6-2 0,1 2 0,-2-1 0,1 6 0,5-6 0,-5 1 0,-1-2 0,1 2 0,-1-4 0,1 4 0,5 2 0,-5-2 0,3 2 0,-3-2 0,5-4 0,-5 4 0,3 2 0,-3-2 0,4 6 0,-3-6 0,1 2 0,-1-2 0,3-3 0,-3 3 0,-3-4 0,3-2 0,-2 0 0,1 1 0,5-1 0,-5 0 0,-1 1 0,1-1 0,1-4 0,5 5 0,0-11 0,1 11 0,-1-3 0,0 8 0,2-4 0,4 4 0,-3-3 0,3-3 0,2 2 0,-2 4 0,2-2 0,-2 8 0,2-6 0,4 6 0,-4-6 0,-8 6 0,6-8 0,0 2 0,0 2 0,-6-2 0,1 0 0,-1-6 0,-6-5 0,1-1 0,-1 1 0,7 5 0,-1-5 0,0-1 0,1 1 0,-1 5 0,0-5 0,1-1 0,5 1 0,0 5 0,5 0 0,-4 1 0,4-7 0,-5 1 0,6-1 0,-6 6 0,0-1 0,-5-5 0,-1 3 0,0-8 0,1 7 0,-1-11 0,0 4 0,-5-4 0,-1-2 0,-5-2 0,5-4 0,-7 4 0,4-13 0,-54-3 0,-12-9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47"/>
    </inkml:context>
    <inkml:brush xml:id="br0">
      <inkml:brushProperty name="width" value="0.06" units="cm"/>
      <inkml:brushProperty name="height" value="0.06" units="cm"/>
    </inkml:brush>
  </inkml:definitions>
  <inkml:trace contextRef="#ctx0" brushRef="#br0">1 26 12287,'12'0'0,"-4"0"0,3 0 0,-9-2 0,6-2 0,-5 3 0,8-5 0,-9 6 0,3 0 0,-5-5 0,0 3 0,0-3 0,0 5 0,0 5 0,0 4 0,0-3 0,0 3 0,-4-1 0,0 5 0,0 1 0,4 3 0,0-2 0,0 6 0,-1-4 0,-4 4 0,4 0 0,-4 3 0,5 2 0,0-1 0,0 0 0,0 0 0,0 0 0,0 1 0,0-5 0,0-1 0,0 0 0,0 1 0,3 1 0,2-5 0,-1 4 0,-4-4 0,0 5 0,0-2 0,0 3 0,0-2 0,0 3 0,0-4 0,0 4 0,0 2 0,4-2 0,0 2 0,2-2 0,-2 2 0,-1-1 0,5 0 0,-3 0 0,3 0 0,-4 1 0,5-1 0,-7 1 0,2 3 0,-1 2 0,1 3 0,-2-2 0,2-3 0,3-1 0,1 6 0,-1-3 0,2 3 0,-1 1 0,5-5 0,-2-1 0,-3-5 0,2 6 0,-6-1 0,4 4 0,-3-3 0,-1 4 0,-4-5 0,0 6 0,0-2 0,0-2 0,0-2 0,0-3 0,0 0 0,0 3 0,0 1 0,0-3 0,0-6 0,0 3 0,0-3 0,0 1 0,0-1 0,0 3 0,0-4 0,0 0 0,0 1 0,0 0 0,0 5 0,0-3 0,0-2 0,-4 3 0,-1-3 0,2 2 0,3 3 0,0-3 0,0-2 0,0 3 0,0-3 0,3 1 0,2-1 0,3 3 0,-4-3 0,5 3 0,-5 0 0,1 3 0,-1 2 0,-2-1 0,2 5 0,-2-3 0,-2 4 0,0-2 0,0 1 0,0-1 0,0-2 0,0-4 0,0 4 0,0 0 0,0-1 0,0 1 0,0-5 0,4 1 0,0 4 0,0-4 0,-4 3 0,4-2 0,1-2 0,0 2 0,-1 2 0,-2-3 0,2 4 0,-1-4 0,0-1 0,-1-4 0,2 0 0,-1 0 0,2 4 0,-3-5 0,6-3 0,-5 2 0,2 2 0,0-2 0,-1 2 0,1 0 0,-5 5 0,0-2 0,0 2 0,0-1 0,0 0 0,0-4 0,0 0 0,0 0 0,0 4 0,0-4 0,0 0 0,0-6 0,0 2 0,0-2 0,0 2 0,4-3 0,-1 2 0,3-5 0,-1-3 0,-4-4 0,3 5 0,-3-7 0,5 9 0,-5-9 0,5 3 0,-6-5 0,0 0 0,0-5 0,0 3 0,0-5 0,0 3 0,5 3 0,-2-9 0,6 6 0,-5 0 0,4 4 0,-3 0 0,3 0 0,-4-4 0,5-1 0,-6 1 0,6 4 0,-1 0 0,5-4 0,-1 0 0,-3-1 0,-1 5 0,1-4 0,3 0 0,1-1 0,0 0 0,0 2 0,4-5 0,-2 4 0,6-5 0,-4 6 0,4-6 0,-1 5 0,0-4 0,3 5 0,-7-2 0,7 4 0,-2 1 0,-1 0 0,0 0 0,-3 0 0,4 0 0,-2 0 0,2 0 0,6 0 0,-6 0 0,5 0 0,-4 0 0,1 0 0,2 0 0,4 0 0,1 0 0,3 0 0,-4 0 0,6 0 0,-1 0 0,2 0 0,2 0 0,0 0 0,-1 0 0,3 0 0,1 0 0,3 0 0,1 0 0,5 0 0,-5 0 0,4 0 0,1 0 0,5 0 0,-1 0 0,5-2-221,-5-1 1,6 0 220,-1-6 0,6 5 0,3-4 0,-2 4 0,-3-4 0,0 3 0,0-4 0,4 7 0,0-2 0,4-2 0,-4 2 0,1-4 0,-1 3 0,3-3 0,-32 6 0,-1 0 0,34-4-370,1 2 1,-1 2 369,-33 1 0,-1-1 0,3-1 0,-1 0 0,-2 1 0,1 0 0,1-1 0,0 0 0,32-1 0,-34 3 0,0-1 0,0-2 0,2 0 0,0 1 0,1 2 0,0-3 0,0-1 0,-2 3 0,-1 0 0,34-6 0,0 4 0,-33-1 0,-1 1 0,3 2 0,-1 2 0,-1-3 0,-1 1 0,2-1 0,0 0 0,32-1 0,-34 2 0,-1-1-140,35-1 0,-32 3 0,1 0 140,-3-1 0,0 0 0,3-1 0,-1 1 0,-1 0 0,-1-1 0,1 1 0,-1-1 0,1 0 0,0 1 0,1 2 0,0-1 0,-1-1 0,0 0 0,-1-1 0,-1 0 0,32-1 0,1 0 0,-32 4 0,1 0 0,0-2 0,-2 0 0,35-2 0,-34 1 0,-1 0 0,31-2 0,2 3 0,-2-6 0,1 3 0,3-3 0,-1 4 0,-3-5 0,-1 7 0,5-2 0,-6 1 0,2-2 0,-3 2 0,-1-5 0,2 4 0,7-4 0,-6 5 0,5-1 0,-6-2 0,-2 2 0,1-4 0,3 3 0,-3 1 0,4 4 0,-5-4 0,0 0 0,-3 0 0,3 4 0,-11 0 0,6 0 0,-6-5 0,6 2 0,-2-2 0,7 5 0,-3-4 0,7 0 0,-2-4 0,-3 3 0,2-4 0,3 0 0,3 2 0,-32 3 0,0 0 0,33-3 0,0-1 0,-4-3 0,4 8 0,-6-2 0,2 5 0,-1-1 0,1-3 0,-2 2 0,7-2 0,-11 3 0,2 1 0,-7-4 0,3-1 0,-1 0 0,5 1 0,-1 1 0,2-6 0,-2 5 0,1-4 0,1 4 0,3-4 0,-7 5 0,3-2 0,-5 0 0,1 1 0,1 0-109,-6 4 1,-3 0 108,-5 0 0,-5 0 0,0 0 0,-2 0 189,-1 0 1,-5 4-190,1 0 0,-4 0 359,3-4 0,0 0-359,5 0 0,-2-4 231,-2 0 1,2 0-232,-2 4 0,-3-5 128,3 1 1,-2-4-129,1 3 0,0 0 0,-4 1 0,-2 3 0,2-4 0,-3 4 0,-1 1 0,1-5 0,-1 1 0,-4 0 0,0 4 0,-6 0 0,2 0 0,-8-1 0,0-3 0,-6 2 0,8-4 0,-10 6 0,5 0 0,-6 0 0,-6 0 0,3 0 0,-5 0 0,4 0 0,-5 0 0,1 0 0,-4 2 0,-1 2 0,0-2 0,1 2 0,3-3 0,1-1 0,0 0 0,-5 0 0,5 0 0,0 0 0,5 0 0,-8 0 0,20-16 0,0-5 0</inkml:trace>
  <inkml:trace contextRef="#ctx0" brushRef="#br0" timeOffset="1">11253 2939 12287,'-6'0'0,"0"0"0,0 0 0,5 0 0,-4 0 0,3 0 0,-2 0 0,2 0 0,-3 0 0,3-1 0,-1-3 0,1 2 0,-4-3 0,5 5 0,-3 0 0,2-1 0,-2-4 0,3 4 0,1-4 0,0 5 0,0 0 0,1-5 0,3 1 0,3 0 0,6 4 0,3 0 0,1 0 0,4 4 0,-4 0 0,4 6 0,-4-2 0,4 5 0,-5 4 0,1-4 0,-5 4 0,-3 1 0,-1-1 0,-5 4 0,1-4 0,-8 4 0,-4-5 0,-5 5 0,-4-4 0,-2 4 0,-6-4 0,0 4 0,0-4 0,-1 1 0,2-1 0,-13-4 0,-2 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49"/>
    </inkml:context>
    <inkml:brush xml:id="br0">
      <inkml:brushProperty name="width" value="0.06" units="cm"/>
      <inkml:brushProperty name="height" value="0.06" units="cm"/>
    </inkml:brush>
  </inkml:definitions>
  <inkml:trace contextRef="#ctx0" brushRef="#br0">0 500 12287,'0'-13'0,"0"0"0,0 1 0,0 0 0,0 4 0,0 3 0,0 7 0,0 1 0,4 5 0,1 4 0,-1 2 0,-4 2 0,4 4 0,0 5 0,5 1 0,-6-1 0,3 4 0,-1 0 0,0 0 0,3-3 0,0-3 0,-5-2 0,0 2 0,6-7 0,-6 5 0,0-4 0,3-5 0,-1-3 0,-1-6 0,1 2 0,-2-8 0,6-5 0,-3-2 0,3-10 0,2-1 0,-2-5 0,1 2 0,3-2 0,0 1 0,-1 0 0,-1 1 0,-2 3 0,2-1 0,-3 6 0,2 2 0,-1 6 0,0 4 0,-5-5 0,1 7 0,-4 2 0,3 8 0,-3 4 0,6 0 0,-2 1 0,-2-5 0,5 0 0,0-5 0,5 3 0,-1-6 0,1 0 0,0 0 0,-1-2 0,0-2 0,1 1 0,0-5 0,0 5 0,4-1 0,-3-2 0,3 3 0,-3-2 0,-1 5 0,-1 0 0,1 0 0,-5-1 0,1-4 0,-1 4 0,3-6 0,-3 3 0,0 3 0,-5-4 0,-1 2 0,2 0 0,-3 1 0,-1-5 0,0 3 0,-5 2 0,-3-1 0,-4 1 0,0 2 0,-1 0 0,1 0 0,-1 4 0,1 0 0,-1 5 0,0-6 0,1 8 0,-1-6 0,1 3 0,3 3 0,1-2 0,1-2 0,-2 1 0,3 1 0,2 3 0,2-3 0,-2-1 0,2 1 0,2 3 0,0 0 0,5-3 0,-1-1 0,5-5 0,0 1 0,2-2 0,2-2 0,-5 0 0,1 0 0,-1-5 0,4 1 0,1-5 0,0 0 0,-5-2 0,0-1 0,0-1 0,0 0 0,3 2 0,-3 3 0,-1-3 0,1 2 0,-5 3 0,2-3 0,1 6 0,-4-2 0,9 5 0,-8 3 0,5 2 0,-5 4 0,8-1 0,-4-1 0,6-2 0,0-5 0,-5 0 0,0 0 0,-1-5 0,2-4 0,1-8 0,-1-4 0,2-2 0,1-2 0,1-4 0,0-1 0,-1-5 0,1 2 0,0-8 0,-1-1 0,0-1 0,1 2 0,-2 0 0,-2-6 0,2 13 0,-3 0 0,-2 12 0,-2 6 0,-3 7 0,-2 6 0,-3 12 0,1 5 0,-5 11 0,-1 1 0,-3 3 0,1 4 0,2 4 0,-2 1 0,3-1 0,1 1 0,-2 0 0,5 0 0,-4-1 0,5-3 0,-1-1 0,2 4 0,2 0 0,0 3 0,0-11 0,2 3 0,2-7 0,2 5 0,2-8 0,3-1 0,-3-9 0,3-1 0,2-2 0,0 0 0,-1-5 0,1-1 0,-1-7 0,2-4 0,3-9 0,-3 1 0,2-4 0,3 3 0,-3-4 0,1 0 0,-4-4 0,-1 0 0,1 0 0,0 0 0,-1-1 0,1 1 0,-1 0 0,0-4 0,-4-1 0,3 5 0,-3 5 0,-1 3 0,1-4 0,0 6 0,0-2 0,-1 2 0,-3 3 0,-1 1 0,5 3 0,-5-3 0,1 2 0,2-2 0,-2-1 0,0-1 0,-4 0 0,0-3 0,0-1 0,5-4 0,-1 4 0,0-4 0,-4 4 0,0-4 0,0 5 0,0-1 0,0 5 0,0 4 0,0 5 0,0 6 0,-1 6 0,-4 8 0,3 2 0,-7 6 0,5 2 0,-4 2 0,0 2 0,0 3 0,-2 5 0,6-1 0,-4-1 0,3-4 0,0 0 0,1 5 0,3-4 0,-4 0 0,4-5 0,1 4 0,0-5 0,0 1 0,4-4 0,0-4 0,6-3 0,-1-5 0,-1-5 0,5 1 0,-8-7 0,8 3 0,-2-5 0,5-5 0,-5-1 0,7-7 0,-7 0 0,5 1 0,-2-5 0,-2 1 0,2-7 0,-2 2 0,0 1 0,1-1 0,0 6 0,-1-2 0,1-1 0,-1 2 0,1-1 0,-1 5 0,1 3 0,0 1 0,-5 5 0,0-1 0,1 2 0,3 2 0,-5 2 0,-3 2 0,-2-3 0,-2 7 0,0-5 0,0-1 0,0 4 0,-2-6 0,-2 0 0,2 0 0,-7 0 0,1 0 0,-5 0 0,1 0 0,3 0 0,1 0 0,-1 0 0,-3 1 0,-1 3 0,5-1 0,0 5 0,0 0 0,0 5 0,-2 0 0,6-1 0,-1 1 0,0-1 0,4 5 0,-3 0 0,2 0 0,2-5 0,0 1 0,6-1 0,1-1 0,6-2 0,-5-3 0,0-6 0,1-6 0,3-3 0,-4-2 0,1-1 0,-1-3 0,5-1 0,-2 2 0,-2-3 0,0-1 0,-4 1 0,3 1 0,-4 3 0,6 0 0,-9 1 0,10 0 0,-9 4 0,4 8 0,-1 9 0,-4 2 0,4 1 0,-4 3 0,-1 1 0,4-2 0,0 3 0,5-8 0,-5 0 0,6-2 0,-2 1 0,-1-2 0,1-6 0,0 0 0,6 0 0,2 0 0,1 0 0,1-6 0,-1-2 0,1-3 0,2-2 0,3 1 0,-6-1 0,4 1 0,-5-1 0,7 0 0,-2 1 0,-2 4 0,2-1 0,-5 6 0,2-2 0,-12 5 0,0 0 0,-7 0 0,-4 0 0,-1 0 0,-7 0 0,1 0 0,-1 0 0,0 0 0,5 0 0,-1 0 0,1 0 0,-5 0 0,5 0 0,0 0 0,0 0 0,-5 0 0,5 0 0,0 0 0,-1 0 0,-2 5 0,2 4 0,3-2 0,1 1 0,4 0 0,-3 5 0,2 0 0,2-1 0,2 5 0,2-1 0,-1 2 0,5-6 0,1-1 0,3-2 0,2 0 0,2-4 0,-1 3 0,2-4 0,-4 0 0,0-4 0,-2-6 0,-3-2 0,3-3 0,-2-1 0,0-5 0,0 0 0,1-1 0,-6 1 0,5-1 0,-6-3 0,3-1 0,-2 5 0,-2-4 0,2 4 0,-3 0 0,-1 11 0,0 0 0,0 23 0,-4-6 0,0 14 0,0-1 0,4 5 0,0-2 0,0 2 0,0 1 0,0 0 0,-5 5 0,2-1 0,-8-3 0,4 3 0,-5-6 0,0 1 0,-2-3 0,-3 0 0,3-2 0,-3-4 0,-1-2 0,1-5 0,-1 0 0,1-1 0,3-5 0,-4-1 0,12-12 0,1-2 0,4-8 0,1 0 0,6-1 0,2 5 0,0-5 0,5 0 0,-4 0 0,8 4 0,-1 1 0,0 0 0,0 3 0,5 1 0,-5 4 0,5-5 0,0 7 0,4-3 0,0 0 0,0 0 0,4 0 0,1 1 0,4 1 0,-5-5 0,6-1 0,-2-3 0,-6 3 0,-2 1 0,-4-5 0,0-4 0,-2-1 0,-2 1 0,-8 4 0,4-4 0,-8-1 0,-2 1 0,-1-5 0,-2 1 0,0 2 0,-2 3 0,-1 8 0,0 2 0,-6 6 0,1 1 0,-5 4 0,1 1 0,-1 7 0,0 5 0,-5 4 0,6-4 0,0 3 0,1-1 0,6 1 0,1 3 0,4-4 0,6-1 0,2-2 0,4-3 0,6-2 0,6-3 0,10-1 0,2-5 0,2 1 0,-5-4 0,0-4 0,-4 1 0,0-5 0,-8-1 0,-14-15 0,-8-2 0</inkml:trace>
  <inkml:trace contextRef="#ctx0" brushRef="#br0" timeOffset="1">1017 261 12287,'-7'0'0,"2"0"0,22 0 0,5 0 0,20 0 0,4-5 0,9-4 0,8-9 0,9-3 0,-18 5 0,-1 0 0,0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1"/>
    </inkml:context>
    <inkml:brush xml:id="br0">
      <inkml:brushProperty name="width" value="0.06" units="cm"/>
      <inkml:brushProperty name="height" value="0.06" units="cm"/>
      <inkml:brushProperty name="color" value="#004F8B"/>
    </inkml:brush>
  </inkml:definitions>
  <inkml:trace contextRef="#ctx0" brushRef="#br0">0 3103 12287,'12'0'0,"-4"0"0,-1 0 0,-3 0 0,-2 0 0,7 0 0,-6 0 0,2 0 0,1 0 0,-5 0 0,5 0 0,-6 0 0,0 0 0,5 0 0,-3 0 0,9 0 0,-4 0 0,5 0 0,1-2 0,0-2 0,-1 2 0,1-2 0,-3-1 0,2 0 0,-2-5 0,7 2 0,-3-2 0,-2 2 0,1-3 0,-1 3 0,5-5 0,0-4 0,-1 3 0,-3-3 0,0 3 0,-1 2 0,1-1 0,0 1 0,-3-1 0,-2 1 0,7-1 0,-7 1 0,6-1 0,-6 0 0,0 5 0,0-1 0,-4 1 0,4-4 0,-4-1 0,5 1 0,-6-1 0,1 0 0,2 1 0,-2 0 0,4-1 0,-4 0 0,2 1 0,-2-1 0,-1 0 0,5 1 0,-5 0 0,1-1 0,2-1 0,-2-3 0,2 3 0,-3-2 0,-1 2 0,2 1 0,-2-4 0,-2 0 0,4-4 0,0 5 0,0-3 0,-4 3 0,1 0 0,4-5 0,-4 5 0,4-5 0,-4 2 0,-1-2 0,0-3 0,0 3 0,4 1 0,0 0 0,5-1 0,-6-5 0,3 5 0,-1 1 0,-3-1 0,6-5 0,0 2 0,0-2 0,3 5 0,-3 0 0,0-2 0,0-2 0,-1-3 0,2 7 0,0-3 0,-5-1 0,0 0 0,-4-1 0,0 2 0,0-2 0,0 2 0,0-2 0,0 1 0,0 0 0,0 0 0,0 0 0,0-1 0,0 2 0,0-6 0,0 1 0,0-4 0,0 3 0,1-1 0,4 2 0,-2-2 0,5-2 0,-4 2 0,5 6 0,-5 0 0,4 0 0,-5-4 0,1-1 0,-2 5 0,-2 4 0,0 0 0,0-4 0,0 4 0,0 0 0,0 4 0,0-4 0,3 0 0,2-3 0,1 0 0,-2 3 0,-2-3 0,7 3 0,-2-3 0,1 0 0,4 0 0,-4 3 0,-2-3 0,-2 3 0,1 2 0,-1-2 0,1 4 0,-5-4 0,0 6 0,0-2 0,0 3 0,0 1 0,0 1 0,0-1 0,0 1 0,0-1 0,-5 1 0,1-1 0,0-3 0,4-1 0,4-1 0,0 0 0,6-1 0,-1-6 0,-2 4 0,1 0 0,-1 6 0,1-2 0,2 2 0,-6-2 0,5 7 0,-5-3 0,0 4 0,-4-4 0,0 1 0,0-1 0,0 1 0,0-1 0,0 0 0,4 1 0,0-1 0,5 5 0,-5-1 0,4 6 0,-3-6 0,3 5 0,-4-4 0,4 3 0,-4-3 0,2 5 0,-1-1 0,-4-3 0,4 5 0,1-3 0,-5 5 0,5 0 0,-6 0 0,0 0 0,5 0 0,-3-1 0,2-4 0,-1 4 0,1-3 0,-3-3 0,11 0 0,-9-1 0,5-1 0,-6 6 0,6-6 0,-5 4 0,-1 1 0,9 4 0,-8 0 0,5 0 0,-5 0 0,8 0 0,-4 0 0,1 0 0,1 0 0,-5 1 0,4 4 0,-3-2 0,3 5 0,-4-5 0,5 1 0,-6 3 0,8 0 0,-4 5 0,5 1 0,-1 0 0,-2-1 0,0-3 0,-4-1 0,3-4 0,-4 5 0,6-1 0,-5 4 0,4 1 0,-2-5 0,-3 1 0,-3-1 0,7 5 0,-4-1 0,-3-4 0,3 1 0,2-5 0,-2 4 0,1-5 0,0 1 0,-4-1 0,3 1 0,4-3 0,-6 5 0,7-6 0,-7 6 0,4 1 0,-2 6 0,0-1 0,2 0 0,-2 1 0,-3 0 0,4-1 0,0 2 0,0 3 0,3-3 0,-4 3 0,2-3 0,-3-2 0,3 0 0,3 1 0,-2 0 0,-3-1 0,-1 1 0,5 0 0,-5-1 0,1 1 0,2-1 0,-3 1 0,2-1 0,-5 1 0,4-1 0,1 1 0,0 3 0,-1 1 0,-3 0 0,4-4 0,0 4 0,-1-1 0,5 3 0,-5-3 0,1-2 0,0 3 0,-4 1 0,4-1 0,0 4 0,-1-5 0,0 3 0,-4-3 0,0 2 0,0 3 0,0 2 0,0-6 0,0 4 0,0-5 0,0 6 0,0-1 0,0-1 0,0 1 0,5 0 0,-2 4 0,6-4 0,-5 0 0,6 0 0,-1 4 0,-3-4 0,3 0 0,-3 0 0,3 3 0,2 2 0,-2-1 0,-3 0 0,3 0 0,-5-4 0,4 0 0,-3-2 0,3 2 0,-4 3 0,5-3 0,-1-2 0,5-3 0,-5 2 0,0-1 0,0 1 0,6-1 0,-2 3 0,0 4 0,-3-3 0,-1 0 0,1 1 0,3 2 0,-3 2 0,-1-2 0,-1 2 0,1-1 0,-1 0 0,-2 0 0,-3 0 0,6 0 0,-5-1 0,2-3 0,0-2 0,-1-2 0,2-1 0,-2 4 0,1-3 0,4 4 0,1-4 0,-6 4 0,4 0 0,-4 4 0,5-4 0,-5 0 0,1 0 0,0 4 0,-2-2 0,5-1 0,-4 0 0,5-5 0,-6 4 0,6-4 0,-6 4 0,1-5 0,1 1 0,0-5 0,1-4 0,-3 1 0,0 0 0,6 3 0,-6 0 0,6 1 0,-4 0 0,3-1 0,-4 1 0,5 0 0,-6-1 0,3 2 0,-2 2 0,-1-3 0,5 0 0,-3-1 0,3-3 0,-4 2 0,5 1 0,-1 1 0,0 0 0,0-1 0,-3-1 0,4-2 0,-6 0 0,6-5 0,-5 5 0,4-5 0,-3 4 0,3-3 0,-1 0 0,2-1 0,1-2 0,-2 9 0,4-10 0,0 3 0,-3-1 0,-1 2 0,1-4 0,3 3 0,-3-1 0,-1 1 0,1-3 0,3 10 0,0-8 0,1 3 0,0-2 0,-1-1 0,0 5 0,1-5 0,0 2 0,-1 0 0,1-1 0,0 5 0,-1-6 0,1 2 0,-1-5 0,-4 0 0,1 0 0,-2-2 0,1-1 0,2-9 0,-6-5 0,0-7 0,-4 0 0,-7-11 0,-2-6 0,-1-5 0,-1-2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2"/>
    </inkml:context>
    <inkml:brush xml:id="br0">
      <inkml:brushProperty name="width" value="0.06" units="cm"/>
      <inkml:brushProperty name="height" value="0.06" units="cm"/>
      <inkml:brushProperty name="color" value="#FF0066"/>
    </inkml:brush>
  </inkml:definitions>
  <inkml:trace contextRef="#ctx0" brushRef="#br0">1 2185 12287,'7'2'0,"-3"2"0,-3-1 0,-1 5 0,0-5 0,0 3 0,0 0 0,0-5 0,0 4 0,0-5 0,0 0 0,0-5 0,0 4 0,0-5 0,0 6 0,0 0 0,5 0 0,-3 0 0,10 0 0,-7-6 0,3-2 0,3 1 0,-2-1 0,2-1 0,2-3 0,-1-1 0,1 0 0,-1 1 0,1-1 0,-1 0 0,1 1 0,0 0 0,-1-1 0,0-4 0,1 0 0,0 1 0,-1 3 0,1-4 0,0 1 0,-1-7 0,0 2 0,-3 2 0,-1-2 0,1 0 0,3-4 0,-3 2 0,-1 1 0,-4-1 0,4 1 0,-4 0 0,5 2 0,-4-3 0,3 6 0,-4-5 0,4 1 0,-1-2 0,1-3 0,2 0 0,-5-4 0,3 4 0,-4-4 0,5 0 0,-6 1 0,2-5 0,-5 5 0,0 0 0,0 3 0,0 1 0,0 0 0,0 1 0,0 4 0,0-6 0,0 1 0,0 0 0,0-4 0,0 2 0,0 2 0,0-6 0,0-2 0,1 2 0,4 2 0,-3-2 0,6 2 0,-5-4 0,2 3 0,0 1 0,-1 3 0,2 6 0,-2-1 0,-2 4 0,1-4 0,0 5 0,2-6 0,-4 6 0,3-5 0,-2 4 0,-2-4 0,4 4 0,0-4 0,0 2 0,-4-2 0,0-4 0,0-1 0,0 6 0,0-5 0,5 2 0,-2-2 0,2 4 0,-5 0 0,1 8 0,3 0 0,-2 0 0,3 10 0,-5-5 0,0 5 0,0-2 0,6 5 0,-5-2 0,4-2 0,0 2 0,-1-7 0,6 5 0,-2-5 0,-1 1 0,1-5 0,-3 3 0,3 1 0,-4-2 0,5 2 0,-6-2 0,2-1 0,-1 3 0,1 1 0,-1 5 0,0-4 0,0 3 0,2 2 0,-2-7 0,-1 6 0,5-1 0,-4-2 0,4 2 0,-3-2 0,3 3 0,-5 1 0,8-4 0,-9 6 0,3-5 0,1 3 0,-5-3 0,10 5 0,-8 0 0,5 0 0,0 0 0,6-6 0,-2 5 0,-5-5 0,4 6 0,-10 0 0,10 0 0,-8 0 0,6 0 0,-7 6 0,10 1 0,-9 5 0,5 1 0,-4-5 0,4 0 0,-4-3 0,5 4 0,-5-6 0,4 6 0,-5-1 0,2 5 0,0-5 0,-1 1 0,2-1 0,-2 5 0,-3 1 0,3 2 0,-2-2 0,-2 3 0,1-3 0,4-1 0,-4-1 0,3 0 0,-3 5 0,-1 0 0,5 1 0,-1-1 0,0-3 0,-4 3 0,5 1 0,-2-1 0,2 1 0,-5-2 0,1-2 0,3 3 0,-2-2 0,2 2 0,-2-3 0,3 2 0,-4-1 0,4-3 0,-2 5 0,0 0 0,-1 1 0,2-1 0,-3-2 0,-1 6 0,5-4 0,-2 4 0,2-2 0,-5 2 0,4 3 0,0-3 0,4 3 0,-3 0 0,4 6 0,-6-1 0,7 1 0,-2-5 0,0 4 0,0 0 0,-4-1 0,5-7 0,-5 3 0,4-3 0,-5-2 0,1 2 0,-1-4 0,1 4 0,-3-6 0,4 2 0,-4 1 0,-1-1 0,0 4 0,0-5 0,4 7 0,0-2 0,2-1 0,-2 1 0,-1-5 0,5 5 0,1-5 0,3 5 0,-3-4 0,-1 4 0,-1-6 0,1 2 0,2 1 0,-6-1 0,5 1 0,-5-1 0,1-3 0,-1 3 0,-2-3 0,2-2 0,-1 1 0,1 0 0,-3-5 0,4 0 0,2 0 0,-2 5 0,4 0 0,0-5 0,-5 0 0,5 1 0,-4 4 0,2-1 0,-2 0 0,3-2 0,-4 3 0,1-6 0,-5 10 0,4-11 0,0 7 0,1-5 0,0 1 0,-2 2 0,5-2 0,0-4 0,5 5 0,-1-6 0,-3 1 0,-1 0 0,-1-2 0,2 5 0,0-4 0,-5 5 0,4-6 0,-3 6 0,4-5 0,-6 4 0,7 1 0,-3 3 0,6 1 0,-1 0 0,1-2 0,0-3 0,-5 2 0,0-6 0,0 6 0,5-2 0,0-1 0,-1 2 0,1-5 0,0 4 0,-1-5 0,0 1 0,2-2 0,3-2 0,-1-2 0,4-2 0,-3 1 0,4-5 0,-6 4 0,2-5 0,-3 7 0,-1-3 0,-1 2 0,1-1 0,-5 3 0,1-3 0,-7 3 0,-13 6 0,-10 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3"/>
    </inkml:context>
    <inkml:brush xml:id="br0">
      <inkml:brushProperty name="width" value="0.06" units="cm"/>
      <inkml:brushProperty name="height" value="0.06" units="cm"/>
    </inkml:brush>
  </inkml:definitions>
  <inkml:trace contextRef="#ctx0" brushRef="#br0">175 84 12287,'-12'-13'0,"5"5"0,2-1 0,4 7 0,-4-4 0,3 6 0,-5 0 0,3 0 0,2 0 0,-9 0 0,4 0 0,-5-5 0,-1 3 0,1-2 0,3 2 0,1 2 0,1 6 0,-2 2 0,-1 4 0,1 0 0,4 6 0,0 3 0,0 8 0,1 5 0,1-1 0,7 0 0,0 3 0,9 2 0,-3 2 0,6-7 0,4-1 0,1-3 0,1-8 0,-1-5 0,3-3 0,-3-5 0,6-4 0,3-8 0,1-4 0,-2-9 0,-4-3 0,0-4 0,-1-7 0,-8-3 0,0-2 0,-8-2 0,-2 5 0,-6-1 0,-1 5 0,-4-4 0,-8 0 0,-7 0 0,-4 4 0,-1 8 0,-4 0 0,0 8 0,-5-1 0,4 10 0,1 5 0,4 8 0,5 8 0,-9 41 0,16-21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4"/>
    </inkml:context>
    <inkml:brush xml:id="br0">
      <inkml:brushProperty name="width" value="0.06" units="cm"/>
      <inkml:brushProperty name="height" value="0.06" units="cm"/>
    </inkml:brush>
  </inkml:definitions>
  <inkml:trace contextRef="#ctx0" brushRef="#br0">38 24 12287,'0'-9'0,"0"1"0,0 5 0,0-1 0,0 8 0,0 9 0,0 8 0,0 8 0,0 4 0,0 5 0,0 4 0,0 2 0,0 7 0,0 4 0,0-2 0,-2-2 0,-1-5 0,1-5 0,-2 0 0,-2-2 0,2-1 0,-4-7 0,3-6 0,1-5 0,4-8 0,0 0 0,0-6 0,0-6 0,6-27 0,1-14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5"/>
    </inkml:context>
    <inkml:brush xml:id="br0">
      <inkml:brushProperty name="width" value="0.06" units="cm"/>
      <inkml:brushProperty name="height" value="0.06" units="cm"/>
      <inkml:brushProperty name="color" value="#33CCFF"/>
    </inkml:brush>
  </inkml:definitions>
  <inkml:trace contextRef="#ctx0" brushRef="#br0">0 3316 12287,'9'-4'0,"-1"0"0,-4 0 0,4 4 0,-4 0 0,5 0 0,-6-1 0,1-4 0,3 4 0,-1-6 0,2 3 0,-1 2 0,-3-2 0,-2-3 0,7 5 0,-4-7 0,3 4 0,-4-3 0,5 4 0,0-4 0,-2-1 0,1-3 0,1-1 0,3 1 0,5-1 0,0 1 0,0-5 0,-5 0 0,2 0 0,3 5 0,-3-5 0,3 0 0,-2 1 0,2 3 0,-4-3 0,4-1 0,-2-6 0,-3 2 0,2 2 0,2-2 0,-2 0 0,3-4 0,1-4 0,0-1 0,2-3 0,-3 4 0,4-1 0,-5 5 0,5-5 0,-4 1 0,-2 0 0,-6 4 0,2 4 0,-2 0 0,-3 2 0,3-2 0,-3-2 0,3 7 0,2-7 0,-2 2 0,2-2 0,2-3 0,1 2 0,2-2 0,-1 1 0,7 0 0,-7-5 0,2 1 0,-4 0 0,0 4 0,0-1 0,-1-4 0,0 5 0,1 0 0,-5 0 0,1 4 0,-2 1 0,1-1 0,-1 5 0,-3-5 0,-1 0 0,6-4 0,-7-1 0,2 2 0,4-3 0,0-2 0,-1 1 0,1-6 0,1 4 0,3-8 0,1 9 0,-1-5 0,1 2 0,-1 3 0,1 3 0,0 6 0,-5 4 0,0-1 0,-5 3 0,2 2 0,0 0 0,-1-1 0,0 0 0,-4 1 0,0-1 0,0 1 0,2-2 0,2-3 0,-2 2 0,1-6 0,-1 0 0,-2-5 0,1 0 0,4-3 0,-3 1 0,6-6 0,-3 7 0,3-3 0,-4 2 0,5-1 0,-3 7 0,3-4 0,1 8 0,-6-3 0,0 6 0,-4-2 0,6 3 0,-5 2 0,3-1 0,-2 5 0,-2-1 0,-4 1 0,0-4 0,-1-1 0,5 1 0,0-7 0,0-2 0,0-3 0,0-6 0,0 2 0,0-5 0,5-1 0,-1-3 0,5 0 0,-1 4 0,-2 2 0,-1 6 0,2 5 0,1 4 0,-2 2 0,4 1 0,-7 6 0,6 3 0,-7 3 0,4 1 0,-6 0 0,6-6 0,-3-1 0,5-6 0,-5 1 0,1-1 0,3 0 0,1 1 0,-1-5 0,2 1 0,-1-5 0,5 4 0,-5 0 0,0 5 0,-3-1 0,3 0 0,-4 5 0,4 0 0,-5 5 0,4-4 0,-2 3 0,-4 2 0,6-3 0,-3 5 0,-1-2 0,5-2 0,-4 2 0,5-7 0,-1 5 0,4-4 0,1 0 0,0-6 0,-1 4 0,1 1 0,-1-2 0,1 2 0,-5 3 0,0-3 0,1 6 0,3-2 0,-3 5 0,-1 0 0,-3 0 0,3 0 0,-4 0 0,5 0 0,-6 0 0,6 0 0,0 0 0,3 1 0,0 3 0,-3-2 0,-1 2 0,1-3 0,3-1 0,0 0 0,2 0 0,-2 0 0,-4 0 0,1 0 0,-5 5 0,4-1 0,1 0 0,3 0 0,0 0 0,-3 4 0,-1-3 0,1 5 0,2-4 0,-3 8 0,3-2 0,-5 0 0,2 1 0,2 1 0,-5 3 0,0-3 0,-1 2 0,-1 0 0,5 0 0,-5-2 0,1 3 0,-1-3 0,1-1 0,-1-1 0,5 0 0,-3 1 0,3 0 0,-4-1 0,5 1 0,-3 1 0,3 3 0,2-4 0,-2 4 0,2 1 0,1-1 0,1 6 0,-1-2 0,1 2 0,-1 2 0,1 1 0,-1-2 0,-1 2 0,-2-2 0,2 2 0,-2-1 0,2-4 0,2 0 0,-1-6 0,0 2 0,-3-3 0,-1-1 0,1-1 0,3 1 0,-5-1 0,-3 1 0,2-1 0,-2 1 0,2-1 0,-2 1 0,-3 1 0,3 3 0,2-3 0,-2 2 0,5 3 0,-5-3 0,4 5 0,-4-4 0,6 0 0,-2-5 0,0 5 0,0 0 0,-1-1 0,1-3 0,3 4 0,-3 0 0,0-1 0,0-3 0,-5 4 0,1-1 0,2 1 0,-3-5 0,3 6 0,-1-2 0,-2 3 0,4-3 0,-2-2 0,3 3 0,-4-2 0,5 2 0,-1-3 0,5 2 0,-1 2 0,1-1 0,-1 0 0,1-4 0,-1 4 0,1-1 0,0 2 0,-1-1 0,1-3 0,0 3 0,-2 1 0,-4-2 0,5 1 0,-4-4 0,4 4 0,0 0 0,-1-1 0,-2-3 0,2-1 0,-3 1 0,3-1 0,2 1 0,0-1 0,-1 1 0,0 1 0,1 3 0,0-3 0,-1 2 0,0-1 0,1 3 0,-5-4 0,1 2 0,-2 0 0,1 0 0,3-2 0,-2 3 0,-2-3 0,1-1 0,0-1 0,0 0 0,3 2 0,-3-2 0,-1-1 0,1-3 0,1 3 0,3-2 0,-3 2 0,-1 1 0,-1 1 0,1 0 0,3-1 0,-8 1 0,6 0 0,-5-1 0,4 0 0,-3 1 0,3 4 0,-4 0 0,5-1 0,-5-3 0,4 3 0,-4 1 0,4 0 0,-3-4 0,3-1 0,-4 1 0,6 0 0,-2 5 0,0-4 0,0 2 0,-1-2 0,1-2 0,3 5 0,-2 0 0,1 0 0,-2-4 0,2-1 0,-6 0 0,5 1 0,0 0 0,-2 2 0,1-3 0,0 4 0,0-8 0,3 3 0,-3 2 0,0 0 0,0-1 0,0 1 0,5-1 0,-5-4 0,0 1 0,2 3 0,6 5 0,-1 0 0,2-4 0,1-5 0,-1 1 0,5-1 0,-2 5 0,-1-5 0,-3 0 0,2-1 0,-1 2 0,0 2 0,-4-3 0,2-1 0,-3 2 0,4-3 0,-8 3 0,6 2 0,-1-3 0,3-1 0,-8 2 0,2-2 0,4 1 0,-2 2 0,0-6 0,1 6 0,0-2 0,3-1 0,1 1 0,6-5 0,-2 1 0,-2 2 0,2-2 0,-2 0 0,2-4 0,3 0 0,-3 0 0,1 0 0,-1 0 0,-1 0 0,-4 0 0,-2-5 0,4 2 0,-5-6 0,-6 7 0,-24-20 0,-10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42.030"/>
    </inkml:context>
    <inkml:brush xml:id="br0">
      <inkml:brushProperty name="width" value="0.06" units="cm"/>
      <inkml:brushProperty name="height" value="0.06" units="cm"/>
    </inkml:brush>
  </inkml:definitions>
  <inkml:trace contextRef="#ctx0" brushRef="#br0">18 722 12287,'0'-11'0,"-2"-1"0,-4-1 0,4 3 0,-4-1 0,4 5 0,2-5 0,0 5 0,0-6 0,0 8 0,0-11 0,0 5 0,0 1 0,0 1 0,2 10 0,4 4 0,-2 11 0,7 12 0,-5 6 0,6 5 0,-7 4 0,7 8 0,0 2 0,5 3 0,0-1 0,0 8 0,1-7 0,-1 7 0,0-9 0,1 3 0,-7-10 0,1-2 0,-9-15 0,3-2 0,-4-8 0,-2-4 0,0-7 0,0-3 0,0-9 0,0-3 0,2 1 0,4-8 0,-2-1 0,7-10 0,-5 2 0,5-8 0,-5 6 0,6-6 0,-3 0 0,3-5 0,3-3 0,-3-3 0,3 3 0,2-3 0,-1 3 0,-5 3 0,5 5 0,-5 0 0,5 8 0,1 4 0,0 9 0,-5 18 0,-1 7 0,-5 2 0,6 10 0,-7-8 0,7 2 0,-1-4 0,7-1 0,-7-1 0,1 0 0,-1-5 0,7-1 0,-1-7 0,0 2 0,0-4 0,1-2 0,-1-8 0,0-3 0,3-5 0,3-1 0,-4 0 0,4-1 0,-2-1 0,2-4 0,-4 4 0,4-4 0,2 4 0,-2 1 0,0 1 0,-5 0 0,-1 7 0,0 2 0,-7 8 0,-2 8 0,-8 4 0,0-5 0,0 9 0,0-7 0,0 1 0,-2-2 0,-4-8 0,4 0 0,-6 0 0,1 0 0,5-2 0,-4-4 0,-4 4 0,1-6 0,-9 8 0,1 6 0,0 0 0,5 7 0,1-1 0,1 5 0,-1 6 0,-3-4 0,8 4 0,-5-3 0,5-3 0,0 6 0,6 0 0,0 0 0,0 2 0,2-8 0,4 1 0,-2-9 0,7-9 0,-5 0 0,6 0 0,-1 0 0,7-7 0,-1-5 0,-2-5 0,-3-6 0,3 3 0,-3-3 0,-3-2 0,3 2 0,-3-5 0,3 5 0,3-1 0,-3 7 0,-4 0 0,7 7 0,-5 3 0,1 9 0,1 3 0,-7 5 0,7 7 0,-8 0 0,1 1 0,5-1 0,0 0 0,1-7 0,1-4 0,-8-4 0,11-10 0,-4-4 0,-1-11 0,2-5 0,-7-5 0,7-2 0,-2-7 0,1-4 0,4-4 0,-3-2 0,3-7 0,3-5 0,5-9 0,0-2 0,0 6 0,-6 6 0,-2 9 0,-3 2 0,3 8 0,-11 19 0,8 7 0,-8 11 0,1 12 0,-3 13 0,-2 11 0,-2 3 0,-3 3 0,1 7 0,-8 4 0,3-2 0,-3 3 0,-1-7 0,7 6 0,-2-6 0,2 6 0,4-1 0,-3 1 0,3-2 0,2-4 0,0-3 0,0 3 0,2 2 0,3-1 0,-1-7 0,8-5 0,-3 0 0,3 6 0,3-10 0,-3-8 0,3-2 0,3-9 0,-1 0 0,0-6 0,0-8 0,1-3 0,5-7 0,0-5 0,0-4 0,-6-7 0,0-1 0,1 1 0,-3-3 0,-3-3 0,3 1 0,-3-7 0,1 6 0,-1-6 0,1 0 0,-7-6 0,5 0 0,-5 0 0,7-6 0,-1 1 0,-2-3 0,1 2 0,-5 5 0,5-5 0,-5 6 0,6 6 0,-6 11 0,5 12 0,-7 12 0,4 7 0,-8 16 0,0 9 0,0 19 0,-8 6 0,-4 12 0,3 1 0,-3 5 0,6 1 0,-5-7 0,5 1 0,-5-1 0,7-6 0,-2 0 0,4 0 0,2-6 0,0-2 0,0 2 0,0-9 0,0-3 0,0-1 0,0-10 0,8 0 0,3-6 0,5-1 0,1-5 0,0-5 0,1-12 0,7-4 0,3-7 0,-1-2 0,2-4 0,-2-2 0,2-4 0,2-4 0,-8 5 0,5 3 0,-5 2 0,1 5 0,-7 7 0,0-3 0,0 9 0,1-1 0,-1 6 0,-7 2 0,-5 3 0,-3 5 0,-2 2 0,0-1 0,0-7 0,0 4 0,0-8 0,0 0 0,0-8 0,-2 4 0,-3-7 0,1 7 0,-8-2 0,6 4 0,-5 2 0,5 0 0,-5 0 0,-1 0 0,-5 0 0,1 8 0,5 3 0,-3-1 0,9 1 0,-1 1 0,6 5 0,0 1 0,0-1 0,0 6 0,0 0 0,0 0 0,0-6 0,2-1 0,4-5 0,-3 5 0,9-5 0,-6-3 0,5-2 0,-5-5 0,6-1 0,-7 0 0,7 0 0,-1-7 0,7-5 0,-7-9 0,1-2 0,-3-6 0,3 6 0,3-8 0,-3 3 0,1 3 0,-1 2 0,1 3 0,-7 3 0,2 2 0,-3 3 0,-3 4 0,6 16 0,-8 4 0,0 5 0,0 6 0,0 2 0,0 4 0,0 4 0,0-5 0,0-3 0,0-2 0,0 2 0,0-2 0,2-5 0,4-7 0,3-7 0,9 2 0,-5-4 0,4-2 0,-3-2 0,9-4 0,2-9 0,-2-8 0,2 0 0,-2 5 0,-2-1 0,8-4 0,-6 4 0,6-4 0,-8 4 0,2 1 0,-4 7 0,-1-1 0,-1 1 0,-6 1 0,1 4 0,-8 4 0,1 2 0,-10 0 0,-5 0 0,-7 0 0,0 0 0,5 0 0,0 0 0,1 0 0,-6 0 0,5 0 0,1 0 0,7 0 0,-12 0 0,13 6 0,-9 0 0,8 7 0,-9-3 0,7 7 0,0 1 0,6-1 0,0 6 0,0 0 0,0 8 0,0-2 0,2-3 0,4 3 0,2-8 0,3 2 0,4-3 0,-3-3 0,-2-7 0,1-5 0,1-3 0,5-2 0,0-2 0,1-3 0,-7-13 0,1-11 0,-3 1 0,3-7 0,3 4 0,-3-9 0,-3 1 0,3-1 0,-8 6 0,1-1 0,3 0 0,-2 7 0,0 8 0,-6 3 0,1 11 0,5 1 0,-4 12 0,4 11 0,-4 8 0,-2 15 0,0-3 0,0 8 0,-6 0 0,0 6 0,1-2 0,5-4 0,-6 4 0,0-4 0,-5-1 0,5 1 0,-8-2 0,3 2 0,-5-6 0,-1-11 0,0 2 0,0-8 0,-1 0 0,1-6 0,0-5 0,-1-1 0,-5-7 0,0 2 0,6-4 0,5-2 0,9 0 0,-5-8 0,8-3 0,2-5 0,4-1 0,5 0 0,12-1 0,-4 1 0,4 0 0,-1 0 0,1-1 0,-4 7 0,4-1 0,-2 1 0,2-7 0,-4 1 0,4 0 0,2 5 0,-2 1 0,6-1 0,-6-5 0,2 0 0,-2-1 0,-2-5 0,8 0 0,-6-6 0,6 6 0,-2-7 0,2 1 0,4-4 0,-5-1 0,-3-1 0,-2 0 0,-3 3 0,-3 3 0,-6-2 0,1 8 0,-8-6 0,2 6 0,-6 2 0,-6 10 0,0 3 0,-11 8 0,3 2 0,-9 4 0,-2 9 0,2 8 0,-8 8 0,3-2 0,1 1 0,-2-1 0,10 4 0,1-4 0,9-4 0,9-2 0,0 2 0,0-2 0,9 0 0,9-6 0,9-2 0,13-3 0,2 1 0,4-7 0,4 0 0,-4-6 0,-3 0 0,-3 0 0,-3 0 0,-3 0 0,-7-8 0,-48-24 0,-19-15 0</inkml:trace>
  <inkml:trace contextRef="#ctx0" brushRef="#br0" timeOffset="484">1712 480 12287,'-15'-11'0,"3"-1"0,-3 8 0,11-3 0,-7 7 0,7-8 0,-4 6 0,16-6 0,3 8 0,7-1 0,5-5 0,4 4 0,7-4 0,7 2 0,-1-1 0,8 3 0,-2-4 0,-2 4 0,2 2 0,24 8 0,10 1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14.056"/>
    </inkml:context>
    <inkml:brush xml:id="br0">
      <inkml:brushProperty name="width" value="0.06" units="cm"/>
      <inkml:brushProperty name="height" value="0.06" units="cm"/>
      <inkml:brushProperty name="color" value="#5B2D90"/>
    </inkml:brush>
  </inkml:definitions>
  <inkml:trace contextRef="#ctx0" brushRef="#br0">0 3354 12287,'7'0'0,"-1"0"0,-6 0 0,2 0 0,1 0 0,-1 0 0,3 0 0,1 0 0,-3 0 0,5 0 0,-4 0 0,4 0 0,-5 0 0,9 0 0,-4 0 0,-1-1 0,1-4 0,1-2 0,3-5 0,1-1 0,3 1 0,1-1 0,0-4 0,-4 0 0,4-1 0,-1 2 0,5 0 0,-4-5 0,4 5 0,-4-5 0,-1 5 0,-3 0 0,-1-3 0,1 3 0,0-1 0,-1 5 0,0-2 0,-4-4 0,2 5 0,-1-4 0,-2-1 0,1 1 0,1-4 0,3 4 0,-4-4 0,1 5 0,0-5 0,3 5 0,1-6 0,-1 6 0,-3-7 0,-1 2 0,0 3 0,5 1 0,-5-2 0,0-2 0,0 1 0,0 0 0,2 0 0,-6-1 0,4-3 0,-4 3 0,2-2 0,-2-3 0,-3 2 0,4-2 0,1-3 0,-2-1 0,4 1 0,-4 4 0,6-1 0,-2-4 0,-1 0 0,2-4 0,-2-1 0,1 6 0,3-4 0,-2 3 0,-2-8 0,1 5 0,0-2 0,5 6 0,-2-2 0,-3-3 0,3-1 0,-2 6 0,2 0 0,1 4 0,-3-1 0,-1-4 0,-1 4 0,2-4 0,0 0 0,-4 1 0,3-1 0,-4 5 0,6 0 0,-2 0 0,3 0 0,2 0 0,-5 4 0,1 0 0,-1-3 0,5-1 0,-1-3 0,1 7 0,0-7 0,-1-1 0,0-5 0,1 5 0,-3-5 0,2 5 0,-2-4 0,7 3 0,-3-3 0,-2 4 0,0-1 0,-4 5 0,3 0 0,-2 0 0,-2-5 0,1 1 0,-5 4 0,1 5 0,-1 2 0,1-2 0,-3 4 0,3-1 0,-1 3 0,2 2 0,-3-2 0,7-2 0,-5 1 0,4-2 0,1 2 0,3-2 0,0 4 0,1-4 0,-5-1 0,1 1 0,-2 0 0,1 5 0,3-1 0,-2 0 0,-2 1 0,1-1 0,-5 1 0,1-1 0,2 5 0,-2 0 0,5-1 0,-6-2 0,6 2 0,-5 0 0,4 5 0,0-6 0,0 1 0,3 2 0,-3-1 0,4-1 0,0-3 0,1 0 0,-1-1 0,-3-4 0,-1 0 0,0 1 0,5 3 0,-2 1 0,-3-1 0,4-4 0,-4 0 0,3 1 0,2 3 0,-2 1 0,-3-1 0,3 1 0,-2-1 0,2 1 0,1-1 0,1 0 0,0 1 0,-5 3 0,0 1 0,-3 4 0,3-5 0,-4 6 0,4 0 0,-4 1 0,5 2 0,-6-5 0,8 3 0,-8-3 0,5 5 0,-5 0 0,8 0 0,-4 0 0,5 0 0,-3 0 0,-1 0 0,1 0 0,3 0 0,1 0 0,-1 0 0,1 0 0,-5 0 0,0 0 0,-3 4 0,4 0 0,-6 2 0,6-3 0,-6 5 0,6 4 0,-4 1 0,3-5 0,-4 1 0,5-1 0,-6 5 0,3-2 0,-2-3 0,-1 3 0,5-3 0,-3 4 0,3 0 0,-5-3 0,1-1 0,2 1 0,-2 3 0,4-4 0,-4 1 0,2-2 0,-2 1 0,-3 3 0,4-2 0,2 2 0,-4 2 0,5-1 0,-5 0 0,1 1 0,3 0 0,-2-1 0,3 0 0,0 2 0,-4-2 0,-1 0 0,5 1 0,-4 0 0,5-1 0,-2 0 0,1 1 0,-1 0 0,-3-1 0,-1 1 0,5-1 0,-4 1 0,5 0 0,-5-1 0,5 1 0,-5-1 0,4 1 0,-4 4 0,5-1 0,-3 1 0,3-5 0,1 1 0,-6 0 0,4 4 0,-4-1 0,5 1 0,-5-5 0,4 1 0,-3 0 0,3 3 0,-4 1 0,6 0 0,-2-5 0,0 1 0,0 0 0,-1-1 0,1 0 0,2 3 0,-6 2 0,4-4 0,-3 4 0,3 1 0,-4-1 0,5 4 0,-6-4 0,6 5 0,-5-1 0,6 1 0,-1-1 0,-3 3 0,3-3 0,-1-2 0,5 2 0,-1-1 0,1 1 0,-2 1 0,-3-5 0,4 4 0,-4-4 0,3 3 0,2-2 0,-1-2 0,0-3 0,0 3 0,-4 1 0,4 1 0,-4-1 0,3-2 0,2 6 0,-5-4 0,0 4 0,0-1 0,5 1 0,-5 0 0,1-4 0,-2 6 0,1-2 0,3-3 0,-2-2 0,2 3 0,1-3 0,-3 5 0,-1-4 0,1 4 0,3-4 0,1 5 0,-1-1 0,1-2 0,-1 2 0,1-4 0,-1 4 0,-3-6 0,-1 2 0,2 1 0,7-1 0,-8 4 0,4-4 0,-3 1 0,2-1 0,-3-2 0,-1 6 0,1-6 0,3 2 0,-4-2 0,1 2 0,-2-1 0,1 4 0,4-4 0,-4 1 0,-1-2 0,1 2 0,-1-3 0,1 2 0,4 2 0,-4-1 0,2 1 0,-2-1 0,4-3 0,-4 2 0,2 3 0,-2-3 0,3 5 0,-3-4 0,2 1 0,-2-1 0,3-2 0,-2 1 0,-2-2 0,1-2 0,0 1 0,0 0 0,3-1 0,-3 0 0,-1 2 0,1-2 0,1-3 0,4 4 0,-1-8 0,1 9 0,-1-4 0,1 7 0,0-3 0,4 3 0,-2-3 0,1-1 0,3 0 0,-3 4 0,2-2 0,-1 6 0,1-4 0,3 4 0,-3-4 0,-5 4 0,3-6 0,1 2 0,0 1 0,-5-1 0,1-1 0,0-3 0,-5-5 0,0 0 0,0 1 0,5 4 0,0-5 0,-1 0 0,1 1 0,0 3 0,-1-3 0,1-1 0,4 1 0,-1 3 0,5 0 0,-4 1 0,3-5 0,-3 1 0,4-1 0,-4 4 0,0 0 0,-4-4 0,-1 2 0,0-5 0,1 4 0,0-7 0,-1 2 0,-3-3 0,-1-1 0,-4-1 0,4-3 0,-5 2 0,3-9 0,-39-2 0,-10-7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89"/>
    </inkml:context>
    <inkml:brush xml:id="br0">
      <inkml:brushProperty name="width" value="0.06" units="cm"/>
      <inkml:brushProperty name="height" value="0.06" units="cm"/>
    </inkml:brush>
  </inkml:definitions>
  <inkml:trace contextRef="#ctx0" brushRef="#br0">1 26 12287,'12'0'0,"-4"0"0,3 0 0,-9-2 0,6-2 0,-5 3 0,8-5 0,-9 6 0,3 0 0,-5-5 0,0 3 0,0-3 0,0 5 0,0 5 0,0 4 0,0-3 0,0 3 0,-4-1 0,0 5 0,0 1 0,4 3 0,0-2 0,0 6 0,-1-4 0,-4 4 0,4 0 0,-4 3 0,5 2 0,0-1 0,0 0 0,0 0 0,0 0 0,0 1 0,0-5 0,0-1 0,0 0 0,0 1 0,3 1 0,2-5 0,-1 4 0,-4-4 0,0 5 0,0-2 0,0 3 0,0-2 0,0 3 0,0-4 0,0 4 0,0 2 0,4-2 0,0 2 0,2-2 0,-2 2 0,-1-1 0,5 0 0,-3 0 0,3 0 0,-4 1 0,5-1 0,-7 1 0,2 3 0,-1 2 0,1 3 0,-2-2 0,2-3 0,3-1 0,1 6 0,-1-3 0,2 3 0,-1 1 0,5-5 0,-2-1 0,-3-5 0,2 6 0,-6-1 0,4 4 0,-3-3 0,-1 4 0,-4-5 0,0 6 0,0-2 0,0-2 0,0-2 0,0-3 0,0 0 0,0 3 0,0 1 0,0-3 0,0-6 0,0 3 0,0-3 0,0 1 0,0-1 0,0 3 0,0-4 0,0 0 0,0 1 0,0 0 0,0 5 0,0-3 0,0-2 0,-4 3 0,-1-3 0,2 2 0,3 3 0,0-3 0,0-2 0,0 3 0,0-3 0,3 1 0,2-1 0,3 3 0,-4-3 0,5 3 0,-5 0 0,1 3 0,-1 2 0,-2-1 0,2 5 0,-2-3 0,-2 4 0,0-2 0,0 1 0,0-1 0,0-2 0,0-4 0,0 4 0,0 0 0,0-1 0,0 1 0,0-5 0,4 1 0,0 4 0,0-4 0,-4 3 0,4-2 0,1-2 0,0 2 0,-1 2 0,-2-3 0,2 4 0,-1-4 0,0-1 0,-1-4 0,2 0 0,-1 0 0,2 4 0,-3-5 0,6-3 0,-5 2 0,2 2 0,0-2 0,-1 2 0,1 0 0,-5 5 0,0-2 0,0 2 0,0-1 0,0 0 0,0-4 0,0 0 0,0 0 0,0 4 0,0-4 0,0 0 0,0-6 0,0 2 0,0-2 0,0 2 0,4-3 0,-1 2 0,3-5 0,-1-3 0,-4-4 0,3 5 0,-3-7 0,5 9 0,-5-9 0,5 3 0,-6-5 0,0 0 0,0-5 0,0 3 0,0-5 0,0 3 0,5 3 0,-2-9 0,6 6 0,-5 0 0,4 4 0,-3 0 0,3 0 0,-4-4 0,5-1 0,-6 1 0,6 4 0,-1 0 0,5-4 0,-1 0 0,-3-1 0,-1 5 0,1-4 0,3 0 0,1-1 0,0 0 0,0 2 0,4-5 0,-2 4 0,6-5 0,-4 6 0,4-6 0,-1 5 0,0-4 0,3 5 0,-7-2 0,7 4 0,-2 1 0,-1 0 0,0 0 0,-3 0 0,4 0 0,-2 0 0,2 0 0,6 0 0,-6 0 0,5 0 0,-4 0 0,1 0 0,2 0 0,4 0 0,1 0 0,3 0 0,-4 0 0,6 0 0,-1 0 0,2 0 0,2 0 0,0 0 0,-1 0 0,3 0 0,1 0 0,3 0 0,1 0 0,5 0 0,-5 0 0,4 0 0,1 0 0,5 0 0,-1 0 0,5-2-221,-5-1 1,6 0 220,-1-6 0,6 5 0,3-4 0,-2 4 0,-3-4 0,0 3 0,0-4 0,4 7 0,0-2 0,4-2 0,-4 2 0,1-4 0,-1 3 0,3-3 0,-32 6 0,-1 0 0,34-4-370,1 2 1,-1 2 369,-33 1 0,-1-1 0,3-1 0,-1 0 0,-2 1 0,1 0 0,1-1 0,0 0 0,32-1 0,-34 3 0,0-1 0,0-2 0,2 0 0,0 1 0,1 2 0,0-3 0,0-1 0,-2 3 0,-1 0 0,34-6 0,0 4 0,-33-1 0,-1 1 0,3 2 0,-1 2 0,-1-3 0,-1 1 0,2-1 0,0 0 0,32-1 0,-34 2 0,-1-1-140,35-1 0,-32 3 0,1 0 140,-3-1 0,0 0 0,3-1 0,-1 1 0,-1 0 0,-1-1 0,1 1 0,-1-1 0,1 0 0,0 1 0,1 2 0,0-1 0,-1-1 0,0 0 0,-1-1 0,-1 0 0,32-1 0,1 0 0,-32 4 0,1 0 0,0-2 0,-2 0 0,35-2 0,-34 1 0,-1 0 0,31-2 0,2 3 0,-2-6 0,1 3 0,3-3 0,-1 4 0,-3-5 0,-1 7 0,5-2 0,-6 1 0,2-2 0,-3 2 0,-1-5 0,2 4 0,7-4 0,-6 5 0,5-1 0,-6-2 0,-2 2 0,1-4 0,3 3 0,-3 1 0,4 4 0,-5-4 0,0 0 0,-3 0 0,3 4 0,-11 0 0,6 0 0,-6-5 0,6 2 0,-2-2 0,7 5 0,-3-4 0,7 0 0,-2-4 0,-3 3 0,2-4 0,3 0 0,3 2 0,-32 3 0,0 0 0,33-3 0,0-1 0,-4-3 0,4 8 0,-6-2 0,2 5 0,-1-1 0,1-3 0,-2 2 0,7-2 0,-11 3 0,2 1 0,-7-4 0,3-1 0,-1 0 0,5 1 0,-1 1 0,2-6 0,-2 5 0,1-4 0,1 4 0,3-4 0,-7 5 0,3-2 0,-5 0 0,1 1 0,1 0-109,-6 4 1,-3 0 108,-5 0 0,-5 0 0,0 0 0,-2 0 189,-1 0 1,-5 4-190,1 0 0,-4 0 359,3-4 0,0 0-359,5 0 0,-2-4 231,-2 0 1,2 0-232,-2 4 0,-3-5 128,3 1 1,-2-4-129,1 3 0,0 0 0,-4 1 0,-2 3 0,2-4 0,-3 4 0,-1 1 0,1-5 0,-1 1 0,-4 0 0,0 4 0,-6 0 0,2 0 0,-8-1 0,0-3 0,-6 2 0,8-4 0,-10 6 0,5 0 0,-6 0 0,-6 0 0,3 0 0,-5 0 0,4 0 0,-5 0 0,1 0 0,-4 2 0,-1 2 0,0-2 0,1 2 0,3-3 0,1-1 0,0 0 0,-5 0 0,5 0 0,0 0 0,5 0 0,-8 0 0,20-16 0,0-5 0</inkml:trace>
  <inkml:trace contextRef="#ctx0" brushRef="#br0" timeOffset="1">11253 2939 12287,'-6'0'0,"0"0"0,0 0 0,5 0 0,-4 0 0,3 0 0,-2 0 0,2 0 0,-3 0 0,3-1 0,-1-3 0,1 2 0,-4-3 0,5 5 0,-3 0 0,2-1 0,-2-4 0,3 4 0,1-4 0,0 5 0,0 0 0,1-5 0,3 1 0,3 0 0,6 4 0,3 0 0,1 0 0,4 4 0,-4 0 0,4 6 0,-4-2 0,4 5 0,-5 4 0,1-4 0,-5 4 0,-3 1 0,-1-1 0,-5 4 0,1-4 0,-8 4 0,-4-5 0,-5 5 0,-4-4 0,-2 4 0,-6-4 0,0 4 0,0-4 0,-1 1 0,2-1 0,-13-4 0,-2 6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1"/>
    </inkml:context>
    <inkml:brush xml:id="br0">
      <inkml:brushProperty name="width" value="0.06" units="cm"/>
      <inkml:brushProperty name="height" value="0.06" units="cm"/>
    </inkml:brush>
  </inkml:definitions>
  <inkml:trace contextRef="#ctx0" brushRef="#br0">0 500 12287,'0'-13'0,"0"0"0,0 1 0,0 0 0,0 4 0,0 3 0,0 7 0,0 1 0,4 5 0,1 4 0,-1 2 0,-4 2 0,4 4 0,0 5 0,5 1 0,-6-1 0,3 4 0,-1 0 0,0 0 0,3-3 0,0-3 0,-5-2 0,0 2 0,6-7 0,-6 5 0,0-4 0,3-5 0,-1-3 0,-1-6 0,1 2 0,-2-8 0,6-5 0,-3-2 0,3-10 0,2-1 0,-2-5 0,1 2 0,3-2 0,0 1 0,-1 0 0,-1 1 0,-2 3 0,2-1 0,-3 6 0,2 2 0,-1 6 0,0 4 0,-5-5 0,1 7 0,-4 2 0,3 8 0,-3 4 0,6 0 0,-2 1 0,-2-5 0,5 0 0,0-5 0,5 3 0,-1-6 0,1 0 0,0 0 0,-1-2 0,0-2 0,1 1 0,0-5 0,0 5 0,4-1 0,-3-2 0,3 3 0,-3-2 0,-1 5 0,-1 0 0,1 0 0,-5-1 0,1-4 0,-1 4 0,3-6 0,-3 3 0,0 3 0,-5-4 0,-1 2 0,2 0 0,-3 1 0,-1-5 0,0 3 0,-5 2 0,-3-1 0,-4 1 0,0 2 0,-1 0 0,1 0 0,-1 4 0,1 0 0,-1 5 0,0-6 0,1 8 0,-1-6 0,1 3 0,3 3 0,1-2 0,1-2 0,-2 1 0,3 1 0,2 3 0,2-3 0,-2-1 0,2 1 0,2 3 0,0 0 0,5-3 0,-1-1 0,5-5 0,0 1 0,2-2 0,2-2 0,-5 0 0,1 0 0,-1-5 0,4 1 0,1-5 0,0 0 0,-5-2 0,0-1 0,0-1 0,0 0 0,3 2 0,-3 3 0,-1-3 0,1 2 0,-5 3 0,2-3 0,1 6 0,-4-2 0,9 5 0,-8 3 0,5 2 0,-5 4 0,8-1 0,-4-1 0,6-2 0,0-5 0,-5 0 0,0 0 0,-1-5 0,2-4 0,1-8 0,-1-4 0,2-2 0,1-2 0,1-4 0,0-1 0,-1-5 0,1 2 0,0-8 0,-1-1 0,0-1 0,1 2 0,-2 0 0,-2-6 0,2 13 0,-3 0 0,-2 12 0,-2 6 0,-3 7 0,-2 6 0,-3 12 0,1 5 0,-5 11 0,-1 1 0,-3 3 0,1 4 0,2 4 0,-2 1 0,3-1 0,1 1 0,-2 0 0,5 0 0,-4-1 0,5-3 0,-1-1 0,2 4 0,2 0 0,0 3 0,0-11 0,2 3 0,2-7 0,2 5 0,2-8 0,3-1 0,-3-9 0,3-1 0,2-2 0,0 0 0,-1-5 0,1-1 0,-1-7 0,2-4 0,3-9 0,-3 1 0,2-4 0,3 3 0,-3-4 0,1 0 0,-4-4 0,-1 0 0,1 0 0,0 0 0,-1-1 0,1 1 0,-1 0 0,0-4 0,-4-1 0,3 5 0,-3 5 0,-1 3 0,1-4 0,0 6 0,0-2 0,-1 2 0,-3 3 0,-1 1 0,5 3 0,-5-3 0,1 2 0,2-2 0,-2-1 0,0-1 0,-4 0 0,0-3 0,0-1 0,5-4 0,-1 4 0,0-4 0,-4 4 0,0-4 0,0 5 0,0-1 0,0 5 0,0 4 0,0 5 0,0 6 0,-1 6 0,-4 8 0,3 2 0,-7 6 0,5 2 0,-4 2 0,0 2 0,0 3 0,-2 5 0,6-1 0,-4-1 0,3-4 0,0 0 0,1 5 0,3-4 0,-4 0 0,4-5 0,1 4 0,0-5 0,0 1 0,4-4 0,0-4 0,6-3 0,-1-5 0,-1-5 0,5 1 0,-8-7 0,8 3 0,-2-5 0,5-5 0,-5-1 0,7-7 0,-7 0 0,5 1 0,-2-5 0,-2 1 0,2-7 0,-2 2 0,0 1 0,1-1 0,0 6 0,-1-2 0,1-1 0,-1 2 0,1-1 0,-1 5 0,1 3 0,0 1 0,-5 5 0,0-1 0,1 2 0,3 2 0,-5 2 0,-3 2 0,-2-3 0,-2 7 0,0-5 0,0-1 0,0 4 0,-2-6 0,-2 0 0,2 0 0,-7 0 0,1 0 0,-5 0 0,1 0 0,3 0 0,1 0 0,-1 0 0,-3 1 0,-1 3 0,5-1 0,0 5 0,0 0 0,0 5 0,-2 0 0,6-1 0,-1 1 0,0-1 0,4 5 0,-3 0 0,2 0 0,2-5 0,0 1 0,6-1 0,1-1 0,6-2 0,-5-3 0,0-6 0,1-6 0,3-3 0,-4-2 0,1-1 0,-1-3 0,5-1 0,-2 2 0,-2-3 0,0-1 0,-4 1 0,3 1 0,-4 3 0,6 0 0,-9 1 0,10 0 0,-9 4 0,4 8 0,-1 9 0,-4 2 0,4 1 0,-4 3 0,-1 1 0,4-2 0,0 3 0,5-8 0,-5 0 0,6-2 0,-2 1 0,-1-2 0,1-6 0,0 0 0,6 0 0,2 0 0,1 0 0,1-6 0,-1-2 0,1-3 0,2-2 0,3 1 0,-6-1 0,4 1 0,-5-1 0,7 0 0,-2 1 0,-2 4 0,2-1 0,-5 6 0,2-2 0,-12 5 0,0 0 0,-7 0 0,-4 0 0,-1 0 0,-7 0 0,1 0 0,-1 0 0,0 0 0,5 0 0,-1 0 0,1 0 0,-5 0 0,5 0 0,0 0 0,0 0 0,-5 0 0,5 0 0,0 0 0,-1 0 0,-2 5 0,2 4 0,3-2 0,1 1 0,4 0 0,-3 5 0,2 0 0,2-1 0,2 5 0,2-1 0,-1 2 0,5-6 0,1-1 0,3-2 0,2 0 0,2-4 0,-1 3 0,2-4 0,-4 0 0,0-4 0,-2-6 0,-3-2 0,3-3 0,-2-1 0,0-5 0,0 0 0,1-1 0,-6 1 0,5-1 0,-6-3 0,3-1 0,-2 5 0,-2-4 0,2 4 0,-3 0 0,-1 11 0,0 0 0,0 23 0,-4-6 0,0 14 0,0-1 0,4 5 0,0-2 0,0 2 0,0 1 0,0 0 0,-5 5 0,2-1 0,-8-3 0,4 3 0,-5-6 0,0 1 0,-2-3 0,-3 0 0,3-2 0,-3-4 0,-1-2 0,1-5 0,-1 0 0,1-1 0,3-5 0,-4-1 0,12-12 0,1-2 0,4-8 0,1 0 0,6-1 0,2 5 0,0-5 0,5 0 0,-4 0 0,8 4 0,-1 1 0,0 0 0,0 3 0,5 1 0,-5 4 0,5-5 0,0 7 0,4-3 0,0 0 0,0 0 0,4 0 0,1 1 0,4 1 0,-5-5 0,6-1 0,-2-3 0,-6 3 0,-2 1 0,-4-5 0,0-4 0,-2-1 0,-2 1 0,-8 4 0,4-4 0,-8-1 0,-2 1 0,-1-5 0,-2 1 0,0 2 0,-2 3 0,-1 8 0,0 2 0,-6 6 0,1 1 0,-5 4 0,1 1 0,-1 7 0,0 5 0,-5 4 0,6-4 0,0 3 0,1-1 0,6 1 0,1 3 0,4-4 0,6-1 0,2-2 0,4-3 0,6-2 0,6-3 0,10-1 0,2-5 0,2 1 0,-5-4 0,0-4 0,-4 1 0,0-5 0,-8-1 0,-14-15 0,-8-2 0</inkml:trace>
  <inkml:trace contextRef="#ctx0" brushRef="#br0" timeOffset="1">1017 261 12287,'-7'0'0,"2"0"0,22 0 0,5 0 0,20 0 0,4-5 0,9-4 0,8-9 0,9-3 0,-18 5 0,-1 0 0,0 1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3"/>
    </inkml:context>
    <inkml:brush xml:id="br0">
      <inkml:brushProperty name="width" value="0.06" units="cm"/>
      <inkml:brushProperty name="height" value="0.06" units="cm"/>
      <inkml:brushProperty name="color" value="#004F8B"/>
    </inkml:brush>
  </inkml:definitions>
  <inkml:trace contextRef="#ctx0" brushRef="#br0">0 3103 12287,'12'0'0,"-4"0"0,-1 0 0,-3 0 0,-2 0 0,7 0 0,-6 0 0,2 0 0,1 0 0,-5 0 0,5 0 0,-6 0 0,0 0 0,5 0 0,-3 0 0,9 0 0,-4 0 0,5 0 0,1-2 0,0-2 0,-1 2 0,1-2 0,-3-1 0,2 0 0,-2-5 0,7 2 0,-3-2 0,-2 2 0,1-3 0,-1 3 0,5-5 0,0-4 0,-1 3 0,-3-3 0,0 3 0,-1 2 0,1-1 0,0 1 0,-3-1 0,-2 1 0,7-1 0,-7 1 0,6-1 0,-6 0 0,0 5 0,0-1 0,-4 1 0,4-4 0,-4-1 0,5 1 0,-6-1 0,1 0 0,2 1 0,-2 0 0,4-1 0,-4 0 0,2 1 0,-2-1 0,-1 0 0,5 1 0,-5 0 0,1-1 0,2-1 0,-2-3 0,2 3 0,-3-2 0,-1 2 0,2 1 0,-2-4 0,-2 0 0,4-4 0,0 5 0,0-3 0,-4 3 0,1 0 0,4-5 0,-4 5 0,4-5 0,-4 2 0,-1-2 0,0-3 0,0 3 0,4 1 0,0 0 0,5-1 0,-6-5 0,3 5 0,-1 1 0,-3-1 0,6-5 0,0 2 0,0-2 0,3 5 0,-3 0 0,0-2 0,0-2 0,-1-3 0,2 7 0,0-3 0,-5-1 0,0 0 0,-4-1 0,0 2 0,0-2 0,0 2 0,0-2 0,0 1 0,0 0 0,0 0 0,0 0 0,0-1 0,0 2 0,0-6 0,0 1 0,0-4 0,0 3 0,1-1 0,4 2 0,-2-2 0,5-2 0,-4 2 0,5 6 0,-5 0 0,4 0 0,-5-4 0,1-1 0,-2 5 0,-2 4 0,0 0 0,0-4 0,0 4 0,0 0 0,0 4 0,0-4 0,3 0 0,2-3 0,1 0 0,-2 3 0,-2-3 0,7 3 0,-2-3 0,1 0 0,4 0 0,-4 3 0,-2-3 0,-2 3 0,1 2 0,-1-2 0,1 4 0,-5-4 0,0 6 0,0-2 0,0 3 0,0 1 0,0 1 0,0-1 0,0 1 0,0-1 0,-5 1 0,1-1 0,0-3 0,4-1 0,4-1 0,0 0 0,6-1 0,-1-6 0,-2 4 0,1 0 0,-1 6 0,1-2 0,2 2 0,-6-2 0,5 7 0,-5-3 0,0 4 0,-4-4 0,0 1 0,0-1 0,0 1 0,0-1 0,0 0 0,4 1 0,0-1 0,5 5 0,-5-1 0,4 6 0,-3-6 0,3 5 0,-4-4 0,4 3 0,-4-3 0,2 5 0,-1-1 0,-4-3 0,4 5 0,1-3 0,-5 5 0,5 0 0,-6 0 0,0 0 0,5 0 0,-3-1 0,2-4 0,-1 4 0,1-3 0,-3-3 0,11 0 0,-9-1 0,5-1 0,-6 6 0,6-6 0,-5 4 0,-1 1 0,9 4 0,-8 0 0,5 0 0,-5 0 0,8 0 0,-4 0 0,1 0 0,1 0 0,-5 1 0,4 4 0,-3-2 0,3 5 0,-4-5 0,5 1 0,-6 3 0,8 0 0,-4 5 0,5 1 0,-1 0 0,-2-1 0,0-3 0,-4-1 0,3-4 0,-4 5 0,6-1 0,-5 4 0,4 1 0,-2-5 0,-3 1 0,-3-1 0,7 5 0,-4-1 0,-3-4 0,3 1 0,2-5 0,-2 4 0,1-5 0,0 1 0,-4-1 0,3 1 0,4-3 0,-6 5 0,7-6 0,-7 6 0,4 1 0,-2 6 0,0-1 0,2 0 0,-2 1 0,-3 0 0,4-1 0,0 2 0,0 3 0,3-3 0,-4 3 0,2-3 0,-3-2 0,3 0 0,3 1 0,-2 0 0,-3-1 0,-1 1 0,5 0 0,-5-1 0,1 1 0,2-1 0,-3 1 0,2-1 0,-5 1 0,4-1 0,1 1 0,0 3 0,-1 1 0,-3 0 0,4-4 0,0 4 0,-1-1 0,5 3 0,-5-3 0,1-2 0,0 3 0,-4 1 0,4-1 0,0 4 0,-1-5 0,0 3 0,-4-3 0,0 2 0,0 3 0,0 2 0,0-6 0,0 4 0,0-5 0,0 6 0,0-1 0,0-1 0,0 1 0,5 0 0,-2 4 0,6-4 0,-5 0 0,6 0 0,-1 4 0,-3-4 0,3 0 0,-3 0 0,3 3 0,2 2 0,-2-1 0,-3 0 0,3 0 0,-5-4 0,4 0 0,-3-2 0,3 2 0,-4 3 0,5-3 0,-1-2 0,5-3 0,-5 2 0,0-1 0,0 1 0,6-1 0,-2 3 0,0 4 0,-3-3 0,-1 0 0,1 1 0,3 2 0,-3 2 0,-1-2 0,-1 2 0,1-1 0,-1 0 0,-2 0 0,-3 0 0,6 0 0,-5-1 0,2-3 0,0-2 0,-1-2 0,2-1 0,-2 4 0,1-3 0,4 4 0,1-4 0,-6 4 0,4 0 0,-4 4 0,5-4 0,-5 0 0,1 0 0,0 4 0,-2-2 0,5-1 0,-4 0 0,5-5 0,-6 4 0,6-4 0,-6 4 0,1-5 0,1 1 0,0-5 0,1-4 0,-3 1 0,0 0 0,6 3 0,-6 0 0,6 1 0,-4 0 0,3-1 0,-4 1 0,5 0 0,-6-1 0,3 2 0,-2 2 0,-1-3 0,5 0 0,-3-1 0,3-3 0,-4 2 0,5 1 0,-1 1 0,0 0 0,0-1 0,-3-1 0,4-2 0,-6 0 0,6-5 0,-5 5 0,4-5 0,-3 4 0,3-3 0,-1 0 0,2-1 0,1-2 0,-2 9 0,4-10 0,0 3 0,-3-1 0,-1 2 0,1-4 0,3 3 0,-3-1 0,-1 1 0,1-3 0,3 10 0,0-8 0,1 3 0,0-2 0,-1-1 0,0 5 0,1-5 0,0 2 0,-1 0 0,1-1 0,0 5 0,-1-6 0,1 2 0,-1-5 0,-4 0 0,1 0 0,-2-2 0,1-1 0,2-9 0,-6-5 0,0-7 0,-4 0 0,-7-11 0,-2-6 0,-1-5 0,-1-2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4"/>
    </inkml:context>
    <inkml:brush xml:id="br0">
      <inkml:brushProperty name="width" value="0.06" units="cm"/>
      <inkml:brushProperty name="height" value="0.06" units="cm"/>
      <inkml:brushProperty name="color" value="#FF0066"/>
    </inkml:brush>
  </inkml:definitions>
  <inkml:trace contextRef="#ctx0" brushRef="#br0">1 2185 12287,'7'2'0,"-3"2"0,-3-1 0,-1 5 0,0-5 0,0 3 0,0 0 0,0-5 0,0 4 0,0-5 0,0 0 0,0-5 0,0 4 0,0-5 0,0 6 0,0 0 0,5 0 0,-3 0 0,10 0 0,-7-6 0,3-2 0,3 1 0,-2-1 0,2-1 0,2-3 0,-1-1 0,1 0 0,-1 1 0,1-1 0,-1 0 0,1 1 0,0 0 0,-1-1 0,0-4 0,1 0 0,0 1 0,-1 3 0,1-4 0,0 1 0,-1-7 0,0 2 0,-3 2 0,-1-2 0,1 0 0,3-4 0,-3 2 0,-1 1 0,-4-1 0,4 1 0,-4 0 0,5 2 0,-4-3 0,3 6 0,-4-5 0,4 1 0,-1-2 0,1-3 0,2 0 0,-5-4 0,3 4 0,-4-4 0,5 0 0,-6 1 0,2-5 0,-5 5 0,0 0 0,0 3 0,0 1 0,0 0 0,0 1 0,0 4 0,0-6 0,0 1 0,0 0 0,0-4 0,0 2 0,0 2 0,0-6 0,0-2 0,1 2 0,4 2 0,-3-2 0,6 2 0,-5-4 0,2 3 0,0 1 0,-1 3 0,2 6 0,-2-1 0,-2 4 0,1-4 0,0 5 0,2-6 0,-4 6 0,3-5 0,-2 4 0,-2-4 0,4 4 0,0-4 0,0 2 0,-4-2 0,0-4 0,0-1 0,0 6 0,0-5 0,5 2 0,-2-2 0,2 4 0,-5 0 0,1 8 0,3 0 0,-2 0 0,3 10 0,-5-5 0,0 5 0,0-2 0,6 5 0,-5-2 0,4-2 0,0 2 0,-1-7 0,6 5 0,-2-5 0,-1 1 0,1-5 0,-3 3 0,3 1 0,-4-2 0,5 2 0,-6-2 0,2-1 0,-1 3 0,1 1 0,-1 5 0,0-4 0,0 3 0,2 2 0,-2-7 0,-1 6 0,5-1 0,-4-2 0,4 2 0,-3-2 0,3 3 0,-5 1 0,8-4 0,-9 6 0,3-5 0,1 3 0,-5-3 0,10 5 0,-8 0 0,5 0 0,0 0 0,6-6 0,-2 5 0,-5-5 0,4 6 0,-10 0 0,10 0 0,-8 0 0,6 0 0,-7 6 0,10 1 0,-9 5 0,5 1 0,-4-5 0,4 0 0,-4-3 0,5 4 0,-5-6 0,4 6 0,-5-1 0,2 5 0,0-5 0,-1 1 0,2-1 0,-2 5 0,-3 1 0,3 2 0,-2-2 0,-2 3 0,1-3 0,4-1 0,-4-1 0,3 0 0,-3 5 0,-1 0 0,5 1 0,-1-1 0,0-3 0,-4 3 0,5 1 0,-2-1 0,2 1 0,-5-2 0,1-2 0,3 3 0,-2-2 0,2 2 0,-2-3 0,3 2 0,-4-1 0,4-3 0,-2 5 0,0 0 0,-1 1 0,2-1 0,-3-2 0,-1 6 0,5-4 0,-2 4 0,2-2 0,-5 2 0,4 3 0,0-3 0,4 3 0,-3 0 0,4 6 0,-6-1 0,7 1 0,-2-5 0,0 4 0,0 0 0,-4-1 0,5-7 0,-5 3 0,4-3 0,-5-2 0,1 2 0,-1-4 0,1 4 0,-3-6 0,4 2 0,-4 1 0,-1-1 0,0 4 0,0-5 0,4 7 0,0-2 0,2-1 0,-2 1 0,-1-5 0,5 5 0,1-5 0,3 5 0,-3-4 0,-1 4 0,-1-6 0,1 2 0,2 1 0,-6-1 0,5 1 0,-5-1 0,1-3 0,-1 3 0,-2-3 0,2-2 0,-1 1 0,1 0 0,-3-5 0,4 0 0,2 0 0,-2 5 0,4 0 0,0-5 0,-5 0 0,5 1 0,-4 4 0,2-1 0,-2 0 0,3-2 0,-4 3 0,1-6 0,-5 10 0,4-11 0,0 7 0,1-5 0,0 1 0,-2 2 0,5-2 0,0-4 0,5 5 0,-1-6 0,-3 1 0,-1 0 0,-1-2 0,2 5 0,0-4 0,-5 5 0,4-6 0,-3 6 0,4-5 0,-6 4 0,7 1 0,-3 3 0,6 1 0,-1 0 0,1-2 0,0-3 0,-5 2 0,0-6 0,0 6 0,5-2 0,0-1 0,-1 2 0,1-5 0,0 4 0,-1-5 0,0 1 0,2-2 0,3-2 0,-1-2 0,4-2 0,-3 1 0,4-5 0,-6 4 0,2-5 0,-3 7 0,-1-3 0,-1 2 0,1-1 0,-5 3 0,1-3 0,-7 3 0,-13 6 0,-10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5"/>
    </inkml:context>
    <inkml:brush xml:id="br0">
      <inkml:brushProperty name="width" value="0.06" units="cm"/>
      <inkml:brushProperty name="height" value="0.06" units="cm"/>
    </inkml:brush>
  </inkml:definitions>
  <inkml:trace contextRef="#ctx0" brushRef="#br0">175 84 12287,'-12'-13'0,"5"5"0,2-1 0,4 7 0,-4-4 0,3 6 0,-5 0 0,3 0 0,2 0 0,-9 0 0,4 0 0,-5-5 0,-1 3 0,1-2 0,3 2 0,1 2 0,1 6 0,-2 2 0,-1 4 0,1 0 0,4 6 0,0 3 0,0 8 0,1 5 0,1-1 0,7 0 0,0 3 0,9 2 0,-3 2 0,6-7 0,4-1 0,1-3 0,1-8 0,-1-5 0,3-3 0,-3-5 0,6-4 0,3-8 0,1-4 0,-2-9 0,-4-3 0,0-4 0,-1-7 0,-8-3 0,0-2 0,-8-2 0,-2 5 0,-6-1 0,-1 5 0,-4-4 0,-8 0 0,-7 0 0,-4 4 0,-1 8 0,-4 0 0,0 8 0,-5-1 0,4 10 0,1 5 0,4 8 0,5 8 0,-9 41 0,16-21 0,0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7:07:58.096"/>
    </inkml:context>
    <inkml:brush xml:id="br0">
      <inkml:brushProperty name="width" value="0.06" units="cm"/>
      <inkml:brushProperty name="height" value="0.06" units="cm"/>
    </inkml:brush>
  </inkml:definitions>
  <inkml:trace contextRef="#ctx0" brushRef="#br0">38 24 12287,'0'-9'0,"0"1"0,0 5 0,0-1 0,0 8 0,0 9 0,0 8 0,0 8 0,0 4 0,0 5 0,0 4 0,0 2 0,0 7 0,0 4 0,0-2 0,-2-2 0,-1-5 0,1-5 0,-2 0 0,-2-2 0,2-1 0,-4-7 0,3-6 0,1-5 0,4-8 0,0 0 0,0-6 0,0-6 0,6-27 0,1-14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45.873"/>
    </inkml:context>
    <inkml:brush xml:id="br0">
      <inkml:brushProperty name="width" value="0.06" units="cm"/>
      <inkml:brushProperty name="height" value="0.06" units="cm"/>
    </inkml:brush>
  </inkml:definitions>
  <inkml:trace contextRef="#ctx0" brushRef="#br0">0 688 12287,'0'-17'0,"0"-1"0,0 1 0,0 0 0,0 7 0,0 3 0,0 9 0,0 3 0,6 5 0,0 7 0,0 2 0,-6 4 0,5 4 0,1 8 0,6 0 0,-7-1 0,3 6 0,-2 1 0,2-1 0,3-5 0,-1-3 0,-5-3 0,-1 2 0,8-8 0,-8 6 0,1-6 0,3-6 0,-2-5 0,0-8 0,1 3 0,-3-11 0,8-7 0,-3-3 0,3-14 0,3-1 0,-3-6 0,3 1 0,2-1 0,1 0 0,-1 1 0,-2 1 0,-3 4 0,3-1 0,-3 7 0,1 5 0,-1 7 0,1 5 0,-7-6 0,0 9 0,-4 3 0,3 11 0,-3 5 0,8 1 0,-4 0 0,-2-5 0,7-1 0,1-7 0,5 4 0,0-8 0,1 0 0,-1 0 0,0-2 0,0-4 0,1 2 0,-1-7 0,2 7 0,4-2 0,-4-2 0,5 3 0,-5-1 0,-2 6 0,0 0 0,1 0 0,-7-2 0,1-4 0,-1 4 0,5-7 0,-5 3 0,-1 4 0,-5-4 0,-3 2 0,4-1 0,-4 3 0,-2-8 0,0 4 0,-8 4 0,-3-3 0,-5 3 0,-1 2 0,0 0 0,0 0 0,-1 5 0,1 1 0,0 6 0,-1-7 0,1 9 0,0-6 0,0 3 0,5 4 0,0-3 0,3-2 0,-3 1 0,3 1 0,3 5 0,4-5 0,-4-1 0,4 1 0,2 5 0,0 0 0,6-5 0,0-1 0,7-7 0,-1 2 0,3-4 0,3-2 0,-7 0 0,1 0 0,-1-6 0,6 0 0,1-7 0,-1 1 0,-5-3 0,-1-2 0,-1-1 0,1 1 0,5 2 0,-5 3 0,-1-3 0,1 3 0,-7 3 0,2-3 0,3 8 0,-7-3 0,14 7 0,-12 5 0,7 1 0,-7 7 0,11-3 0,-5 0 0,7-3 0,1-7 0,-7 0 0,1 0 0,-3-7 0,3-5 0,3-11 0,-3-6 0,3-3 0,2-3 0,1-5 0,-1-1 0,0-7 0,0 2 0,1-10 0,-1-1 0,0-3 0,1 3 0,-3 1 0,-3-8 0,3 16 0,-4 2 0,-3 16 0,-2 7 0,-4 11 0,-4 8 0,-4 16 0,2 7 0,-7 16 0,-1 1 0,-5 4 0,2 5 0,3 6 0,-3 1 0,3 0 0,3 0 0,-3 0 0,6 0 0,-5 0 0,7-6 0,-2 0 0,4 4 0,2 2 0,0 2 0,0-14 0,2 4 0,4-9 0,2 7 0,3-13 0,4 0 0,-3-12 0,3-2 0,3-3 0,-1 1 0,0-7 0,1-2 0,-1-10 0,2-5 0,4-12 0,-4 1 0,4-6 0,2 5 0,-2-6 0,0 0 0,-5-6 0,-1 1 0,0-1 0,1 1 0,-1-1 0,0 0 0,0 1 0,-1-7 0,-5 1 0,5 5 0,-5 7 0,-1 5 0,1-6 0,-1 8 0,2-2 0,-3 3 0,-3 3 0,-2 2 0,7 3 0,-7-3 0,2 3 0,2-3 0,-3-2 0,1-1 0,-6 1 0,0-6 0,0 0 0,6-6 0,0 6 0,-1-6 0,-5 6 0,0-6 0,0 6 0,0 0 0,0 6 0,0 7 0,0 5 0,0 10 0,-1 7 0,-5 11 0,2 4 0,-8 7 0,7 3 0,-7 3 0,2 3 0,-1 3 0,-3 9 0,9-3 0,-7-2 0,6-4 0,-1 0 0,1 6 0,4-6 0,-4 1 0,4-7 0,2 6 0,0-8 0,0 3 0,6-7 0,0-5 0,7-4 0,-1-8 0,-1-5 0,7 0 0,-11-9 0,11 3 0,-3-6 0,8-6 0,-8-3 0,9-9 0,-9 1 0,8 0 0,-4-6 0,-2 0 0,1-8 0,-1 2 0,0 2 0,1-2 0,-1 8 0,0-2 0,1-2 0,-1 2 0,0 0 0,0 6 0,1 5 0,-1 1 0,-5 7 0,-1-2 0,1 4 0,5 2 0,-8 2 0,-3 4 0,-4-4 0,-2 8 0,0-5 0,0-3 0,0 6 0,-2-8 0,-4 0 0,3 0 0,-9 0 0,1 0 0,-7 0 0,1 0 0,5 0 0,1 0 0,-1 0 0,-5 2 0,0 4 0,5-3 0,1 9 0,1-1 0,-1 7 0,-3-1 0,8 0 0,-1 1 0,1-1 0,4 6 0,-4 0 0,4 0 0,2-6 0,0 1 0,8-1 0,2-2 0,7-3 0,-6-4 0,1-8 0,0-8 0,5-4 0,-6-3 0,1-2 0,-1-3 0,7-3 0,-3 4 0,-3-4 0,1-2 0,-7 2 0,5 0 0,-5 6 0,8-1 0,-13 1 0,15 0 0,-14 7 0,7 10 0,-3 12 0,-4 3 0,4 2 0,-4 3 0,-2 3 0,6-4 0,-1 4 0,7-10 0,-6-1 0,7-2 0,-1 1 0,-3-3 0,3-8 0,-1 0 0,7 0 0,5 0 0,0 0 0,2-8 0,-2-3 0,2-5 0,3-1 0,3 0 0,-8-1 0,6 1 0,-6 0 0,8-1 0,-2 1 0,-2 6 0,1-1 0,-6 8 0,3-3 0,-16 7 0,-1 0 0,-10 0 0,-4 0 0,-3 0 0,-9 0 0,1 0 0,0 0 0,-1 0 0,7 0 0,-1 0 0,1 0 0,-7 0 0,7 0 0,-1 0 0,1 0 0,-6 0 0,5 0 0,1 0 0,-1 0 0,-3 7 0,3 5 0,3-3 0,3 3 0,4-1 0,-4 7 0,4-1 0,2 0 0,2 6 0,4 0 0,-2 1 0,7-7 0,1-2 0,5-3 0,2 1 0,4-7 0,-3 5 0,3-5 0,-4 0 0,-2-6 0,-2-8 0,-3-3 0,3-5 0,-3-1 0,1-6 0,-1 0 0,1-2 0,-7 2 0,6-2 0,-7-4 0,3-2 0,-2 8 0,-4-5 0,4 4 0,-5 1 0,-1 14 0,0 1 0,0 31 0,-5-7 0,-1 18 0,0-1 0,6 7 0,0-3 0,0 3 0,0 2 0,0-1 0,-6 7 0,1-2 0,-9-2 0,3 2 0,-5-7 0,-1 1 0,-2-4 0,-4-1 0,3-2 0,-3-5 0,-2-3 0,2-7 0,-2-1 0,2 0 0,4-7 0,-6-2 0,16-16 0,3-4 0,4-9 0,2-2 0,8 0 0,3 6 0,1-6 0,5 0 0,-4 0 0,10 5 0,-1 1 0,1 0 0,-2 5 0,8 1 0,-6 5 0,5-6 0,1 9 0,6-3 0,-1-2 0,1 2 0,5-1 0,1 1 0,5 2 0,-6-7 0,8-1 0,-2-5 0,-9 5 0,-3 1 0,-5-7 0,0-5 0,-2-2 0,-4 2 0,-10 4 0,5-4 0,-12-2 0,-1 2 0,-3-8 0,-2 2 0,0 4 0,-2 2 0,-3 12 0,1 3 0,-8 8 0,1 2 0,-7 4 0,1 3 0,0 9 0,-2 7 0,-5 4 0,7-3 0,0 3 0,2-2 0,9 2 0,0 4 0,6-5 0,8-3 0,3-1 0,6-5 0,7-2 0,10-5 0,12-1 0,4-7 0,2 2 0,-6-6 0,0-6 0,-7 2 0,1-7 0,-11-1 0,-19-21 0,-12-3 0</inkml:trace>
  <inkml:trace contextRef="#ctx0" brushRef="#br0" timeOffset="442">1401 359 12287,'-10'0'0,"3"0"0,30 0 0,8 0 0,26 0 0,7-7 0,11-5 0,12-12 0,12-6 0,-25 9 0,-1-1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1:52.767"/>
    </inkml:context>
    <inkml:brush xml:id="br0">
      <inkml:brushProperty name="width" value="0.06" units="cm"/>
      <inkml:brushProperty name="height" value="0.06" units="cm"/>
      <inkml:brushProperty name="color" value="#E71224"/>
    </inkml:brush>
  </inkml:definitions>
  <inkml:trace contextRef="#ctx0" brushRef="#br0">191 3857 12287,'0'-10'0,"8"3"0,-6 7 0,7 0 0,-3 0 0,-4 0 0,6 0 0,-8 0 0,7 0 0,-5 0 0,6 0 0,-8 0 0,0 0 0,0-8 0,0 4 0,0-7 0,0 5 0,0-6 0,0 1 0,0-7 0,0 1 0,0 0 0,0-2 0,0-4 0,0 1 0,0-6 0,0 5 0,0-6 0,0 0 0,0-6 0,0 3 0,0 3 0,-6-10 0,1 5 0,-1-7 0,6 1 0,0 4 0,0-5 0,0-1 0,0 2 0,0-1 0,0 7 0,-6-1 0,0 1 0,0-1 0,6 0 0,-5 1 0,-1-1 0,0 6 0,6 1 0,-6 1 0,1-2 0,-1-4 0,6 4 0,-6 2 0,0-1 0,-1 1 0,1-2 0,4-4 0,-4 4 0,-1-3 0,1-3 0,0 1 0,6-1 0,-2-2 0,-4-3 0,4 4 0,-3-5 0,3 3 0,2-3 0,0 3 0,0-8 0,0 2 0,0-2 0,0 3 0,0 9 0,0-7 0,0 1 0,-2 0 0,-4 5 0,4 1 0,-4-1 0,2 6 0,-1 0 0,3 0 0,-4-5 0,2 5 0,-2 0 0,3-1 0,-9-11 0,8 5 0,-2-5 0,5 5 0,1 1 0,0-5 0,0 0 0,0-1 0,0 7 0,0-1 0,0 0 0,0 3 0,0 3 0,0 4 0,0 8 0,-2-1 0,-4 1 0,4-6 0,-4 0 0,2 0 0,-1 6 0,3-1 0,-4 1 0,4-6 0,2 0 0,0-2 0,0 2 0,0 2 0,0-8 0,6 0 0,-1-6 0,7 3 0,-6 3 0,1-2 0,-1 8 0,-4-6 0,4 6 0,-4 0 0,-2 6 0,0 0 0,0-1 0,0-7 0,0 6 0,0-4 0,-6 10 0,0 1 0,1 1 0,5-7 0,0 1 0,0 0 0,0-1 0,0 1 0,0 0 0,0 0 0,0-1 0,0 1 0,0 0 0,0-1 0,0 1 0,0 0 0,0 7 0,0 3 0,0 7 0,0 0 0,7 0 0,5 0 0,-5 0 0,9 0 0,-7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09.781"/>
    </inkml:context>
    <inkml:brush xml:id="br0">
      <inkml:brushProperty name="width" value="0.06" units="cm"/>
      <inkml:brushProperty name="height" value="0.06" units="cm"/>
      <inkml:brushProperty name="color" value="#004F8B"/>
    </inkml:brush>
  </inkml:definitions>
  <inkml:trace contextRef="#ctx0" brushRef="#br0">1 3702 12287,'11'0'0,"1"0"0,-1 7 0,-1-5 0,-2 6 0,-8-6 0,0 4 0,0-5 0,0 7 0,0-8 0,0 0 0,6-8 0,-1-3 0,1-4 0,-6-3 0,2-5 0,4 0 0,-4-6 0,3 6 0,-3-7 0,-2 1 0,0-4 0,0-2 0,0 7 0,0-1 0,0 0 0,0-6 0,0 1 0,0-1 0,0-1 0,0-5 0,-5 5 0,-1-5 0,-2-1 0,2 2 0,4-2 0,-3 1 0,3-3 0,2-8 0,-6 6 0,0 0 0,0 6 0,6-7 0,0 3 0,0-2 0,0-2 0,0 8 0,0-1 0,0 7 0,0 1 0,0 4 0,-1 4 0,-5 8 0,4-6 0,-4 0 0,4 0 0,2 6 0,0-1 0,0 1 0,0-2 0,0-4 0,0 2 0,0-8 0,0 0 0,0-6 0,0 7 0,0-1 0,0-6 0,0-5 0,0 5 0,0 6 0,6 1 0,0-7 0,-1 2 0,-5 5 0,0 3 0,0 7 0,0 1 0,0 0 0,0-1 0,0 1 0,0 0 0,0 5 0,0 1 0,0-1 0,0-5 0,0 0 0,0-1 0,0-1 0,0-4 0,0-2 0,0-4 0,0-5 0,0-1 0,0 0 0,0-5 0,0 4 0,0 1 0,2 6 0,4 0 0,-4 6 0,4-5 0,-4 6 0,-2-1 0,0 4 0,0 2 0,0 0 0,0-1 0,-2 7 0,-4-1 0,4-1 0,-4-10 0,4 3 0,2-3 0,0-2 0,0 2 0,0-7 0,0 1 0,0-4 0,0-1 0,0-1 0,0 0 0,2 3 0,4 3 0,-4-4 0,4 4 0,-4 4 0,-2 2 0,0 2 0,0-2 0,0 8 0,0-8 0,0 7 0,0-14 0,0 7 0,0 0 0,0 5 0,0 1 0,0 0 0,0-6 0,0 0 0,0-1 0,0 7 0,0 0 0,0 0 0,0 7 0,0-5 0,0 13 0,0-6 0,7 8 0,18-31 0,12-7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3.132"/>
    </inkml:context>
    <inkml:brush xml:id="br0">
      <inkml:brushProperty name="width" value="0.06" units="cm"/>
      <inkml:brushProperty name="height" value="0.06" units="cm"/>
    </inkml:brush>
  </inkml:definitions>
  <inkml:trace contextRef="#ctx0" brushRef="#br0">1 137 12287,'0'-23'0,"0"0"0,1 0 0,5 6 0,-4 5 0,4 1 0,-4 5 0,-2-6 0,8 9 0,-7-3 0,5 12 0,-4 11 0,-2 12 0,6 11 0,0 6 0,-1 12 0,-5 5 0,0 4 0,0 3 0,6-1 0,0 0 0,2 0 0,-3 0 0,-1-5 0,8-1 0,-6-13 0,5 2 0,-5-14 0,5-3 0,1-8 0,5-19 0,0-8 0,8-70 0,2-24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5:22:35.900"/>
    </inkml:context>
    <inkml:brush xml:id="br0">
      <inkml:brushProperty name="width" value="0.06" units="cm"/>
      <inkml:brushProperty name="height" value="0.06" units="cm"/>
    </inkml:brush>
  </inkml:definitions>
  <inkml:trace contextRef="#ctx0" brushRef="#br0">52 33 12287,'0'-12'0,"0"1"0,0 7 0,0-2 0,0 12 0,0 11 0,0 12 0,0 11 0,0 6 0,0 6 0,0 6 0,0 3 0,0 9 0,0 5 0,0-1 0,-2-4 0,-3-7 0,3-7 0,-4 1 0,-2-3 0,3-2 0,-7-10 0,6-7 0,0-8 0,6-10 0,0 0 0,0-9 0,0-8 0,8-38 0,2-18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5EB0-4F93-305B-0C2A-312C894AC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FEDF59-F05C-98D6-D7A5-BC5F275CA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56D3CF-32B7-6FA8-3AD2-ABC3E15CBE92}"/>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C1851318-8598-0492-95C3-C75BF35B9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8EB80-5DB8-01D0-8221-8D0F22603608}"/>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68862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40CF-3EA8-7A11-889E-61260A35F8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768E12-344E-328C-581D-5155FF6D7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323BB-32A4-BAB6-DD9D-9A798A7DE6C8}"/>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C4373BD1-7729-126A-247D-C2CAEA695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54246-D8B0-5CA5-4366-4D793EE51AD1}"/>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95893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102B9-729B-BE51-B04D-80E0D44323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943AD1-C9E6-53FC-11EA-8016AA566C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6BEA1-69C1-60A1-D1A8-F2DD12A85569}"/>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932D8238-7475-86EC-E96F-A915E18AA4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18BDF-81B0-417C-41D9-D5BEB90E74EC}"/>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188030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C598-5C63-5EF8-CF8F-C8BE2E752B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CF5251-4D09-F153-CF5B-BC9E373E74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2926-7DAE-C0F1-F6BE-66908A33815E}"/>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7834E9DF-A0C1-5069-415D-5505CB329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4F9C9-5643-5B47-3C22-3628691C7E7E}"/>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44935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06F4D-37C1-C421-F727-1909BAACDA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DAAB5B-7BF9-2C26-AEB8-F3F1395252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EA67B8-5CBC-0FF5-BE9B-05AEA9ADFA34}"/>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65BD33A8-29A8-F9AB-C639-5BB349BC1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E6720-8D45-87DA-E904-1605DCA4A70D}"/>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3290246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CD2B-792A-9394-3908-E3572114C9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3D9BB0-CBB7-61C3-8AF4-21BE33DF0D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F02D15-E327-511D-FC4D-B8EF9814B4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541248-53BC-DCC2-D5B7-851A487BAB82}"/>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6" name="Footer Placeholder 5">
            <a:extLst>
              <a:ext uri="{FF2B5EF4-FFF2-40B4-BE49-F238E27FC236}">
                <a16:creationId xmlns:a16="http://schemas.microsoft.com/office/drawing/2014/main" id="{D71382A3-9FFD-6CF8-1302-46DE0C5C2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56165-4A2C-286A-F538-6581C69F5ABB}"/>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75105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CCBA-26C4-0B73-1E30-60D39D1E95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ACB418-618B-CACC-42AE-D1280FA1C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67897A-D3AB-6D3E-5204-456651706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7BE52-3E6B-94AE-9DF9-25D1FB5789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77063A-9A91-5CD5-A3C0-FEFF9DBA3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C91AE2-D5B3-A248-E4F8-245EAB27CF25}"/>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8" name="Footer Placeholder 7">
            <a:extLst>
              <a:ext uri="{FF2B5EF4-FFF2-40B4-BE49-F238E27FC236}">
                <a16:creationId xmlns:a16="http://schemas.microsoft.com/office/drawing/2014/main" id="{09A9D7FA-4385-412D-7664-6FCCAFA4C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7CA879-4931-FC9A-C973-20003CE6BDAE}"/>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12171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B4E2A-D532-C86F-B282-EFD507D9D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56DEF-63D5-298F-1127-03718E7C35CF}"/>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4" name="Footer Placeholder 3">
            <a:extLst>
              <a:ext uri="{FF2B5EF4-FFF2-40B4-BE49-F238E27FC236}">
                <a16:creationId xmlns:a16="http://schemas.microsoft.com/office/drawing/2014/main" id="{066D0221-2FE3-D413-4229-FEEAE976F8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319169-2AA4-0D98-9306-EE422F5DA637}"/>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383417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735CA8-AD79-A941-30CC-6DB3CA71E167}"/>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3" name="Footer Placeholder 2">
            <a:extLst>
              <a:ext uri="{FF2B5EF4-FFF2-40B4-BE49-F238E27FC236}">
                <a16:creationId xmlns:a16="http://schemas.microsoft.com/office/drawing/2014/main" id="{B15CB065-720D-13CC-850C-C8D980E2E6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53C805-55A2-33A4-4F8F-A8D9F0613AAE}"/>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1572157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BC5B-672F-7E6B-0D43-82265C68C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94981C-4820-2AD4-AFA9-3D90415C08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98121-B413-029B-8428-168B018D0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025B9-4DFD-E6A9-BBC2-EBBCCAA774E0}"/>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6" name="Footer Placeholder 5">
            <a:extLst>
              <a:ext uri="{FF2B5EF4-FFF2-40B4-BE49-F238E27FC236}">
                <a16:creationId xmlns:a16="http://schemas.microsoft.com/office/drawing/2014/main" id="{886BBD30-0662-2DA3-DB4C-A3716BE77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7DA118-C716-4DC3-7F79-8A945C8124A8}"/>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29239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D507-1D99-457D-4B64-055F0DA52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8C6CA9-4915-8381-A6FA-1AA85E9DB4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C38DD2-E26F-7093-F40C-DDC27FB9F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5264A-C73A-17E1-141F-51CDCB3A5C54}"/>
              </a:ext>
            </a:extLst>
          </p:cNvPr>
          <p:cNvSpPr>
            <a:spLocks noGrp="1"/>
          </p:cNvSpPr>
          <p:nvPr>
            <p:ph type="dt" sz="half" idx="10"/>
          </p:nvPr>
        </p:nvSpPr>
        <p:spPr/>
        <p:txBody>
          <a:bodyPr/>
          <a:lstStyle/>
          <a:p>
            <a:fld id="{378D2A2B-E2A7-D14E-BC4B-64175D1241A8}" type="datetimeFigureOut">
              <a:rPr lang="en-US" smtClean="0"/>
              <a:t>10/1/24</a:t>
            </a:fld>
            <a:endParaRPr lang="en-US"/>
          </a:p>
        </p:txBody>
      </p:sp>
      <p:sp>
        <p:nvSpPr>
          <p:cNvPr id="6" name="Footer Placeholder 5">
            <a:extLst>
              <a:ext uri="{FF2B5EF4-FFF2-40B4-BE49-F238E27FC236}">
                <a16:creationId xmlns:a16="http://schemas.microsoft.com/office/drawing/2014/main" id="{6AB65F33-272F-6237-4AFB-C9D695126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FE914-05B8-1701-35C5-A67A0591ECF3}"/>
              </a:ext>
            </a:extLst>
          </p:cNvPr>
          <p:cNvSpPr>
            <a:spLocks noGrp="1"/>
          </p:cNvSpPr>
          <p:nvPr>
            <p:ph type="sldNum" sz="quarter" idx="12"/>
          </p:nvPr>
        </p:nvSpPr>
        <p:spPr/>
        <p:txBody>
          <a:bodyPr/>
          <a:lstStyle/>
          <a:p>
            <a:fld id="{32356100-B7B7-3A44-AF32-F3A79FB51AD7}" type="slidenum">
              <a:rPr lang="en-US" smtClean="0"/>
              <a:t>‹#›</a:t>
            </a:fld>
            <a:endParaRPr lang="en-US"/>
          </a:p>
        </p:txBody>
      </p:sp>
    </p:spTree>
    <p:extLst>
      <p:ext uri="{BB962C8B-B14F-4D97-AF65-F5344CB8AC3E}">
        <p14:creationId xmlns:p14="http://schemas.microsoft.com/office/powerpoint/2010/main" val="41803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779A2-5EBC-AA18-D45B-AA6E1EE88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3B1056-D58C-84CA-4BBA-7EACF2F13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18E45-7E0F-1D20-2338-A51080F8E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8D2A2B-E2A7-D14E-BC4B-64175D1241A8}" type="datetimeFigureOut">
              <a:rPr lang="en-US" smtClean="0"/>
              <a:t>10/1/24</a:t>
            </a:fld>
            <a:endParaRPr lang="en-US"/>
          </a:p>
        </p:txBody>
      </p:sp>
      <p:sp>
        <p:nvSpPr>
          <p:cNvPr id="5" name="Footer Placeholder 4">
            <a:extLst>
              <a:ext uri="{FF2B5EF4-FFF2-40B4-BE49-F238E27FC236}">
                <a16:creationId xmlns:a16="http://schemas.microsoft.com/office/drawing/2014/main" id="{4DE79887-3056-B9AD-BA9C-7956A7DAC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DA2D3C8-072E-0E34-BD3B-4C2252466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356100-B7B7-3A44-AF32-F3A79FB51AD7}" type="slidenum">
              <a:rPr lang="en-US" smtClean="0"/>
              <a:t>‹#›</a:t>
            </a:fld>
            <a:endParaRPr lang="en-US"/>
          </a:p>
        </p:txBody>
      </p:sp>
    </p:spTree>
    <p:extLst>
      <p:ext uri="{BB962C8B-B14F-4D97-AF65-F5344CB8AC3E}">
        <p14:creationId xmlns:p14="http://schemas.microsoft.com/office/powerpoint/2010/main" val="4084716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s>
</file>

<file path=ppt/slides/_rels/slide20.xml.rels><?xml version="1.0" encoding="UTF-8" standalone="yes"?>
<Relationships xmlns="http://schemas.openxmlformats.org/package/2006/relationships"><Relationship Id="rId8" Type="http://schemas.openxmlformats.org/officeDocument/2006/relationships/customXml" Target="../ink/ink36.xml"/><Relationship Id="rId13" Type="http://schemas.openxmlformats.org/officeDocument/2006/relationships/image" Target="../media/image39.png"/><Relationship Id="rId18" Type="http://schemas.openxmlformats.org/officeDocument/2006/relationships/customXml" Target="../ink/ink41.xml"/><Relationship Id="rId3" Type="http://schemas.openxmlformats.org/officeDocument/2006/relationships/image" Target="../media/image34.png"/><Relationship Id="rId21" Type="http://schemas.openxmlformats.org/officeDocument/2006/relationships/customXml" Target="../ink/ink44.xml"/><Relationship Id="rId7" Type="http://schemas.openxmlformats.org/officeDocument/2006/relationships/image" Target="../media/image36.png"/><Relationship Id="rId12" Type="http://schemas.openxmlformats.org/officeDocument/2006/relationships/customXml" Target="../ink/ink38.xml"/><Relationship Id="rId17" Type="http://schemas.openxmlformats.org/officeDocument/2006/relationships/image" Target="../media/image41.png"/><Relationship Id="rId2" Type="http://schemas.openxmlformats.org/officeDocument/2006/relationships/customXml" Target="../ink/ink33.xml"/><Relationship Id="rId16" Type="http://schemas.openxmlformats.org/officeDocument/2006/relationships/customXml" Target="../ink/ink40.xml"/><Relationship Id="rId20" Type="http://schemas.openxmlformats.org/officeDocument/2006/relationships/customXml" Target="../ink/ink43.xml"/><Relationship Id="rId1" Type="http://schemas.openxmlformats.org/officeDocument/2006/relationships/slideLayout" Target="../slideLayouts/slideLayout2.xml"/><Relationship Id="rId6" Type="http://schemas.openxmlformats.org/officeDocument/2006/relationships/customXml" Target="../ink/ink35.xml"/><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23" Type="http://schemas.openxmlformats.org/officeDocument/2006/relationships/customXml" Target="../ink/ink46.xml"/><Relationship Id="rId10" Type="http://schemas.openxmlformats.org/officeDocument/2006/relationships/customXml" Target="../ink/ink37.xml"/><Relationship Id="rId19" Type="http://schemas.openxmlformats.org/officeDocument/2006/relationships/customXml" Target="../ink/ink42.xml"/><Relationship Id="rId4" Type="http://schemas.openxmlformats.org/officeDocument/2006/relationships/customXml" Target="../ink/ink34.xml"/><Relationship Id="rId9" Type="http://schemas.openxmlformats.org/officeDocument/2006/relationships/image" Target="../media/image37.png"/><Relationship Id="rId14" Type="http://schemas.openxmlformats.org/officeDocument/2006/relationships/customXml" Target="../ink/ink39.xml"/><Relationship Id="rId22" Type="http://schemas.openxmlformats.org/officeDocument/2006/relationships/customXml" Target="../ink/ink45.xm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24.xml"/><Relationship Id="rId26" Type="http://schemas.openxmlformats.org/officeDocument/2006/relationships/customXml" Target="../ink/ink28.xml"/><Relationship Id="rId3" Type="http://schemas.openxmlformats.org/officeDocument/2006/relationships/image" Target="../media/image1.png"/><Relationship Id="rId21" Type="http://schemas.openxmlformats.org/officeDocument/2006/relationships/image" Target="../media/image18.png"/><Relationship Id="rId34" Type="http://schemas.openxmlformats.org/officeDocument/2006/relationships/customXml" Target="../ink/ink32.xml"/><Relationship Id="rId7" Type="http://schemas.openxmlformats.org/officeDocument/2006/relationships/image" Target="../media/image3.png"/><Relationship Id="rId12" Type="http://schemas.openxmlformats.org/officeDocument/2006/relationships/customXml" Target="../ink/ink21.xml"/><Relationship Id="rId17" Type="http://schemas.openxmlformats.org/officeDocument/2006/relationships/image" Target="../media/image16.png"/><Relationship Id="rId25" Type="http://schemas.openxmlformats.org/officeDocument/2006/relationships/image" Target="../media/image19.png"/><Relationship Id="rId33" Type="http://schemas.openxmlformats.org/officeDocument/2006/relationships/image" Target="../media/image22.png"/><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5.png"/><Relationship Id="rId24" Type="http://schemas.openxmlformats.org/officeDocument/2006/relationships/customXml" Target="../ink/ink27.xml"/><Relationship Id="rId32" Type="http://schemas.openxmlformats.org/officeDocument/2006/relationships/customXml" Target="../ink/ink31.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8.png"/><Relationship Id="rId28" Type="http://schemas.openxmlformats.org/officeDocument/2006/relationships/customXml" Target="../ink/ink29.xml"/><Relationship Id="rId10" Type="http://schemas.openxmlformats.org/officeDocument/2006/relationships/customXml" Target="../ink/ink20.xml"/><Relationship Id="rId19" Type="http://schemas.openxmlformats.org/officeDocument/2006/relationships/image" Target="../media/image17.png"/><Relationship Id="rId31" Type="http://schemas.openxmlformats.org/officeDocument/2006/relationships/image" Target="../media/image21.png"/><Relationship Id="rId4" Type="http://schemas.openxmlformats.org/officeDocument/2006/relationships/customXml" Target="../ink/ink17.xml"/><Relationship Id="rId9" Type="http://schemas.openxmlformats.org/officeDocument/2006/relationships/image" Target="../media/image4.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9.png"/><Relationship Id="rId30" Type="http://schemas.openxmlformats.org/officeDocument/2006/relationships/customXml" Target="../ink/ink30.xml"/><Relationship Id="rId35" Type="http://schemas.openxmlformats.org/officeDocument/2006/relationships/image" Target="../media/image23.png"/><Relationship Id="rId8" Type="http://schemas.openxmlformats.org/officeDocument/2006/relationships/customXml" Target="../ink/ink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0B09-2274-7118-3AAE-3FAA25FFDF86}"/>
              </a:ext>
            </a:extLst>
          </p:cNvPr>
          <p:cNvSpPr>
            <a:spLocks noGrp="1"/>
          </p:cNvSpPr>
          <p:nvPr>
            <p:ph type="ctrTitle"/>
          </p:nvPr>
        </p:nvSpPr>
        <p:spPr/>
        <p:txBody>
          <a:bodyPr/>
          <a:lstStyle/>
          <a:p>
            <a:r>
              <a:rPr lang="en-US"/>
              <a:t>Quiz recap and error correction</a:t>
            </a:r>
          </a:p>
        </p:txBody>
      </p:sp>
      <p:sp>
        <p:nvSpPr>
          <p:cNvPr id="3" name="Subtitle 2">
            <a:extLst>
              <a:ext uri="{FF2B5EF4-FFF2-40B4-BE49-F238E27FC236}">
                <a16:creationId xmlns:a16="http://schemas.microsoft.com/office/drawing/2014/main" id="{033DF892-15F8-E89A-1D99-9975E1FF4EBC}"/>
              </a:ext>
            </a:extLst>
          </p:cNvPr>
          <p:cNvSpPr>
            <a:spLocks noGrp="1"/>
          </p:cNvSpPr>
          <p:nvPr>
            <p:ph type="subTitle" idx="1"/>
          </p:nvPr>
        </p:nvSpPr>
        <p:spPr/>
        <p:txBody>
          <a:bodyPr/>
          <a:lstStyle/>
          <a:p>
            <a:r>
              <a:rPr lang="en-US"/>
              <a:t>Lecturer: Venkat Arun</a:t>
            </a:r>
          </a:p>
        </p:txBody>
      </p:sp>
    </p:spTree>
    <p:extLst>
      <p:ext uri="{BB962C8B-B14F-4D97-AF65-F5344CB8AC3E}">
        <p14:creationId xmlns:p14="http://schemas.microsoft.com/office/powerpoint/2010/main" val="328351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0A25B-D663-A6CE-9420-F574BE7B04BD}"/>
              </a:ext>
            </a:extLst>
          </p:cNvPr>
          <p:cNvSpPr>
            <a:spLocks noGrp="1"/>
          </p:cNvSpPr>
          <p:nvPr>
            <p:ph type="title"/>
          </p:nvPr>
        </p:nvSpPr>
        <p:spPr/>
        <p:txBody>
          <a:bodyPr/>
          <a:lstStyle/>
          <a:p>
            <a:r>
              <a:rPr lang="en-US" dirty="0"/>
              <a:t>A longer error correcting code</a:t>
            </a:r>
          </a:p>
        </p:txBody>
      </p:sp>
      <p:graphicFrame>
        <p:nvGraphicFramePr>
          <p:cNvPr id="40" name="Table 39">
            <a:extLst>
              <a:ext uri="{FF2B5EF4-FFF2-40B4-BE49-F238E27FC236}">
                <a16:creationId xmlns:a16="http://schemas.microsoft.com/office/drawing/2014/main" id="{A6C97A9A-00B1-161C-6CB0-57E2ADC682BA}"/>
              </a:ext>
            </a:extLst>
          </p:cNvPr>
          <p:cNvGraphicFramePr>
            <a:graphicFrameLocks noGrp="1"/>
          </p:cNvGraphicFramePr>
          <p:nvPr>
            <p:extLst>
              <p:ext uri="{D42A27DB-BD31-4B8C-83A1-F6EECF244321}">
                <p14:modId xmlns:p14="http://schemas.microsoft.com/office/powerpoint/2010/main" val="2868420458"/>
              </p:ext>
            </p:extLst>
          </p:nvPr>
        </p:nvGraphicFramePr>
        <p:xfrm>
          <a:off x="1031008" y="1507836"/>
          <a:ext cx="4640120" cy="5099685"/>
        </p:xfrm>
        <a:graphic>
          <a:graphicData uri="http://schemas.openxmlformats.org/drawingml/2006/table">
            <a:tbl>
              <a:tblPr firstRow="1">
                <a:tableStyleId>{073A0DAA-6AF3-43AB-8588-CEC1D06C72B9}</a:tableStyleId>
              </a:tblPr>
              <a:tblGrid>
                <a:gridCol w="2320060">
                  <a:extLst>
                    <a:ext uri="{9D8B030D-6E8A-4147-A177-3AD203B41FA5}">
                      <a16:colId xmlns:a16="http://schemas.microsoft.com/office/drawing/2014/main" val="311273370"/>
                    </a:ext>
                  </a:extLst>
                </a:gridCol>
                <a:gridCol w="2320060">
                  <a:extLst>
                    <a:ext uri="{9D8B030D-6E8A-4147-A177-3AD203B41FA5}">
                      <a16:colId xmlns:a16="http://schemas.microsoft.com/office/drawing/2014/main" val="4087966139"/>
                    </a:ext>
                  </a:extLst>
                </a:gridCol>
              </a:tblGrid>
              <a:tr h="203200">
                <a:tc>
                  <a:txBody>
                    <a:bodyPr/>
                    <a:lstStyle/>
                    <a:p>
                      <a:pPr algn="l" fontAlgn="ctr"/>
                      <a:r>
                        <a:rPr lang="en-US" sz="1800" b="0" u="none" strike="noStrike" dirty="0">
                          <a:solidFill>
                            <a:schemeClr val="bg1"/>
                          </a:solidFill>
                          <a:effectLst/>
                        </a:rPr>
                        <a:t>Data I want to transmit</a:t>
                      </a:r>
                      <a:endParaRPr lang="en-US" sz="1800" b="0" i="0" u="none" strike="noStrike" dirty="0">
                        <a:solidFill>
                          <a:schemeClr val="bg1"/>
                        </a:solidFill>
                        <a:effectLst/>
                        <a:latin typeface="Aptos Narrow" panose="020B0004020202020204" pitchFamily="34" charset="0"/>
                      </a:endParaRPr>
                    </a:p>
                  </a:txBody>
                  <a:tcPr marL="9525" marR="9525" marT="9525" marB="0" anchor="ctr"/>
                </a:tc>
                <a:tc>
                  <a:txBody>
                    <a:bodyPr/>
                    <a:lstStyle/>
                    <a:p>
                      <a:pPr algn="l" fontAlgn="b"/>
                      <a:r>
                        <a:rPr lang="en-US" sz="1800" b="0" u="none" strike="noStrike" dirty="0">
                          <a:solidFill>
                            <a:schemeClr val="bg1"/>
                          </a:solidFill>
                          <a:effectLst/>
                        </a:rPr>
                        <a:t>How I encode the data (codeword)</a:t>
                      </a:r>
                      <a:endParaRPr lang="en-US" sz="1800" b="0" i="0" u="none" strike="noStrike" dirty="0">
                        <a:solidFill>
                          <a:schemeClr val="bg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68521719"/>
                  </a:ext>
                </a:extLst>
              </a:tr>
              <a:tr h="203200">
                <a:tc>
                  <a:txBody>
                    <a:bodyPr/>
                    <a:lstStyle/>
                    <a:p>
                      <a:pPr algn="l" fontAlgn="ctr"/>
                      <a:r>
                        <a:rPr lang="en-US" sz="1800" u="none" strike="noStrike" dirty="0">
                          <a:effectLst/>
                        </a:rPr>
                        <a:t>0 0 0 0</a:t>
                      </a:r>
                      <a:endParaRPr lang="en-US" sz="1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0 0 0 0 0 0 0</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95098260"/>
                  </a:ext>
                </a:extLst>
              </a:tr>
              <a:tr h="203200">
                <a:tc>
                  <a:txBody>
                    <a:bodyPr/>
                    <a:lstStyle/>
                    <a:p>
                      <a:pPr algn="l" fontAlgn="ctr"/>
                      <a:r>
                        <a:rPr lang="en-US" sz="1800" u="none" strike="noStrike">
                          <a:effectLst/>
                        </a:rPr>
                        <a:t>0 0 0 1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1 1 0 1 0 0 1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35157653"/>
                  </a:ext>
                </a:extLst>
              </a:tr>
              <a:tr h="203200">
                <a:tc>
                  <a:txBody>
                    <a:bodyPr/>
                    <a:lstStyle/>
                    <a:p>
                      <a:pPr algn="l" fontAlgn="ctr"/>
                      <a:r>
                        <a:rPr lang="en-US" sz="1800" u="none" strike="noStrike">
                          <a:effectLst/>
                        </a:rPr>
                        <a:t>0 0 1 0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0 1 0 1 0 1 0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46510931"/>
                  </a:ext>
                </a:extLst>
              </a:tr>
              <a:tr h="203200">
                <a:tc>
                  <a:txBody>
                    <a:bodyPr/>
                    <a:lstStyle/>
                    <a:p>
                      <a:pPr algn="l" fontAlgn="ctr"/>
                      <a:r>
                        <a:rPr lang="en-US" sz="1800" u="none" strike="noStrike">
                          <a:effectLst/>
                        </a:rPr>
                        <a:t>0 0 1 1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1 0 0 0 0 1 1</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87980487"/>
                  </a:ext>
                </a:extLst>
              </a:tr>
              <a:tr h="203200">
                <a:tc>
                  <a:txBody>
                    <a:bodyPr/>
                    <a:lstStyle/>
                    <a:p>
                      <a:pPr algn="l" fontAlgn="ctr"/>
                      <a:r>
                        <a:rPr lang="en-US" sz="1800" u="none" strike="noStrike">
                          <a:effectLst/>
                        </a:rPr>
                        <a:t>0 1 0 0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1 0 0 1 1 0 0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65512708"/>
                  </a:ext>
                </a:extLst>
              </a:tr>
              <a:tr h="203200">
                <a:tc>
                  <a:txBody>
                    <a:bodyPr/>
                    <a:lstStyle/>
                    <a:p>
                      <a:pPr algn="l" fontAlgn="ctr"/>
                      <a:r>
                        <a:rPr lang="en-US" sz="1800" u="none" strike="noStrike">
                          <a:effectLst/>
                        </a:rPr>
                        <a:t>0 1 0 1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0 0 1 1 0 0 1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33816278"/>
                  </a:ext>
                </a:extLst>
              </a:tr>
              <a:tr h="203200">
                <a:tc>
                  <a:txBody>
                    <a:bodyPr/>
                    <a:lstStyle/>
                    <a:p>
                      <a:pPr algn="l" fontAlgn="ctr"/>
                      <a:r>
                        <a:rPr lang="en-US" sz="1800" u="none" strike="noStrike">
                          <a:effectLst/>
                        </a:rPr>
                        <a:t>0 1 1 0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1 1 0 0 1 1 0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72247061"/>
                  </a:ext>
                </a:extLst>
              </a:tr>
              <a:tr h="203200">
                <a:tc>
                  <a:txBody>
                    <a:bodyPr/>
                    <a:lstStyle/>
                    <a:p>
                      <a:pPr algn="l" fontAlgn="ctr"/>
                      <a:r>
                        <a:rPr lang="en-US" sz="1800" u="none" strike="noStrike">
                          <a:effectLst/>
                        </a:rPr>
                        <a:t>0 1 1 1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0 0 0 1 1 1 1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63087765"/>
                  </a:ext>
                </a:extLst>
              </a:tr>
              <a:tr h="203200">
                <a:tc>
                  <a:txBody>
                    <a:bodyPr/>
                    <a:lstStyle/>
                    <a:p>
                      <a:pPr algn="l" fontAlgn="ctr"/>
                      <a:r>
                        <a:rPr lang="en-US" sz="1800" u="none" strike="noStrike">
                          <a:effectLst/>
                        </a:rPr>
                        <a:t>1 0 0 0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1 1 1 0 0 0 0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61476407"/>
                  </a:ext>
                </a:extLst>
              </a:tr>
              <a:tr h="203200">
                <a:tc>
                  <a:txBody>
                    <a:bodyPr/>
                    <a:lstStyle/>
                    <a:p>
                      <a:pPr algn="l" fontAlgn="ctr"/>
                      <a:r>
                        <a:rPr lang="en-US" sz="1800" u="none" strike="noStrike">
                          <a:effectLst/>
                        </a:rPr>
                        <a:t>1 0 0 1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0 1 0 0 1 0 1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11477705"/>
                  </a:ext>
                </a:extLst>
              </a:tr>
              <a:tr h="203200">
                <a:tc>
                  <a:txBody>
                    <a:bodyPr/>
                    <a:lstStyle/>
                    <a:p>
                      <a:pPr algn="l" fontAlgn="ctr"/>
                      <a:r>
                        <a:rPr lang="en-US" sz="1800" u="none" strike="noStrike">
                          <a:effectLst/>
                        </a:rPr>
                        <a:t>1 0 1 0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1 0 1 1 0 1 0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22000957"/>
                  </a:ext>
                </a:extLst>
              </a:tr>
              <a:tr h="203200">
                <a:tc>
                  <a:txBody>
                    <a:bodyPr/>
                    <a:lstStyle/>
                    <a:p>
                      <a:pPr algn="l" fontAlgn="ctr"/>
                      <a:r>
                        <a:rPr lang="en-US" sz="1800" u="none" strike="noStrike">
                          <a:effectLst/>
                        </a:rPr>
                        <a:t>1 0 1 1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0 1 1 0 0 1 1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82994264"/>
                  </a:ext>
                </a:extLst>
              </a:tr>
              <a:tr h="203200">
                <a:tc>
                  <a:txBody>
                    <a:bodyPr/>
                    <a:lstStyle/>
                    <a:p>
                      <a:pPr algn="l" fontAlgn="ctr"/>
                      <a:r>
                        <a:rPr lang="en-US" sz="1800" u="none" strike="noStrike">
                          <a:effectLst/>
                        </a:rPr>
                        <a:t>1 1 0 0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0 1 1 1 1 0 0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9624178"/>
                  </a:ext>
                </a:extLst>
              </a:tr>
              <a:tr h="203200">
                <a:tc>
                  <a:txBody>
                    <a:bodyPr/>
                    <a:lstStyle/>
                    <a:p>
                      <a:pPr algn="l" fontAlgn="ctr"/>
                      <a:r>
                        <a:rPr lang="en-US" sz="1800" u="none" strike="noStrike">
                          <a:effectLst/>
                        </a:rPr>
                        <a:t>1 1 0 1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1 0 1 0 1 0 1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16595710"/>
                  </a:ext>
                </a:extLst>
              </a:tr>
              <a:tr h="203200">
                <a:tc>
                  <a:txBody>
                    <a:bodyPr/>
                    <a:lstStyle/>
                    <a:p>
                      <a:pPr algn="l" fontAlgn="ctr"/>
                      <a:r>
                        <a:rPr lang="en-US" sz="1800" u="none" strike="noStrike">
                          <a:effectLst/>
                        </a:rPr>
                        <a:t>1 1 1 0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0 0 1 0 1 1 0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579856"/>
                  </a:ext>
                </a:extLst>
              </a:tr>
              <a:tr h="203200">
                <a:tc>
                  <a:txBody>
                    <a:bodyPr/>
                    <a:lstStyle/>
                    <a:p>
                      <a:pPr algn="l" fontAlgn="ctr"/>
                      <a:r>
                        <a:rPr lang="en-US" sz="1800" u="none" strike="noStrike">
                          <a:effectLst/>
                        </a:rPr>
                        <a:t>1 1 1 1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1 1 1 1 1 1 1</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2972859"/>
                  </a:ext>
                </a:extLst>
              </a:tr>
            </a:tbl>
          </a:graphicData>
        </a:graphic>
      </p:graphicFrame>
      <p:sp>
        <p:nvSpPr>
          <p:cNvPr id="41" name="TextBox 40">
            <a:extLst>
              <a:ext uri="{FF2B5EF4-FFF2-40B4-BE49-F238E27FC236}">
                <a16:creationId xmlns:a16="http://schemas.microsoft.com/office/drawing/2014/main" id="{E3B46500-581D-8250-D5C5-8F3062C541C1}"/>
              </a:ext>
            </a:extLst>
          </p:cNvPr>
          <p:cNvSpPr txBox="1"/>
          <p:nvPr/>
        </p:nvSpPr>
        <p:spPr>
          <a:xfrm>
            <a:off x="6308436" y="1542473"/>
            <a:ext cx="5763491" cy="5016758"/>
          </a:xfrm>
          <a:prstGeom prst="rect">
            <a:avLst/>
          </a:prstGeom>
          <a:noFill/>
        </p:spPr>
        <p:txBody>
          <a:bodyPr wrap="square" rtlCol="0">
            <a:spAutoFit/>
          </a:bodyPr>
          <a:lstStyle/>
          <a:p>
            <a:r>
              <a:rPr lang="en-US" sz="2000" b="1" dirty="0"/>
              <a:t>Points to note</a:t>
            </a:r>
          </a:p>
          <a:p>
            <a:pPr marL="285750" indent="-285750">
              <a:buFont typeface="Arial" panose="020B0604020202020204" pitchFamily="34" charset="0"/>
              <a:buChar char="•"/>
            </a:pPr>
            <a:r>
              <a:rPr lang="en-US" sz="2000" dirty="0"/>
              <a:t>Every bit-string on the right differs from every other bit-string by at least 3 bits. This is called as having a “hamming distance” of at least 3</a:t>
            </a:r>
          </a:p>
          <a:p>
            <a:pPr marL="285750" indent="-285750">
              <a:buFont typeface="Arial" panose="020B0604020202020204" pitchFamily="34" charset="0"/>
              <a:buChar char="•"/>
            </a:pPr>
            <a:r>
              <a:rPr lang="en-US" sz="2000" dirty="0"/>
              <a:t>This means that if one bit of any codeword is flipped, its distance to every other codeword is &gt;= 2. Its distance to the original codeword is of course 1. Thus, it can be decoded</a:t>
            </a:r>
          </a:p>
          <a:p>
            <a:pPr marL="285750" indent="-285750">
              <a:buFont typeface="Arial" panose="020B0604020202020204" pitchFamily="34" charset="0"/>
              <a:buChar char="•"/>
            </a:pPr>
            <a:r>
              <a:rPr lang="en-US" sz="2000" dirty="0"/>
              <a:t>If two bits are flipped, it cannot be </a:t>
            </a:r>
            <a:r>
              <a:rPr lang="en-US" sz="2000" b="1" dirty="0"/>
              <a:t>corrected</a:t>
            </a:r>
            <a:r>
              <a:rPr lang="en-US" sz="2000" dirty="0"/>
              <a:t>, but the error can be </a:t>
            </a:r>
            <a:r>
              <a:rPr lang="en-US" sz="2000" b="1" dirty="0"/>
              <a:t>detected</a:t>
            </a:r>
            <a:r>
              <a:rPr lang="en-US" sz="2000" dirty="0"/>
              <a:t> since no two codewords differ by 2 bits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How do we come up with this table? This is called a hamming code and is out of scope of this course. It is simple enough to understand though</a:t>
            </a:r>
          </a:p>
        </p:txBody>
      </p:sp>
    </p:spTree>
    <p:extLst>
      <p:ext uri="{BB962C8B-B14F-4D97-AF65-F5344CB8AC3E}">
        <p14:creationId xmlns:p14="http://schemas.microsoft.com/office/powerpoint/2010/main" val="306461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F6EAD-4207-4E84-1C37-A0AE3609F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E4654-8262-7858-1BDF-86C4F52848D5}"/>
              </a:ext>
            </a:extLst>
          </p:cNvPr>
          <p:cNvSpPr>
            <a:spLocks noGrp="1"/>
          </p:cNvSpPr>
          <p:nvPr>
            <p:ph type="title"/>
          </p:nvPr>
        </p:nvSpPr>
        <p:spPr/>
        <p:txBody>
          <a:bodyPr/>
          <a:lstStyle/>
          <a:p>
            <a:r>
              <a:rPr lang="en-US" dirty="0"/>
              <a:t>A longer error correcting code</a:t>
            </a:r>
          </a:p>
        </p:txBody>
      </p:sp>
      <p:graphicFrame>
        <p:nvGraphicFramePr>
          <p:cNvPr id="40" name="Table 39">
            <a:extLst>
              <a:ext uri="{FF2B5EF4-FFF2-40B4-BE49-F238E27FC236}">
                <a16:creationId xmlns:a16="http://schemas.microsoft.com/office/drawing/2014/main" id="{7486CEE7-462C-19C1-8613-BDC8531B21FE}"/>
              </a:ext>
            </a:extLst>
          </p:cNvPr>
          <p:cNvGraphicFramePr>
            <a:graphicFrameLocks noGrp="1"/>
          </p:cNvGraphicFramePr>
          <p:nvPr/>
        </p:nvGraphicFramePr>
        <p:xfrm>
          <a:off x="1031008" y="1507836"/>
          <a:ext cx="4640120" cy="5099685"/>
        </p:xfrm>
        <a:graphic>
          <a:graphicData uri="http://schemas.openxmlformats.org/drawingml/2006/table">
            <a:tbl>
              <a:tblPr firstRow="1">
                <a:tableStyleId>{073A0DAA-6AF3-43AB-8588-CEC1D06C72B9}</a:tableStyleId>
              </a:tblPr>
              <a:tblGrid>
                <a:gridCol w="2320060">
                  <a:extLst>
                    <a:ext uri="{9D8B030D-6E8A-4147-A177-3AD203B41FA5}">
                      <a16:colId xmlns:a16="http://schemas.microsoft.com/office/drawing/2014/main" val="311273370"/>
                    </a:ext>
                  </a:extLst>
                </a:gridCol>
                <a:gridCol w="2320060">
                  <a:extLst>
                    <a:ext uri="{9D8B030D-6E8A-4147-A177-3AD203B41FA5}">
                      <a16:colId xmlns:a16="http://schemas.microsoft.com/office/drawing/2014/main" val="4087966139"/>
                    </a:ext>
                  </a:extLst>
                </a:gridCol>
              </a:tblGrid>
              <a:tr h="203200">
                <a:tc>
                  <a:txBody>
                    <a:bodyPr/>
                    <a:lstStyle/>
                    <a:p>
                      <a:pPr algn="l" fontAlgn="ctr"/>
                      <a:r>
                        <a:rPr lang="en-US" sz="1800" b="0" u="none" strike="noStrike" dirty="0">
                          <a:solidFill>
                            <a:schemeClr val="bg1"/>
                          </a:solidFill>
                          <a:effectLst/>
                        </a:rPr>
                        <a:t>Data I want to transmit</a:t>
                      </a:r>
                      <a:endParaRPr lang="en-US" sz="1800" b="0" i="0" u="none" strike="noStrike" dirty="0">
                        <a:solidFill>
                          <a:schemeClr val="bg1"/>
                        </a:solidFill>
                        <a:effectLst/>
                        <a:latin typeface="Aptos Narrow" panose="020B0004020202020204" pitchFamily="34" charset="0"/>
                      </a:endParaRPr>
                    </a:p>
                  </a:txBody>
                  <a:tcPr marL="9525" marR="9525" marT="9525" marB="0" anchor="ctr"/>
                </a:tc>
                <a:tc>
                  <a:txBody>
                    <a:bodyPr/>
                    <a:lstStyle/>
                    <a:p>
                      <a:pPr algn="l" fontAlgn="b"/>
                      <a:r>
                        <a:rPr lang="en-US" sz="1800" b="0" u="none" strike="noStrike" dirty="0">
                          <a:solidFill>
                            <a:schemeClr val="bg1"/>
                          </a:solidFill>
                          <a:effectLst/>
                        </a:rPr>
                        <a:t>How I encode the data (codeword)</a:t>
                      </a:r>
                      <a:endParaRPr lang="en-US" sz="1800" b="0" i="0" u="none" strike="noStrike" dirty="0">
                        <a:solidFill>
                          <a:schemeClr val="bg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68521719"/>
                  </a:ext>
                </a:extLst>
              </a:tr>
              <a:tr h="203200">
                <a:tc>
                  <a:txBody>
                    <a:bodyPr/>
                    <a:lstStyle/>
                    <a:p>
                      <a:pPr algn="l" fontAlgn="ctr"/>
                      <a:r>
                        <a:rPr lang="en-US" sz="1800" u="none" strike="noStrike" dirty="0">
                          <a:effectLst/>
                        </a:rPr>
                        <a:t>0 0 0 0</a:t>
                      </a:r>
                      <a:endParaRPr lang="en-US" sz="1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0 0 0 0 0 0 0</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95098260"/>
                  </a:ext>
                </a:extLst>
              </a:tr>
              <a:tr h="203200">
                <a:tc>
                  <a:txBody>
                    <a:bodyPr/>
                    <a:lstStyle/>
                    <a:p>
                      <a:pPr algn="l" fontAlgn="ctr"/>
                      <a:r>
                        <a:rPr lang="en-US" sz="1800" u="none" strike="noStrike">
                          <a:effectLst/>
                        </a:rPr>
                        <a:t>0 0 0 1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1 1 0 1 0 0 1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35157653"/>
                  </a:ext>
                </a:extLst>
              </a:tr>
              <a:tr h="203200">
                <a:tc>
                  <a:txBody>
                    <a:bodyPr/>
                    <a:lstStyle/>
                    <a:p>
                      <a:pPr algn="l" fontAlgn="ctr"/>
                      <a:r>
                        <a:rPr lang="en-US" sz="1800" u="none" strike="noStrike">
                          <a:effectLst/>
                        </a:rPr>
                        <a:t>0 0 1 0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0 1 0 1 0 1 0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46510931"/>
                  </a:ext>
                </a:extLst>
              </a:tr>
              <a:tr h="203200">
                <a:tc>
                  <a:txBody>
                    <a:bodyPr/>
                    <a:lstStyle/>
                    <a:p>
                      <a:pPr algn="l" fontAlgn="ctr"/>
                      <a:r>
                        <a:rPr lang="en-US" sz="1800" u="none" strike="noStrike">
                          <a:effectLst/>
                        </a:rPr>
                        <a:t>0 0 1 1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1 0 0 0 0 1 1</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787980487"/>
                  </a:ext>
                </a:extLst>
              </a:tr>
              <a:tr h="203200">
                <a:tc>
                  <a:txBody>
                    <a:bodyPr/>
                    <a:lstStyle/>
                    <a:p>
                      <a:pPr algn="l" fontAlgn="ctr"/>
                      <a:r>
                        <a:rPr lang="en-US" sz="1800" u="none" strike="noStrike">
                          <a:effectLst/>
                        </a:rPr>
                        <a:t>0 1 0 0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1 0 0 1 1 0 0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65512708"/>
                  </a:ext>
                </a:extLst>
              </a:tr>
              <a:tr h="203200">
                <a:tc>
                  <a:txBody>
                    <a:bodyPr/>
                    <a:lstStyle/>
                    <a:p>
                      <a:pPr algn="l" fontAlgn="ctr"/>
                      <a:r>
                        <a:rPr lang="en-US" sz="1800" u="none" strike="noStrike">
                          <a:effectLst/>
                        </a:rPr>
                        <a:t>0 1 0 1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0 0 1 1 0 0 1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33816278"/>
                  </a:ext>
                </a:extLst>
              </a:tr>
              <a:tr h="203200">
                <a:tc>
                  <a:txBody>
                    <a:bodyPr/>
                    <a:lstStyle/>
                    <a:p>
                      <a:pPr algn="l" fontAlgn="ctr"/>
                      <a:r>
                        <a:rPr lang="en-US" sz="1800" u="none" strike="noStrike">
                          <a:effectLst/>
                        </a:rPr>
                        <a:t>0 1 1 0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1 1 0 0 1 1 0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72247061"/>
                  </a:ext>
                </a:extLst>
              </a:tr>
              <a:tr h="203200">
                <a:tc>
                  <a:txBody>
                    <a:bodyPr/>
                    <a:lstStyle/>
                    <a:p>
                      <a:pPr algn="l" fontAlgn="ctr"/>
                      <a:r>
                        <a:rPr lang="en-US" sz="1800" u="none" strike="noStrike">
                          <a:effectLst/>
                        </a:rPr>
                        <a:t>0 1 1 1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0 0 0 1 1 1 1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63087765"/>
                  </a:ext>
                </a:extLst>
              </a:tr>
              <a:tr h="203200">
                <a:tc>
                  <a:txBody>
                    <a:bodyPr/>
                    <a:lstStyle/>
                    <a:p>
                      <a:pPr algn="l" fontAlgn="ctr"/>
                      <a:r>
                        <a:rPr lang="en-US" sz="1800" u="none" strike="noStrike">
                          <a:effectLst/>
                        </a:rPr>
                        <a:t>1 0 0 0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1 1 1 0 0 0 0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61476407"/>
                  </a:ext>
                </a:extLst>
              </a:tr>
              <a:tr h="203200">
                <a:tc>
                  <a:txBody>
                    <a:bodyPr/>
                    <a:lstStyle/>
                    <a:p>
                      <a:pPr algn="l" fontAlgn="ctr"/>
                      <a:r>
                        <a:rPr lang="en-US" sz="1800" u="none" strike="noStrike">
                          <a:effectLst/>
                        </a:rPr>
                        <a:t>1 0 0 1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0 1 0 0 1 0 1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11477705"/>
                  </a:ext>
                </a:extLst>
              </a:tr>
              <a:tr h="203200">
                <a:tc>
                  <a:txBody>
                    <a:bodyPr/>
                    <a:lstStyle/>
                    <a:p>
                      <a:pPr algn="l" fontAlgn="ctr"/>
                      <a:r>
                        <a:rPr lang="en-US" sz="1800" u="none" strike="noStrike">
                          <a:effectLst/>
                        </a:rPr>
                        <a:t>1 0 1 0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1 0 1 1 0 1 0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22000957"/>
                  </a:ext>
                </a:extLst>
              </a:tr>
              <a:tr h="203200">
                <a:tc>
                  <a:txBody>
                    <a:bodyPr/>
                    <a:lstStyle/>
                    <a:p>
                      <a:pPr algn="l" fontAlgn="ctr"/>
                      <a:r>
                        <a:rPr lang="en-US" sz="1800" u="none" strike="noStrike">
                          <a:effectLst/>
                        </a:rPr>
                        <a:t>1 0 1 1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0 1 1 0 0 1 1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82994264"/>
                  </a:ext>
                </a:extLst>
              </a:tr>
              <a:tr h="203200">
                <a:tc>
                  <a:txBody>
                    <a:bodyPr/>
                    <a:lstStyle/>
                    <a:p>
                      <a:pPr algn="l" fontAlgn="ctr"/>
                      <a:r>
                        <a:rPr lang="en-US" sz="1800" u="none" strike="noStrike">
                          <a:effectLst/>
                        </a:rPr>
                        <a:t>1 1 0 0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0 1 1 1 1 0 0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9624178"/>
                  </a:ext>
                </a:extLst>
              </a:tr>
              <a:tr h="203200">
                <a:tc>
                  <a:txBody>
                    <a:bodyPr/>
                    <a:lstStyle/>
                    <a:p>
                      <a:pPr algn="l" fontAlgn="ctr"/>
                      <a:r>
                        <a:rPr lang="en-US" sz="1800" u="none" strike="noStrike">
                          <a:effectLst/>
                        </a:rPr>
                        <a:t>1 1 0 1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1 0 1 0 1 0 1</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16595710"/>
                  </a:ext>
                </a:extLst>
              </a:tr>
              <a:tr h="203200">
                <a:tc>
                  <a:txBody>
                    <a:bodyPr/>
                    <a:lstStyle/>
                    <a:p>
                      <a:pPr algn="l" fontAlgn="ctr"/>
                      <a:r>
                        <a:rPr lang="en-US" sz="1800" u="none" strike="noStrike">
                          <a:effectLst/>
                        </a:rPr>
                        <a:t>1 1 1 0</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a:effectLst/>
                        </a:rPr>
                        <a:t>0 0 1 0 1 1 0</a:t>
                      </a:r>
                      <a:endParaRPr lang="en-US" sz="18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8579856"/>
                  </a:ext>
                </a:extLst>
              </a:tr>
              <a:tr h="203200">
                <a:tc>
                  <a:txBody>
                    <a:bodyPr/>
                    <a:lstStyle/>
                    <a:p>
                      <a:pPr algn="l" fontAlgn="ctr"/>
                      <a:r>
                        <a:rPr lang="en-US" sz="1800" u="none" strike="noStrike">
                          <a:effectLst/>
                        </a:rPr>
                        <a:t>1 1 1 1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1800" u="none" strike="noStrike" dirty="0">
                          <a:effectLst/>
                        </a:rPr>
                        <a:t>1 1 1 1 1 1 1</a:t>
                      </a:r>
                      <a:endParaRPr lang="en-US" sz="1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62972859"/>
                  </a:ext>
                </a:extLst>
              </a:tr>
            </a:tbl>
          </a:graphicData>
        </a:graphic>
      </p:graphicFrame>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BF3C3E72-7F07-C233-1ECA-B87E51E53C31}"/>
                  </a:ext>
                </a:extLst>
              </p:cNvPr>
              <p:cNvSpPr txBox="1"/>
              <p:nvPr/>
            </p:nvSpPr>
            <p:spPr>
              <a:xfrm>
                <a:off x="5671128" y="1486837"/>
                <a:ext cx="6400799" cy="5324535"/>
              </a:xfrm>
              <a:prstGeom prst="rect">
                <a:avLst/>
              </a:prstGeom>
              <a:noFill/>
            </p:spPr>
            <p:txBody>
              <a:bodyPr wrap="square" rtlCol="0">
                <a:spAutoFit/>
              </a:bodyPr>
              <a:lstStyle/>
              <a:p>
                <a:r>
                  <a:rPr lang="en-US" sz="2000" dirty="0"/>
                  <a:t>Here, we are encoding 4 bits as 7 bits</a:t>
                </a:r>
              </a:p>
              <a:p>
                <a:endParaRPr lang="en-US" sz="2000" dirty="0"/>
              </a:p>
              <a:p>
                <a:r>
                  <a:rPr lang="en-US" sz="2000" dirty="0"/>
                  <a:t>In general, for all m, you can encode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𝑚</m:t>
                        </m:r>
                      </m:sup>
                    </m:sSup>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−1</m:t>
                    </m:r>
                  </m:oMath>
                </a14:m>
                <a:r>
                  <a:rPr lang="en-US" sz="2000" dirty="0"/>
                  <a:t> bits using a codeword of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𝑚</m:t>
                        </m:r>
                      </m:sup>
                    </m:sSup>
                    <m:r>
                      <a:rPr lang="en-US" sz="2000" b="0" i="1" smtClean="0">
                        <a:latin typeface="Cambria Math" panose="02040503050406030204" pitchFamily="18" charset="0"/>
                      </a:rPr>
                      <m:t>−1</m:t>
                    </m:r>
                  </m:oMath>
                </a14:m>
                <a:r>
                  <a:rPr lang="en-US" sz="2000" dirty="0"/>
                  <a:t> bits. In each case, you can correct 1 bit errors and detect 2 bit errors</a:t>
                </a:r>
              </a:p>
              <a:p>
                <a:endParaRPr lang="en-US" sz="2000" dirty="0"/>
              </a:p>
              <a:p>
                <a:r>
                  <a:rPr lang="en-US" sz="2000" dirty="0"/>
                  <a:t>For example:</a:t>
                </a:r>
              </a:p>
              <a:p>
                <a:r>
                  <a:rPr lang="en-US" sz="2000" dirty="0"/>
                  <a:t>1 bit     </a:t>
                </a:r>
                <a:r>
                  <a:rPr lang="en-US" sz="2000" dirty="0">
                    <a:sym typeface="Wingdings" pitchFamily="2" charset="2"/>
                  </a:rPr>
                  <a:t></a:t>
                </a:r>
                <a:r>
                  <a:rPr lang="en-US" sz="2000" dirty="0"/>
                  <a:t> 3 bits     (efficiency: 0.333, m = 2)</a:t>
                </a:r>
              </a:p>
              <a:p>
                <a:r>
                  <a:rPr lang="en-US" sz="2000" dirty="0"/>
                  <a:t>4 bits   </a:t>
                </a:r>
                <a:r>
                  <a:rPr lang="en-US" sz="2000" dirty="0">
                    <a:sym typeface="Wingdings" pitchFamily="2" charset="2"/>
                  </a:rPr>
                  <a:t> 7 bits     (efficiency: 0.571, m = 3)</a:t>
                </a:r>
              </a:p>
              <a:p>
                <a:r>
                  <a:rPr lang="en-US" sz="2000" dirty="0">
                    <a:sym typeface="Wingdings" pitchFamily="2" charset="2"/>
                  </a:rPr>
                  <a:t>11 bits  15 bits  (efficiency: 0.733, m = 4)</a:t>
                </a:r>
              </a:p>
              <a:p>
                <a:r>
                  <a:rPr lang="en-US" sz="2000" dirty="0">
                    <a:sym typeface="Wingdings" pitchFamily="2" charset="2"/>
                  </a:rPr>
                  <a:t>16 bits  31 bits  (efficiency: 0.839, m = 5)</a:t>
                </a:r>
              </a:p>
              <a:p>
                <a:endParaRPr lang="en-US" sz="2000" dirty="0">
                  <a:sym typeface="Wingdings" pitchFamily="2" charset="2"/>
                </a:endParaRPr>
              </a:p>
              <a:p>
                <a:r>
                  <a:rPr lang="en-US" sz="2000" b="1" dirty="0">
                    <a:sym typeface="Wingdings" pitchFamily="2" charset="2"/>
                  </a:rPr>
                  <a:t>Key takeaway: </a:t>
                </a:r>
                <a:r>
                  <a:rPr lang="en-US" sz="2000" dirty="0">
                    <a:sym typeface="Wingdings" pitchFamily="2" charset="2"/>
                  </a:rPr>
                  <a:t>To correct/detect a given number of bit errors, the longer codewords you use, the greater the efficiency. </a:t>
                </a:r>
              </a:p>
              <a:p>
                <a:r>
                  <a:rPr lang="en-US" sz="2000" i="1" dirty="0">
                    <a:sym typeface="Wingdings" pitchFamily="2" charset="2"/>
                  </a:rPr>
                  <a:t>Efficiency approaches 1 as codeword length goes to infinity!</a:t>
                </a:r>
                <a:endParaRPr lang="en-US" sz="2000" i="1" dirty="0"/>
              </a:p>
            </p:txBody>
          </p:sp>
        </mc:Choice>
        <mc:Fallback>
          <p:sp>
            <p:nvSpPr>
              <p:cNvPr id="41" name="TextBox 40">
                <a:extLst>
                  <a:ext uri="{FF2B5EF4-FFF2-40B4-BE49-F238E27FC236}">
                    <a16:creationId xmlns:a16="http://schemas.microsoft.com/office/drawing/2014/main" id="{BF3C3E72-7F07-C233-1ECA-B87E51E53C31}"/>
                  </a:ext>
                </a:extLst>
              </p:cNvPr>
              <p:cNvSpPr txBox="1">
                <a:spLocks noRot="1" noChangeAspect="1" noMove="1" noResize="1" noEditPoints="1" noAdjustHandles="1" noChangeArrowheads="1" noChangeShapeType="1" noTextEdit="1"/>
              </p:cNvSpPr>
              <p:nvPr/>
            </p:nvSpPr>
            <p:spPr>
              <a:xfrm>
                <a:off x="5671128" y="1486837"/>
                <a:ext cx="6400799" cy="5324535"/>
              </a:xfrm>
              <a:prstGeom prst="rect">
                <a:avLst/>
              </a:prstGeom>
              <a:blipFill>
                <a:blip r:embed="rId2"/>
                <a:stretch>
                  <a:fillRect l="-990" t="-714" b="-952"/>
                </a:stretch>
              </a:blipFill>
            </p:spPr>
            <p:txBody>
              <a:bodyPr/>
              <a:lstStyle/>
              <a:p>
                <a:r>
                  <a:rPr lang="en-US">
                    <a:noFill/>
                  </a:rPr>
                  <a:t> </a:t>
                </a:r>
              </a:p>
            </p:txBody>
          </p:sp>
        </mc:Fallback>
      </mc:AlternateContent>
    </p:spTree>
    <p:extLst>
      <p:ext uri="{BB962C8B-B14F-4D97-AF65-F5344CB8AC3E}">
        <p14:creationId xmlns:p14="http://schemas.microsoft.com/office/powerpoint/2010/main" val="125751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5108-6856-100A-F7A9-DDF2F4033B4D}"/>
              </a:ext>
            </a:extLst>
          </p:cNvPr>
          <p:cNvSpPr>
            <a:spLocks noGrp="1"/>
          </p:cNvSpPr>
          <p:nvPr>
            <p:ph type="title"/>
          </p:nvPr>
        </p:nvSpPr>
        <p:spPr/>
        <p:txBody>
          <a:bodyPr/>
          <a:lstStyle/>
          <a:p>
            <a:r>
              <a:rPr lang="en-US" dirty="0"/>
              <a:t>Multi-bit correction: How much error correction do we need?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559D6B-F01F-703A-ACBC-33415CFB423C}"/>
                  </a:ext>
                </a:extLst>
              </p:cNvPr>
              <p:cNvSpPr>
                <a:spLocks noGrp="1"/>
              </p:cNvSpPr>
              <p:nvPr>
                <p:ph idx="1"/>
              </p:nvPr>
            </p:nvSpPr>
            <p:spPr>
              <a:xfrm>
                <a:off x="838200" y="5198799"/>
                <a:ext cx="10515600" cy="1395959"/>
              </a:xfrm>
            </p:spPr>
            <p:txBody>
              <a:bodyPr>
                <a:normAutofit fontScale="85000" lnSpcReduction="10000"/>
              </a:bodyPr>
              <a:lstStyle/>
              <a:p>
                <a:pPr marL="0" indent="0">
                  <a:buNone/>
                </a:pPr>
                <a:r>
                  <a:rPr lang="en-US" dirty="0"/>
                  <a:t>If probability of error is </a:t>
                </a:r>
                <a14:m>
                  <m:oMath xmlns:m="http://schemas.openxmlformats.org/officeDocument/2006/math">
                    <m:r>
                      <a:rPr lang="en-US" b="0" i="1" smtClean="0">
                        <a:latin typeface="Cambria Math" panose="02040503050406030204" pitchFamily="18" charset="0"/>
                      </a:rPr>
                      <m:t>𝑝</m:t>
                    </m:r>
                  </m:oMath>
                </a14:m>
                <a:r>
                  <a:rPr lang="en-US" dirty="0"/>
                  <a:t>, then we will have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𝐾𝑝</m:t>
                    </m:r>
                  </m:oMath>
                </a14:m>
                <a:r>
                  <a:rPr lang="en-US" dirty="0"/>
                  <a:t> errors in every K bits</a:t>
                </a:r>
              </a:p>
              <a:p>
                <a:pPr marL="0" indent="0">
                  <a:buNone/>
                </a:pPr>
                <a:r>
                  <a:rPr lang="en-US" dirty="0"/>
                  <a:t>Magic of statistics: as </a:t>
                </a:r>
                <a14:m>
                  <m:oMath xmlns:m="http://schemas.openxmlformats.org/officeDocument/2006/math">
                    <m:r>
                      <m:rPr>
                        <m:sty m:val="p"/>
                      </m:rPr>
                      <a:rPr lang="en-US" b="0" i="0" smtClean="0">
                        <a:latin typeface="Cambria Math" panose="02040503050406030204" pitchFamily="18" charset="0"/>
                      </a:rPr>
                      <m:t>K</m:t>
                    </m:r>
                    <m:r>
                      <a:rPr lang="en-US" b="0" i="1" smtClean="0">
                        <a:latin typeface="Cambria Math" panose="02040503050406030204" pitchFamily="18" charset="0"/>
                      </a:rPr>
                      <m:t>→∞</m:t>
                    </m:r>
                  </m:oMath>
                </a14:m>
                <a:r>
                  <a:rPr lang="en-US" dirty="0"/>
                  <a:t>, the number of errors will be almost </a:t>
                </a:r>
                <a:r>
                  <a:rPr lang="en-US" i="1" dirty="0"/>
                  <a:t>exactly K</a:t>
                </a:r>
                <a14:m>
                  <m:oMath xmlns:m="http://schemas.openxmlformats.org/officeDocument/2006/math">
                    <m:r>
                      <a:rPr lang="en-US" b="0" i="1" smtClean="0">
                        <a:latin typeface="Cambria Math" panose="02040503050406030204" pitchFamily="18" charset="0"/>
                      </a:rPr>
                      <m:t>𝑝</m:t>
                    </m:r>
                  </m:oMath>
                </a14:m>
                <a:endParaRPr lang="en-US" b="0" i="1" dirty="0"/>
              </a:p>
              <a:p>
                <a:pPr marL="0" indent="0">
                  <a:buNone/>
                </a:pPr>
                <a:r>
                  <a:rPr lang="en-US" dirty="0"/>
                  <a:t>In case you are interested, this is called the law of large numbers</a:t>
                </a:r>
              </a:p>
            </p:txBody>
          </p:sp>
        </mc:Choice>
        <mc:Fallback>
          <p:sp>
            <p:nvSpPr>
              <p:cNvPr id="3" name="Content Placeholder 2">
                <a:extLst>
                  <a:ext uri="{FF2B5EF4-FFF2-40B4-BE49-F238E27FC236}">
                    <a16:creationId xmlns:a16="http://schemas.microsoft.com/office/drawing/2014/main" id="{E9559D6B-F01F-703A-ACBC-33415CFB423C}"/>
                  </a:ext>
                </a:extLst>
              </p:cNvPr>
              <p:cNvSpPr>
                <a:spLocks noGrp="1" noRot="1" noChangeAspect="1" noMove="1" noResize="1" noEditPoints="1" noAdjustHandles="1" noChangeArrowheads="1" noChangeShapeType="1" noTextEdit="1"/>
              </p:cNvSpPr>
              <p:nvPr>
                <p:ph idx="1"/>
              </p:nvPr>
            </p:nvSpPr>
            <p:spPr>
              <a:xfrm>
                <a:off x="838200" y="5198799"/>
                <a:ext cx="10515600" cy="1395959"/>
              </a:xfrm>
              <a:blipFill>
                <a:blip r:embed="rId2"/>
                <a:stretch>
                  <a:fillRect l="-965" t="-8108"/>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610BA249-DF8C-EE56-A1BE-7F12298C7789}"/>
              </a:ext>
            </a:extLst>
          </p:cNvPr>
          <p:cNvSpPr/>
          <p:nvPr/>
        </p:nvSpPr>
        <p:spPr>
          <a:xfrm>
            <a:off x="1839433"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20" name="Oval 19">
            <a:extLst>
              <a:ext uri="{FF2B5EF4-FFF2-40B4-BE49-F238E27FC236}">
                <a16:creationId xmlns:a16="http://schemas.microsoft.com/office/drawing/2014/main" id="{CA8D8A3C-06E2-D27B-D433-12F6C0A18A83}"/>
              </a:ext>
            </a:extLst>
          </p:cNvPr>
          <p:cNvSpPr/>
          <p:nvPr/>
        </p:nvSpPr>
        <p:spPr>
          <a:xfrm>
            <a:off x="1839433"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sp>
        <p:nvSpPr>
          <p:cNvPr id="21" name="Oval 20">
            <a:extLst>
              <a:ext uri="{FF2B5EF4-FFF2-40B4-BE49-F238E27FC236}">
                <a16:creationId xmlns:a16="http://schemas.microsoft.com/office/drawing/2014/main" id="{9CF1E28A-6C43-8E07-4311-7334757BA302}"/>
              </a:ext>
            </a:extLst>
          </p:cNvPr>
          <p:cNvSpPr/>
          <p:nvPr/>
        </p:nvSpPr>
        <p:spPr>
          <a:xfrm>
            <a:off x="7882270"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22" name="Oval 21">
            <a:extLst>
              <a:ext uri="{FF2B5EF4-FFF2-40B4-BE49-F238E27FC236}">
                <a16:creationId xmlns:a16="http://schemas.microsoft.com/office/drawing/2014/main" id="{AD1F0D3E-EF59-EEF5-15D6-EE32FC4C3670}"/>
              </a:ext>
            </a:extLst>
          </p:cNvPr>
          <p:cNvSpPr/>
          <p:nvPr/>
        </p:nvSpPr>
        <p:spPr>
          <a:xfrm>
            <a:off x="7882270"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cxnSp>
        <p:nvCxnSpPr>
          <p:cNvPr id="23" name="Straight Arrow Connector 22">
            <a:extLst>
              <a:ext uri="{FF2B5EF4-FFF2-40B4-BE49-F238E27FC236}">
                <a16:creationId xmlns:a16="http://schemas.microsoft.com/office/drawing/2014/main" id="{86170BC3-D5AB-1BC5-ACC4-EC1807806C50}"/>
              </a:ext>
            </a:extLst>
          </p:cNvPr>
          <p:cNvCxnSpPr>
            <a:stCxn id="19" idx="6"/>
            <a:endCxn id="21" idx="2"/>
          </p:cNvCxnSpPr>
          <p:nvPr/>
        </p:nvCxnSpPr>
        <p:spPr>
          <a:xfrm>
            <a:off x="2881424" y="2562447"/>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D786147-134E-1DED-617B-29A0E6472C61}"/>
              </a:ext>
            </a:extLst>
          </p:cNvPr>
          <p:cNvCxnSpPr>
            <a:stCxn id="20" idx="6"/>
            <a:endCxn id="22" idx="2"/>
          </p:cNvCxnSpPr>
          <p:nvPr/>
        </p:nvCxnSpPr>
        <p:spPr>
          <a:xfrm>
            <a:off x="2881424" y="4469219"/>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01E538-ABDA-6574-E4A0-C6CC42D52A38}"/>
              </a:ext>
            </a:extLst>
          </p:cNvPr>
          <p:cNvCxnSpPr>
            <a:stCxn id="20" idx="6"/>
            <a:endCxn id="21" idx="2"/>
          </p:cNvCxnSpPr>
          <p:nvPr/>
        </p:nvCxnSpPr>
        <p:spPr>
          <a:xfrm flipV="1">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37E7BE9-BC45-A7A4-1387-79CAA3F9E77A}"/>
              </a:ext>
            </a:extLst>
          </p:cNvPr>
          <p:cNvCxnSpPr>
            <a:cxnSpLocks/>
            <a:stCxn id="19" idx="6"/>
            <a:endCxn id="22" idx="2"/>
          </p:cNvCxnSpPr>
          <p:nvPr/>
        </p:nvCxnSpPr>
        <p:spPr>
          <a:xfrm>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4075D66D-48AC-259B-5A99-1B2DBE9848EA}"/>
              </a:ext>
            </a:extLst>
          </p:cNvPr>
          <p:cNvSpPr txBox="1"/>
          <p:nvPr/>
        </p:nvSpPr>
        <p:spPr>
          <a:xfrm>
            <a:off x="5180355" y="2515845"/>
            <a:ext cx="1828800" cy="1828800"/>
          </a:xfrm>
          <a:prstGeom prst="rect">
            <a:avLst/>
          </a:prstGeom>
          <a:noFill/>
        </p:spPr>
        <p:txBody>
          <a:bodyPr wrap="square" rtlCol="0">
            <a:spAutoFit/>
          </a:bodyPr>
          <a:lstStyle/>
          <a:p>
            <a:pPr algn="l"/>
            <a:endParaRPr lang="en-US"/>
          </a:p>
        </p:txBody>
      </p:sp>
      <p:sp>
        <p:nvSpPr>
          <p:cNvPr id="28" name="TextBox 27">
            <a:extLst>
              <a:ext uri="{FF2B5EF4-FFF2-40B4-BE49-F238E27FC236}">
                <a16:creationId xmlns:a16="http://schemas.microsoft.com/office/drawing/2014/main" id="{E2E4CBD4-169C-8E66-FB6A-B257B6F1237B}"/>
              </a:ext>
            </a:extLst>
          </p:cNvPr>
          <p:cNvSpPr txBox="1"/>
          <p:nvPr/>
        </p:nvSpPr>
        <p:spPr>
          <a:xfrm>
            <a:off x="4772384" y="2127304"/>
            <a:ext cx="752129" cy="461665"/>
          </a:xfrm>
          <a:prstGeom prst="rect">
            <a:avLst/>
          </a:prstGeom>
          <a:noFill/>
        </p:spPr>
        <p:txBody>
          <a:bodyPr wrap="none" rtlCol="0">
            <a:spAutoFit/>
          </a:bodyPr>
          <a:lstStyle/>
          <a:p>
            <a:r>
              <a:rPr lang="en-US" sz="2400" dirty="0"/>
              <a:t>1 - p</a:t>
            </a:r>
          </a:p>
        </p:txBody>
      </p:sp>
      <p:sp>
        <p:nvSpPr>
          <p:cNvPr id="29" name="TextBox 28">
            <a:extLst>
              <a:ext uri="{FF2B5EF4-FFF2-40B4-BE49-F238E27FC236}">
                <a16:creationId xmlns:a16="http://schemas.microsoft.com/office/drawing/2014/main" id="{3C4D0F40-6489-1C7D-0153-DD6FA77C5D94}"/>
              </a:ext>
            </a:extLst>
          </p:cNvPr>
          <p:cNvSpPr txBox="1"/>
          <p:nvPr/>
        </p:nvSpPr>
        <p:spPr>
          <a:xfrm>
            <a:off x="4772385" y="4518311"/>
            <a:ext cx="752129" cy="461665"/>
          </a:xfrm>
          <a:prstGeom prst="rect">
            <a:avLst/>
          </a:prstGeom>
          <a:noFill/>
        </p:spPr>
        <p:txBody>
          <a:bodyPr wrap="none" rtlCol="0">
            <a:spAutoFit/>
          </a:bodyPr>
          <a:lstStyle/>
          <a:p>
            <a:r>
              <a:rPr lang="en-US" sz="2400" dirty="0"/>
              <a:t>1 - p</a:t>
            </a:r>
          </a:p>
        </p:txBody>
      </p:sp>
      <p:sp>
        <p:nvSpPr>
          <p:cNvPr id="30" name="TextBox 29">
            <a:extLst>
              <a:ext uri="{FF2B5EF4-FFF2-40B4-BE49-F238E27FC236}">
                <a16:creationId xmlns:a16="http://schemas.microsoft.com/office/drawing/2014/main" id="{5C585C4D-7860-409C-6045-F58092B83626}"/>
              </a:ext>
            </a:extLst>
          </p:cNvPr>
          <p:cNvSpPr txBox="1"/>
          <p:nvPr/>
        </p:nvSpPr>
        <p:spPr>
          <a:xfrm>
            <a:off x="4486870" y="2791696"/>
            <a:ext cx="357790" cy="461665"/>
          </a:xfrm>
          <a:prstGeom prst="rect">
            <a:avLst/>
          </a:prstGeom>
          <a:noFill/>
        </p:spPr>
        <p:txBody>
          <a:bodyPr wrap="none" rtlCol="0">
            <a:spAutoFit/>
          </a:bodyPr>
          <a:lstStyle/>
          <a:p>
            <a:r>
              <a:rPr lang="en-US" sz="2400" dirty="0"/>
              <a:t>p</a:t>
            </a:r>
          </a:p>
        </p:txBody>
      </p:sp>
      <p:sp>
        <p:nvSpPr>
          <p:cNvPr id="31" name="TextBox 30">
            <a:extLst>
              <a:ext uri="{FF2B5EF4-FFF2-40B4-BE49-F238E27FC236}">
                <a16:creationId xmlns:a16="http://schemas.microsoft.com/office/drawing/2014/main" id="{D8B903B4-C16E-D627-7DB3-C4DB15BEE2BF}"/>
              </a:ext>
            </a:extLst>
          </p:cNvPr>
          <p:cNvSpPr txBox="1"/>
          <p:nvPr/>
        </p:nvSpPr>
        <p:spPr>
          <a:xfrm>
            <a:off x="4486870" y="3717390"/>
            <a:ext cx="357790" cy="461665"/>
          </a:xfrm>
          <a:prstGeom prst="rect">
            <a:avLst/>
          </a:prstGeom>
          <a:noFill/>
        </p:spPr>
        <p:txBody>
          <a:bodyPr wrap="none" rtlCol="0">
            <a:spAutoFit/>
          </a:bodyPr>
          <a:lstStyle/>
          <a:p>
            <a:r>
              <a:rPr lang="en-US" sz="2400" dirty="0"/>
              <a:t>p</a:t>
            </a:r>
          </a:p>
        </p:txBody>
      </p:sp>
      <p:sp>
        <p:nvSpPr>
          <p:cNvPr id="32" name="TextBox 31">
            <a:extLst>
              <a:ext uri="{FF2B5EF4-FFF2-40B4-BE49-F238E27FC236}">
                <a16:creationId xmlns:a16="http://schemas.microsoft.com/office/drawing/2014/main" id="{047A6515-F023-EF93-B6A1-6D6DCCDCBD28}"/>
              </a:ext>
            </a:extLst>
          </p:cNvPr>
          <p:cNvSpPr txBox="1"/>
          <p:nvPr/>
        </p:nvSpPr>
        <p:spPr>
          <a:xfrm>
            <a:off x="1241154" y="1519187"/>
            <a:ext cx="2238548" cy="461665"/>
          </a:xfrm>
          <a:prstGeom prst="rect">
            <a:avLst/>
          </a:prstGeom>
          <a:noFill/>
        </p:spPr>
        <p:txBody>
          <a:bodyPr wrap="square" rtlCol="0">
            <a:spAutoFit/>
          </a:bodyPr>
          <a:lstStyle/>
          <a:p>
            <a:r>
              <a:rPr lang="en-US" sz="2400" dirty="0"/>
              <a:t>Bit that is sent</a:t>
            </a:r>
          </a:p>
        </p:txBody>
      </p:sp>
      <p:sp>
        <p:nvSpPr>
          <p:cNvPr id="33" name="TextBox 32">
            <a:extLst>
              <a:ext uri="{FF2B5EF4-FFF2-40B4-BE49-F238E27FC236}">
                <a16:creationId xmlns:a16="http://schemas.microsoft.com/office/drawing/2014/main" id="{D2E88581-EE9B-5D3F-199B-392824331534}"/>
              </a:ext>
            </a:extLst>
          </p:cNvPr>
          <p:cNvSpPr txBox="1"/>
          <p:nvPr/>
        </p:nvSpPr>
        <p:spPr>
          <a:xfrm>
            <a:off x="7593025" y="1512187"/>
            <a:ext cx="2759541" cy="461665"/>
          </a:xfrm>
          <a:prstGeom prst="rect">
            <a:avLst/>
          </a:prstGeom>
          <a:noFill/>
        </p:spPr>
        <p:txBody>
          <a:bodyPr wrap="square" rtlCol="0">
            <a:spAutoFit/>
          </a:bodyPr>
          <a:lstStyle/>
          <a:p>
            <a:r>
              <a:rPr lang="en-US" sz="2400" dirty="0"/>
              <a:t>Bit that is received</a:t>
            </a:r>
          </a:p>
        </p:txBody>
      </p:sp>
    </p:spTree>
    <p:extLst>
      <p:ext uri="{BB962C8B-B14F-4D97-AF65-F5344CB8AC3E}">
        <p14:creationId xmlns:p14="http://schemas.microsoft.com/office/powerpoint/2010/main" val="59150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CF022-0875-1134-7001-FA43DBCF1981}"/>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2BF321D-0FA5-7043-2EE1-15DC84D6A298}"/>
              </a:ext>
            </a:extLst>
          </p:cNvPr>
          <p:cNvSpPr txBox="1">
            <a:spLocks/>
          </p:cNvSpPr>
          <p:nvPr/>
        </p:nvSpPr>
        <p:spPr>
          <a:xfrm>
            <a:off x="838200" y="3429000"/>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4A3DD89B-8361-2A78-2FD3-4F830BC065EC}"/>
                  </a:ext>
                </a:extLst>
              </p:cNvPr>
              <p:cNvSpPr txBox="1">
                <a:spLocks/>
              </p:cNvSpPr>
              <p:nvPr/>
            </p:nvSpPr>
            <p:spPr>
              <a:xfrm>
                <a:off x="838200" y="3428999"/>
                <a:ext cx="10515600" cy="30638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Task: To transmit N bits, we need to find a K</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en-US" dirty="0"/>
                  <a:t> bit code book (set of codewords) that encodes K bits such that we can correct </a:t>
                </a:r>
                <a:r>
                  <a:rPr lang="en-US" dirty="0" err="1"/>
                  <a:t>Kp</a:t>
                </a:r>
                <a:r>
                  <a:rPr lang="en-US" dirty="0"/>
                  <a:t>. Efficiency is N / K</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Shannon’s theorem (informally stated): </a:t>
                </a:r>
                <a:r>
                  <a:rPr lang="en-US" dirty="0"/>
                  <a:t>For every channel with probability of error p, we can construct bigger and bigger code books (i.e. larger and larger N and K) such that the efficiency approaches 1 – H(K). That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𝐾</m:t>
                        </m:r>
                      </m:den>
                    </m:f>
                    <m:r>
                      <a:rPr lang="en-US" b="0" i="1" smtClean="0">
                        <a:latin typeface="Cambria Math" panose="02040503050406030204" pitchFamily="18" charset="0"/>
                      </a:rPr>
                      <m:t>→1 −</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a:p>
                <a:pPr marL="0" indent="0">
                  <a:buFont typeface="Arial" panose="020B0604020202020204" pitchFamily="34" charset="0"/>
                  <a:buNone/>
                </a:pPr>
                <a:r>
                  <a:rPr lang="en-US" dirty="0"/>
                  <a:t>Here,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1−</m:t>
                            </m:r>
                            <m:r>
                              <a:rPr lang="en-US" b="0" i="1" smtClean="0">
                                <a:latin typeface="Cambria Math" panose="02040503050406030204" pitchFamily="18" charset="0"/>
                              </a:rPr>
                              <m:t>𝑝</m:t>
                            </m:r>
                          </m:e>
                        </m:func>
                      </m:e>
                    </m:func>
                  </m:oMath>
                </a14:m>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Choice>
        <mc:Fallback>
          <p:sp>
            <p:nvSpPr>
              <p:cNvPr id="5" name="Content Placeholder 2">
                <a:extLst>
                  <a:ext uri="{FF2B5EF4-FFF2-40B4-BE49-F238E27FC236}">
                    <a16:creationId xmlns:a16="http://schemas.microsoft.com/office/drawing/2014/main" id="{4A3DD89B-8361-2A78-2FD3-4F830BC065EC}"/>
                  </a:ext>
                </a:extLst>
              </p:cNvPr>
              <p:cNvSpPr txBox="1">
                <a:spLocks noRot="1" noChangeAspect="1" noMove="1" noResize="1" noEditPoints="1" noAdjustHandles="1" noChangeArrowheads="1" noChangeShapeType="1" noTextEdit="1"/>
              </p:cNvSpPr>
              <p:nvPr/>
            </p:nvSpPr>
            <p:spPr>
              <a:xfrm>
                <a:off x="838200" y="3428999"/>
                <a:ext cx="10515600" cy="3063876"/>
              </a:xfrm>
              <a:prstGeom prst="rect">
                <a:avLst/>
              </a:prstGeom>
              <a:blipFill>
                <a:blip r:embed="rId2"/>
                <a:stretch>
                  <a:fillRect l="-965" t="-3292" b="-823"/>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39A80953-66F6-5E17-A666-52CBA66D67FD}"/>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Multi-bit correction: How much error correction do we need?</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3551ED3E-3514-518C-23F8-5D4C91DFF938}"/>
                  </a:ext>
                </a:extLst>
              </p:cNvPr>
              <p:cNvSpPr>
                <a:spLocks noGrp="1"/>
              </p:cNvSpPr>
              <p:nvPr>
                <p:ph idx="1"/>
              </p:nvPr>
            </p:nvSpPr>
            <p:spPr>
              <a:xfrm>
                <a:off x="838200" y="2014264"/>
                <a:ext cx="10515600" cy="1395959"/>
              </a:xfrm>
            </p:spPr>
            <p:txBody>
              <a:bodyPr>
                <a:normAutofit fontScale="85000" lnSpcReduction="10000"/>
              </a:bodyPr>
              <a:lstStyle/>
              <a:p>
                <a:pPr marL="0" indent="0">
                  <a:buNone/>
                </a:pPr>
                <a:r>
                  <a:rPr lang="en-US" dirty="0"/>
                  <a:t>If probability of error is </a:t>
                </a:r>
                <a14:m>
                  <m:oMath xmlns:m="http://schemas.openxmlformats.org/officeDocument/2006/math">
                    <m:r>
                      <a:rPr lang="en-US" b="0" i="1" smtClean="0">
                        <a:latin typeface="Cambria Math" panose="02040503050406030204" pitchFamily="18" charset="0"/>
                      </a:rPr>
                      <m:t>𝑝</m:t>
                    </m:r>
                  </m:oMath>
                </a14:m>
                <a:r>
                  <a:rPr lang="en-US" dirty="0"/>
                  <a:t>, then we will have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𝐾𝑝</m:t>
                    </m:r>
                  </m:oMath>
                </a14:m>
                <a:r>
                  <a:rPr lang="en-US" dirty="0"/>
                  <a:t> errors in every K bits</a:t>
                </a:r>
              </a:p>
              <a:p>
                <a:pPr marL="0" indent="0">
                  <a:buNone/>
                </a:pPr>
                <a:r>
                  <a:rPr lang="en-US" dirty="0"/>
                  <a:t>Magic of statistics: as </a:t>
                </a:r>
                <a14:m>
                  <m:oMath xmlns:m="http://schemas.openxmlformats.org/officeDocument/2006/math">
                    <m:r>
                      <m:rPr>
                        <m:sty m:val="p"/>
                      </m:rPr>
                      <a:rPr lang="en-US" b="0" i="0" smtClean="0">
                        <a:latin typeface="Cambria Math" panose="02040503050406030204" pitchFamily="18" charset="0"/>
                      </a:rPr>
                      <m:t>K</m:t>
                    </m:r>
                    <m:r>
                      <a:rPr lang="en-US" b="0" i="1" smtClean="0">
                        <a:latin typeface="Cambria Math" panose="02040503050406030204" pitchFamily="18" charset="0"/>
                      </a:rPr>
                      <m:t>→∞</m:t>
                    </m:r>
                  </m:oMath>
                </a14:m>
                <a:r>
                  <a:rPr lang="en-US" dirty="0"/>
                  <a:t>, the number of errors will be almost </a:t>
                </a:r>
                <a:r>
                  <a:rPr lang="en-US" i="1" dirty="0"/>
                  <a:t>exactly K</a:t>
                </a:r>
                <a14:m>
                  <m:oMath xmlns:m="http://schemas.openxmlformats.org/officeDocument/2006/math">
                    <m:r>
                      <a:rPr lang="en-US" b="0" i="1" smtClean="0">
                        <a:latin typeface="Cambria Math" panose="02040503050406030204" pitchFamily="18" charset="0"/>
                      </a:rPr>
                      <m:t>𝑝</m:t>
                    </m:r>
                  </m:oMath>
                </a14:m>
                <a:endParaRPr lang="en-US" b="0" i="1" dirty="0"/>
              </a:p>
              <a:p>
                <a:pPr marL="0" indent="0">
                  <a:buNone/>
                </a:pPr>
                <a:r>
                  <a:rPr lang="en-US" dirty="0"/>
                  <a:t>In case you are interested, this is called the law of large numbers</a:t>
                </a:r>
              </a:p>
            </p:txBody>
          </p:sp>
        </mc:Choice>
        <mc:Fallback>
          <p:sp>
            <p:nvSpPr>
              <p:cNvPr id="12" name="Content Placeholder 2">
                <a:extLst>
                  <a:ext uri="{FF2B5EF4-FFF2-40B4-BE49-F238E27FC236}">
                    <a16:creationId xmlns:a16="http://schemas.microsoft.com/office/drawing/2014/main" id="{3551ED3E-3514-518C-23F8-5D4C91DFF938}"/>
                  </a:ext>
                </a:extLst>
              </p:cNvPr>
              <p:cNvSpPr>
                <a:spLocks noGrp="1" noRot="1" noChangeAspect="1" noMove="1" noResize="1" noEditPoints="1" noAdjustHandles="1" noChangeArrowheads="1" noChangeShapeType="1" noTextEdit="1"/>
              </p:cNvSpPr>
              <p:nvPr>
                <p:ph idx="1"/>
              </p:nvPr>
            </p:nvSpPr>
            <p:spPr>
              <a:xfrm>
                <a:off x="838200" y="2014264"/>
                <a:ext cx="10515600" cy="1395959"/>
              </a:xfrm>
              <a:blipFill>
                <a:blip r:embed="rId3"/>
                <a:stretch>
                  <a:fillRect l="-965" t="-8108"/>
                </a:stretch>
              </a:blipFill>
            </p:spPr>
            <p:txBody>
              <a:bodyPr/>
              <a:lstStyle/>
              <a:p>
                <a:r>
                  <a:rPr lang="en-US">
                    <a:noFill/>
                  </a:rPr>
                  <a:t> </a:t>
                </a:r>
              </a:p>
            </p:txBody>
          </p:sp>
        </mc:Fallback>
      </mc:AlternateContent>
    </p:spTree>
    <p:extLst>
      <p:ext uri="{BB962C8B-B14F-4D97-AF65-F5344CB8AC3E}">
        <p14:creationId xmlns:p14="http://schemas.microsoft.com/office/powerpoint/2010/main" val="8740423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7D9A9-8CD9-BA0E-06E6-EF94C1FEB617}"/>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5B0C1E8-096F-B2F0-9DF7-48270092C4D7}"/>
              </a:ext>
            </a:extLst>
          </p:cNvPr>
          <p:cNvSpPr txBox="1">
            <a:spLocks/>
          </p:cNvSpPr>
          <p:nvPr/>
        </p:nvSpPr>
        <p:spPr>
          <a:xfrm>
            <a:off x="838200" y="3429000"/>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F694C824-F1B8-27A9-18A0-FCE659205BED}"/>
                  </a:ext>
                </a:extLst>
              </p:cNvPr>
              <p:cNvSpPr txBox="1">
                <a:spLocks/>
              </p:cNvSpPr>
              <p:nvPr/>
            </p:nvSpPr>
            <p:spPr>
              <a:xfrm>
                <a:off x="838200" y="3428999"/>
                <a:ext cx="10515600" cy="28055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Task: To transmit N bits, we need to find a K</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en-US" dirty="0"/>
                  <a:t> bit code book (set of codewords) that encodes K bits such that we can correct </a:t>
                </a:r>
                <a:r>
                  <a:rPr lang="en-US" dirty="0" err="1"/>
                  <a:t>Kp</a:t>
                </a:r>
                <a:r>
                  <a:rPr lang="en-US" dirty="0"/>
                  <a:t>. Efficiency is N / K</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Shannon’s theorem (informally stated): </a:t>
                </a:r>
                <a:r>
                  <a:rPr lang="en-US" dirty="0"/>
                  <a:t>For every channel with probability of error p, we can construct bigger and bigger code books (i.e. larger and larger N and K) such that the efficiency approaches 1 – H(K). That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𝐾</m:t>
                        </m:r>
                      </m:den>
                    </m:f>
                    <m:r>
                      <a:rPr lang="en-US" b="0" i="1" smtClean="0">
                        <a:latin typeface="Cambria Math" panose="02040503050406030204" pitchFamily="18" charset="0"/>
                      </a:rPr>
                      <m:t>→1 −</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a:p>
                <a:pPr marL="0" indent="0">
                  <a:buFont typeface="Arial" panose="020B0604020202020204" pitchFamily="34" charset="0"/>
                  <a:buNone/>
                </a:pPr>
                <a:r>
                  <a:rPr lang="en-US" dirty="0"/>
                  <a:t>Here,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𝑝</m:t>
                            </m:r>
                          </m:e>
                        </m:func>
                      </m:e>
                    </m:func>
                  </m:oMath>
                </a14:m>
                <a:r>
                  <a:rPr lang="en-US" dirty="0"/>
                  <a:t>) is called “information entropy”</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Choice>
        <mc:Fallback>
          <p:sp>
            <p:nvSpPr>
              <p:cNvPr id="5" name="Content Placeholder 2">
                <a:extLst>
                  <a:ext uri="{FF2B5EF4-FFF2-40B4-BE49-F238E27FC236}">
                    <a16:creationId xmlns:a16="http://schemas.microsoft.com/office/drawing/2014/main" id="{F694C824-F1B8-27A9-18A0-FCE659205BED}"/>
                  </a:ext>
                </a:extLst>
              </p:cNvPr>
              <p:cNvSpPr txBox="1">
                <a:spLocks noRot="1" noChangeAspect="1" noMove="1" noResize="1" noEditPoints="1" noAdjustHandles="1" noChangeArrowheads="1" noChangeShapeType="1" noTextEdit="1"/>
              </p:cNvSpPr>
              <p:nvPr/>
            </p:nvSpPr>
            <p:spPr>
              <a:xfrm>
                <a:off x="838200" y="3428999"/>
                <a:ext cx="10515600" cy="2805546"/>
              </a:xfrm>
              <a:prstGeom prst="rect">
                <a:avLst/>
              </a:prstGeom>
              <a:blipFill>
                <a:blip r:embed="rId2"/>
                <a:stretch>
                  <a:fillRect l="-965" t="-44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6785157E-37E9-C827-FD8F-FB6A9AB7FAA8}"/>
                  </a:ext>
                </a:extLst>
              </p:cNvPr>
              <p:cNvSpPr txBox="1">
                <a:spLocks/>
              </p:cNvSpPr>
              <p:nvPr/>
            </p:nvSpPr>
            <p:spPr>
              <a:xfrm>
                <a:off x="838200" y="1703908"/>
                <a:ext cx="10515600" cy="13959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If probability of error is </a:t>
                </a:r>
                <a14:m>
                  <m:oMath xmlns:m="http://schemas.openxmlformats.org/officeDocument/2006/math">
                    <m:r>
                      <a:rPr lang="en-US" i="1" smtClean="0">
                        <a:latin typeface="Cambria Math" panose="02040503050406030204" pitchFamily="18" charset="0"/>
                      </a:rPr>
                      <m:t>𝑝</m:t>
                    </m:r>
                  </m:oMath>
                </a14:m>
                <a:r>
                  <a:rPr lang="en-US" dirty="0"/>
                  <a:t>, then we will have </a:t>
                </a:r>
                <a14:m>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𝐾𝑝</m:t>
                    </m:r>
                  </m:oMath>
                </a14:m>
                <a:r>
                  <a:rPr lang="en-US" dirty="0"/>
                  <a:t> errors in every K bits</a:t>
                </a:r>
              </a:p>
              <a:p>
                <a:pPr marL="0" indent="0">
                  <a:buFont typeface="Arial" panose="020B0604020202020204" pitchFamily="34" charset="0"/>
                  <a:buNone/>
                </a:pPr>
                <a:r>
                  <a:rPr lang="en-US" dirty="0"/>
                  <a:t>Magic of statistics: as </a:t>
                </a:r>
                <a14:m>
                  <m:oMath xmlns:m="http://schemas.openxmlformats.org/officeDocument/2006/math">
                    <m:r>
                      <m:rPr>
                        <m:sty m:val="p"/>
                      </m:rPr>
                      <a:rPr lang="en-US" smtClean="0">
                        <a:latin typeface="Cambria Math" panose="02040503050406030204" pitchFamily="18" charset="0"/>
                      </a:rPr>
                      <m:t>K</m:t>
                    </m:r>
                    <m:r>
                      <a:rPr lang="en-US" i="1" smtClean="0">
                        <a:latin typeface="Cambria Math" panose="02040503050406030204" pitchFamily="18" charset="0"/>
                      </a:rPr>
                      <m:t>→∞</m:t>
                    </m:r>
                  </m:oMath>
                </a14:m>
                <a:r>
                  <a:rPr lang="en-US" dirty="0"/>
                  <a:t>, the number of errors will be almost </a:t>
                </a:r>
                <a:r>
                  <a:rPr lang="en-US" i="1" dirty="0"/>
                  <a:t>exactly K</a:t>
                </a:r>
                <a14:m>
                  <m:oMath xmlns:m="http://schemas.openxmlformats.org/officeDocument/2006/math">
                    <m:r>
                      <a:rPr lang="en-US" i="1" smtClean="0">
                        <a:latin typeface="Cambria Math" panose="02040503050406030204" pitchFamily="18" charset="0"/>
                      </a:rPr>
                      <m:t>𝑝</m:t>
                    </m:r>
                  </m:oMath>
                </a14:m>
                <a:endParaRPr lang="en-US" i="1" dirty="0"/>
              </a:p>
              <a:p>
                <a:pPr marL="0" indent="0">
                  <a:buFont typeface="Arial" panose="020B0604020202020204" pitchFamily="34" charset="0"/>
                  <a:buNone/>
                </a:pPr>
                <a:r>
                  <a:rPr lang="en-US" dirty="0"/>
                  <a:t>In case you are interested, this is called the law of large numbers</a:t>
                </a:r>
              </a:p>
            </p:txBody>
          </p:sp>
        </mc:Choice>
        <mc:Fallback>
          <p:sp>
            <p:nvSpPr>
              <p:cNvPr id="8" name="Content Placeholder 2">
                <a:extLst>
                  <a:ext uri="{FF2B5EF4-FFF2-40B4-BE49-F238E27FC236}">
                    <a16:creationId xmlns:a16="http://schemas.microsoft.com/office/drawing/2014/main" id="{6785157E-37E9-C827-FD8F-FB6A9AB7FAA8}"/>
                  </a:ext>
                </a:extLst>
              </p:cNvPr>
              <p:cNvSpPr txBox="1">
                <a:spLocks noRot="1" noChangeAspect="1" noMove="1" noResize="1" noEditPoints="1" noAdjustHandles="1" noChangeArrowheads="1" noChangeShapeType="1" noTextEdit="1"/>
              </p:cNvSpPr>
              <p:nvPr/>
            </p:nvSpPr>
            <p:spPr>
              <a:xfrm>
                <a:off x="838200" y="1703908"/>
                <a:ext cx="10515600" cy="1395959"/>
              </a:xfrm>
              <a:prstGeom prst="rect">
                <a:avLst/>
              </a:prstGeom>
              <a:blipFill>
                <a:blip r:embed="rId3"/>
                <a:stretch>
                  <a:fillRect l="-965" t="-8108"/>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7F0BC8CE-9D16-1BBD-45F8-CA44EB2CB89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Multi-bit correction: How much error correction do we need?</a:t>
            </a:r>
          </a:p>
        </p:txBody>
      </p:sp>
    </p:spTree>
    <p:extLst>
      <p:ext uri="{BB962C8B-B14F-4D97-AF65-F5344CB8AC3E}">
        <p14:creationId xmlns:p14="http://schemas.microsoft.com/office/powerpoint/2010/main" val="142976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5ABDE-428B-DD82-FDE3-D663023129F3}"/>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232A781-6A15-8605-B34C-A6AAEA0BE781}"/>
              </a:ext>
            </a:extLst>
          </p:cNvPr>
          <p:cNvSpPr txBox="1">
            <a:spLocks/>
          </p:cNvSpPr>
          <p:nvPr/>
        </p:nvSpPr>
        <p:spPr>
          <a:xfrm>
            <a:off x="838200" y="3429000"/>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7" name="Title 1">
            <a:extLst>
              <a:ext uri="{FF2B5EF4-FFF2-40B4-BE49-F238E27FC236}">
                <a16:creationId xmlns:a16="http://schemas.microsoft.com/office/drawing/2014/main" id="{610C52B3-4819-C9CB-FF5E-07BA8B7473B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Multi-bit correction: How much error correction do we need?</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88875F9E-D128-38DA-F73B-5372D8E324AE}"/>
                  </a:ext>
                </a:extLst>
              </p:cNvPr>
              <p:cNvSpPr txBox="1">
                <a:spLocks/>
              </p:cNvSpPr>
              <p:nvPr/>
            </p:nvSpPr>
            <p:spPr>
              <a:xfrm>
                <a:off x="838200" y="4867564"/>
                <a:ext cx="10515600" cy="171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Strategy: </a:t>
                </a:r>
                <a:r>
                  <a:rPr lang="en-US" dirty="0"/>
                  <a:t>Pick a very large </a:t>
                </a:r>
                <a14:m>
                  <m:oMath xmlns:m="http://schemas.openxmlformats.org/officeDocument/2006/math">
                    <m:r>
                      <a:rPr lang="en-US" i="1" dirty="0" smtClean="0">
                        <a:latin typeface="Cambria Math" panose="02040503050406030204" pitchFamily="18" charset="0"/>
                      </a:rPr>
                      <m:t>𝐾</m:t>
                    </m:r>
                  </m:oMath>
                </a14:m>
                <a:r>
                  <a:rPr lang="en-US" dirty="0"/>
                  <a:t> and pick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1 – </m:t>
                        </m:r>
                        <m:r>
                          <a:rPr lang="en-US" i="1" dirty="0" smtClean="0">
                            <a:latin typeface="Cambria Math" panose="02040503050406030204" pitchFamily="18" charset="0"/>
                          </a:rPr>
                          <m:t>𝐻</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𝑝</m:t>
                            </m:r>
                          </m:e>
                        </m:d>
                      </m:e>
                    </m:d>
                    <m:r>
                      <a:rPr lang="en-US" i="1" dirty="0" smtClean="0">
                        <a:latin typeface="Cambria Math" panose="02040503050406030204" pitchFamily="18" charset="0"/>
                      </a:rPr>
                      <m:t>𝐾</m:t>
                    </m:r>
                  </m:oMath>
                </a14:m>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Choice>
        <mc:Fallback>
          <p:sp>
            <p:nvSpPr>
              <p:cNvPr id="2" name="Content Placeholder 2">
                <a:extLst>
                  <a:ext uri="{FF2B5EF4-FFF2-40B4-BE49-F238E27FC236}">
                    <a16:creationId xmlns:a16="http://schemas.microsoft.com/office/drawing/2014/main" id="{88875F9E-D128-38DA-F73B-5372D8E324AE}"/>
                  </a:ext>
                </a:extLst>
              </p:cNvPr>
              <p:cNvSpPr txBox="1">
                <a:spLocks noRot="1" noChangeAspect="1" noMove="1" noResize="1" noEditPoints="1" noAdjustHandles="1" noChangeArrowheads="1" noChangeShapeType="1" noTextEdit="1"/>
              </p:cNvSpPr>
              <p:nvPr/>
            </p:nvSpPr>
            <p:spPr>
              <a:xfrm>
                <a:off x="838200" y="4867564"/>
                <a:ext cx="10515600" cy="1717963"/>
              </a:xfrm>
              <a:prstGeom prst="rect">
                <a:avLst/>
              </a:prstGeom>
              <a:blipFill>
                <a:blip r:embed="rId2"/>
                <a:stretch>
                  <a:fillRect l="-1206" t="-36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3D4E3C-1AE7-56F4-B702-E56EDB96DBB6}"/>
                  </a:ext>
                </a:extLst>
              </p:cNvPr>
              <p:cNvSpPr txBox="1">
                <a:spLocks/>
              </p:cNvSpPr>
              <p:nvPr/>
            </p:nvSpPr>
            <p:spPr>
              <a:xfrm>
                <a:off x="838200" y="1845397"/>
                <a:ext cx="10515600" cy="28055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Task: To transmit N bits, we need to find a K</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en-US" dirty="0"/>
                  <a:t> bit code book (set of codewords) that encodes K bits such that we can correct </a:t>
                </a:r>
                <a:r>
                  <a:rPr lang="en-US" dirty="0" err="1"/>
                  <a:t>Kp</a:t>
                </a:r>
                <a:r>
                  <a:rPr lang="en-US" dirty="0"/>
                  <a:t>. Efficiency is N / K</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Shannon’s theorem (informally stated): </a:t>
                </a:r>
                <a:r>
                  <a:rPr lang="en-US" dirty="0"/>
                  <a:t>For every channel with probability of error p, we can construct bigger and bigger code books (i.e. larger and larger N and K) such that the efficiency approaches 1 – H(K). That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𝐾</m:t>
                        </m:r>
                      </m:den>
                    </m:f>
                    <m:r>
                      <a:rPr lang="en-US" b="0" i="1" smtClean="0">
                        <a:latin typeface="Cambria Math" panose="02040503050406030204" pitchFamily="18" charset="0"/>
                      </a:rPr>
                      <m:t>→1 −</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as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a:p>
                <a:pPr marL="0" indent="0">
                  <a:buFont typeface="Arial" panose="020B0604020202020204" pitchFamily="34" charset="0"/>
                  <a:buNone/>
                </a:pPr>
                <a:r>
                  <a:rPr lang="en-US" dirty="0"/>
                  <a:t>Here,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𝑝</m:t>
                            </m:r>
                          </m:e>
                        </m:func>
                      </m:e>
                    </m:func>
                  </m:oMath>
                </a14:m>
                <a:r>
                  <a:rPr lang="en-US" dirty="0"/>
                  <a:t>) is called “information entropy”</a:t>
                </a:r>
              </a:p>
            </p:txBody>
          </p:sp>
        </mc:Choice>
        <mc:Fallback>
          <p:sp>
            <p:nvSpPr>
              <p:cNvPr id="3" name="Content Placeholder 2">
                <a:extLst>
                  <a:ext uri="{FF2B5EF4-FFF2-40B4-BE49-F238E27FC236}">
                    <a16:creationId xmlns:a16="http://schemas.microsoft.com/office/drawing/2014/main" id="{513D4E3C-1AE7-56F4-B702-E56EDB96DBB6}"/>
                  </a:ext>
                </a:extLst>
              </p:cNvPr>
              <p:cNvSpPr txBox="1">
                <a:spLocks noRot="1" noChangeAspect="1" noMove="1" noResize="1" noEditPoints="1" noAdjustHandles="1" noChangeArrowheads="1" noChangeShapeType="1" noTextEdit="1"/>
              </p:cNvSpPr>
              <p:nvPr/>
            </p:nvSpPr>
            <p:spPr>
              <a:xfrm>
                <a:off x="838200" y="1845397"/>
                <a:ext cx="10515600" cy="2805546"/>
              </a:xfrm>
              <a:prstGeom prst="rect">
                <a:avLst/>
              </a:prstGeom>
              <a:blipFill>
                <a:blip r:embed="rId3"/>
                <a:stretch>
                  <a:fillRect l="-965" t="-4955"/>
                </a:stretch>
              </a:blipFill>
            </p:spPr>
            <p:txBody>
              <a:bodyPr/>
              <a:lstStyle/>
              <a:p>
                <a:r>
                  <a:rPr lang="en-US">
                    <a:noFill/>
                  </a:rPr>
                  <a:t> </a:t>
                </a:r>
              </a:p>
            </p:txBody>
          </p:sp>
        </mc:Fallback>
      </mc:AlternateContent>
    </p:spTree>
    <p:extLst>
      <p:ext uri="{BB962C8B-B14F-4D97-AF65-F5344CB8AC3E}">
        <p14:creationId xmlns:p14="http://schemas.microsoft.com/office/powerpoint/2010/main" val="23809159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E3F2-A916-BC83-1AC5-B9BAA36662F1}"/>
              </a:ext>
            </a:extLst>
          </p:cNvPr>
          <p:cNvSpPr>
            <a:spLocks noGrp="1"/>
          </p:cNvSpPr>
          <p:nvPr>
            <p:ph type="title"/>
          </p:nvPr>
        </p:nvSpPr>
        <p:spPr/>
        <p:txBody>
          <a:bodyPr/>
          <a:lstStyle/>
          <a:p>
            <a:r>
              <a:rPr lang="en-US" dirty="0"/>
              <a:t>Key takeaways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9C3610-43EB-DADB-80B3-AA109B5AAB1D}"/>
                  </a:ext>
                </a:extLst>
              </p:cNvPr>
              <p:cNvSpPr>
                <a:spLocks noGrp="1"/>
              </p:cNvSpPr>
              <p:nvPr>
                <p:ph idx="1"/>
              </p:nvPr>
            </p:nvSpPr>
            <p:spPr/>
            <p:txBody>
              <a:bodyPr>
                <a:normAutofit/>
              </a:bodyPr>
              <a:lstStyle/>
              <a:p>
                <a:pPr marL="0" indent="0">
                  <a:buNone/>
                </a:pPr>
                <a:r>
                  <a:rPr lang="en-US" dirty="0"/>
                  <a:t>The following is all I expect you to understand about multi-bit error coding:</a:t>
                </a:r>
              </a:p>
              <a:p>
                <a:r>
                  <a:rPr lang="en-US" dirty="0"/>
                  <a:t>We can encode messages by their corresponding codewords</a:t>
                </a:r>
              </a:p>
              <a:p>
                <a:r>
                  <a:rPr lang="en-US" dirty="0"/>
                  <a:t>A bit-flip channel flips the bit with probability p</a:t>
                </a:r>
              </a:p>
              <a:p>
                <a:r>
                  <a:rPr lang="en-US" dirty="0"/>
                  <a:t>For p, there is a maximum achievable efficiency for messages sent through that channel. </a:t>
                </a:r>
              </a:p>
              <a:p>
                <a:r>
                  <a:rPr lang="en-US" dirty="0"/>
                  <a:t>That is, we can encode N-bit messages using K-bit codewords such that N / K approaches this maximum as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F39C3610-43EB-DADB-80B3-AA109B5AAB1D}"/>
                  </a:ext>
                </a:extLst>
              </p:cNvPr>
              <p:cNvSpPr>
                <a:spLocks noGrp="1" noRot="1" noChangeAspect="1" noMove="1" noResize="1" noEditPoints="1" noAdjustHandles="1" noChangeArrowheads="1" noChangeShapeType="1" noTextEdit="1"/>
              </p:cNvSpPr>
              <p:nvPr>
                <p:ph idx="1"/>
              </p:nvPr>
            </p:nvSpPr>
            <p:spPr>
              <a:blipFill>
                <a:blip r:embed="rId2"/>
                <a:stretch>
                  <a:fillRect l="-1206" t="-2326" r="-1809"/>
                </a:stretch>
              </a:blipFill>
            </p:spPr>
            <p:txBody>
              <a:bodyPr/>
              <a:lstStyle/>
              <a:p>
                <a:r>
                  <a:rPr lang="en-US">
                    <a:noFill/>
                  </a:rPr>
                  <a:t> </a:t>
                </a:r>
              </a:p>
            </p:txBody>
          </p:sp>
        </mc:Fallback>
      </mc:AlternateContent>
    </p:spTree>
    <p:extLst>
      <p:ext uri="{BB962C8B-B14F-4D97-AF65-F5344CB8AC3E}">
        <p14:creationId xmlns:p14="http://schemas.microsoft.com/office/powerpoint/2010/main" val="3979036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0001-58F4-F387-356B-314EEE0A79A6}"/>
              </a:ext>
            </a:extLst>
          </p:cNvPr>
          <p:cNvSpPr>
            <a:spLocks noGrp="1"/>
          </p:cNvSpPr>
          <p:nvPr>
            <p:ph type="title"/>
          </p:nvPr>
        </p:nvSpPr>
        <p:spPr/>
        <p:txBody>
          <a:bodyPr/>
          <a:lstStyle/>
          <a:p>
            <a:r>
              <a:rPr lang="en-US" dirty="0"/>
              <a:t>Fun aside: How do we correct more bit errors?</a:t>
            </a:r>
          </a:p>
        </p:txBody>
      </p:sp>
      <p:sp>
        <p:nvSpPr>
          <p:cNvPr id="3" name="Content Placeholder 2">
            <a:extLst>
              <a:ext uri="{FF2B5EF4-FFF2-40B4-BE49-F238E27FC236}">
                <a16:creationId xmlns:a16="http://schemas.microsoft.com/office/drawing/2014/main" id="{AC6D48DD-299E-B27F-34FD-37DFD2D288B7}"/>
              </a:ext>
            </a:extLst>
          </p:cNvPr>
          <p:cNvSpPr>
            <a:spLocks noGrp="1"/>
          </p:cNvSpPr>
          <p:nvPr>
            <p:ph idx="1"/>
          </p:nvPr>
        </p:nvSpPr>
        <p:spPr/>
        <p:txBody>
          <a:bodyPr>
            <a:normAutofit lnSpcReduction="10000"/>
          </a:bodyPr>
          <a:lstStyle/>
          <a:p>
            <a:r>
              <a:rPr lang="en-US" i="1" dirty="0"/>
              <a:t>Shannon’s code:</a:t>
            </a:r>
            <a:r>
              <a:rPr lang="en-US" dirty="0"/>
              <a:t> For every N-bit message, pick a </a:t>
            </a:r>
            <a:r>
              <a:rPr lang="en-US" i="1" dirty="0"/>
              <a:t>random </a:t>
            </a:r>
            <a:r>
              <a:rPr lang="en-US" dirty="0"/>
              <a:t>K-bit string as the codeword. Let this mapping from message to codeword be C(m). The sender and receiver need to agree on this function</a:t>
            </a:r>
          </a:p>
          <a:p>
            <a:endParaRPr lang="en-US" dirty="0"/>
          </a:p>
          <a:p>
            <a:r>
              <a:rPr lang="en-US" dirty="0"/>
              <a:t>Decoding strategy: given a received value of x, find a message m such that the hamming distance between x and C(m) is minimized. m will be the most likely transmitted message</a:t>
            </a:r>
          </a:p>
          <a:p>
            <a:endParaRPr lang="en-US" dirty="0"/>
          </a:p>
          <a:p>
            <a:r>
              <a:rPr lang="en-US" dirty="0"/>
              <a:t>What is the computational complexity of this decoding process?</a:t>
            </a:r>
          </a:p>
          <a:p>
            <a:endParaRPr lang="en-US" dirty="0"/>
          </a:p>
        </p:txBody>
      </p:sp>
    </p:spTree>
    <p:extLst>
      <p:ext uri="{BB962C8B-B14F-4D97-AF65-F5344CB8AC3E}">
        <p14:creationId xmlns:p14="http://schemas.microsoft.com/office/powerpoint/2010/main" val="229077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C6D29-A1F2-D640-9E2F-EBD0085CE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8DD52-C7F6-BA7F-DAFD-FB900592EE07}"/>
              </a:ext>
            </a:extLst>
          </p:cNvPr>
          <p:cNvSpPr>
            <a:spLocks noGrp="1"/>
          </p:cNvSpPr>
          <p:nvPr>
            <p:ph type="title"/>
          </p:nvPr>
        </p:nvSpPr>
        <p:spPr/>
        <p:txBody>
          <a:bodyPr/>
          <a:lstStyle/>
          <a:p>
            <a:r>
              <a:rPr lang="en-US" dirty="0"/>
              <a:t>Fun aside: How do we correct more bit errors?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1912BF-1FFB-6F0B-C56B-818A6AEC75E6}"/>
                  </a:ext>
                </a:extLst>
              </p:cNvPr>
              <p:cNvSpPr>
                <a:spLocks noGrp="1"/>
              </p:cNvSpPr>
              <p:nvPr>
                <p:ph idx="1"/>
              </p:nvPr>
            </p:nvSpPr>
            <p:spPr/>
            <p:txBody>
              <a:bodyPr>
                <a:normAutofit/>
              </a:bodyPr>
              <a:lstStyle/>
              <a:p>
                <a:r>
                  <a:rPr lang="en-US" dirty="0"/>
                  <a:t>What is the computational complexity of this decoding process?</a:t>
                </a:r>
              </a:p>
              <a:p>
                <a:endParaRPr lang="en-US" dirty="0"/>
              </a:p>
              <a:p>
                <a:r>
                  <a:rPr lang="en-US" dirty="0"/>
                  <a:t>Possible strategy to decode received message x:</a:t>
                </a:r>
              </a:p>
              <a:p>
                <a:pPr lvl="1"/>
                <a:r>
                  <a:rPr lang="en-US" dirty="0"/>
                  <a:t>I received x</a:t>
                </a:r>
              </a:p>
              <a:p>
                <a:pPr lvl="1"/>
                <a:r>
                  <a:rPr lang="en-US" dirty="0"/>
                  <a:t>Is</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a message? If so, return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a:p>
                <a:pPr lvl="1"/>
                <a:r>
                  <a:rPr lang="en-US" dirty="0"/>
                  <a:t>For all integers </a:t>
                </a:r>
                <a:r>
                  <a:rPr lang="en-US" dirty="0" err="1"/>
                  <a:t>i</a:t>
                </a:r>
                <a:endParaRPr lang="en-US" dirty="0"/>
              </a:p>
              <a:p>
                <a:pPr lvl="2"/>
                <a:r>
                  <a:rPr lang="en-US" dirty="0"/>
                  <a:t>For all x’ such that hamming distance between x and x’ is </a:t>
                </a:r>
                <a:r>
                  <a:rPr lang="en-US" dirty="0" err="1"/>
                  <a:t>i</a:t>
                </a:r>
                <a:endParaRPr lang="en-US" dirty="0"/>
              </a:p>
              <a:p>
                <a:pPr lvl="3"/>
                <a:r>
                  <a:rPr lang="en-US" dirty="0"/>
                  <a:t>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 message? If so, return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a:t>
                </a:r>
              </a:p>
            </p:txBody>
          </p:sp>
        </mc:Choice>
        <mc:Fallback>
          <p:sp>
            <p:nvSpPr>
              <p:cNvPr id="3" name="Content Placeholder 2">
                <a:extLst>
                  <a:ext uri="{FF2B5EF4-FFF2-40B4-BE49-F238E27FC236}">
                    <a16:creationId xmlns:a16="http://schemas.microsoft.com/office/drawing/2014/main" id="{891912BF-1FFB-6F0B-C56B-818A6AEC75E6}"/>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C5360AC-11FE-8279-7DD9-9DF332FB0FAC}"/>
                  </a:ext>
                </a:extLst>
              </p:cNvPr>
              <p:cNvSpPr txBox="1"/>
              <p:nvPr/>
            </p:nvSpPr>
            <p:spPr>
              <a:xfrm>
                <a:off x="8395854" y="4461164"/>
                <a:ext cx="3373809" cy="378245"/>
              </a:xfrm>
              <a:prstGeom prst="rect">
                <a:avLst/>
              </a:prstGeom>
              <a:noFill/>
            </p:spPr>
            <p:txBody>
              <a:bodyPr wrap="none" rtlCol="0">
                <a:spAutoFit/>
              </a:bodyPr>
              <a:lstStyle/>
              <a:p>
                <a:r>
                  <a:rPr lang="en-US" dirty="0">
                    <a:solidFill>
                      <a:srgbClr val="FF0000"/>
                    </a:solidFill>
                  </a:rPr>
                  <a:t>Complexity: there are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2</m:t>
                        </m:r>
                      </m:e>
                      <m:sup>
                        <m:r>
                          <a:rPr lang="en-US" b="0" i="1" smtClean="0">
                            <a:solidFill>
                              <a:srgbClr val="FF0000"/>
                            </a:solidFill>
                            <a:latin typeface="Cambria Math" panose="02040503050406030204" pitchFamily="18" charset="0"/>
                          </a:rPr>
                          <m:t>𝑖</m:t>
                        </m:r>
                      </m:sup>
                    </m:sSup>
                  </m:oMath>
                </a14:m>
                <a:r>
                  <a:rPr lang="en-US" dirty="0">
                    <a:solidFill>
                      <a:srgbClr val="FF0000"/>
                    </a:solidFill>
                  </a:rPr>
                  <a:t> such x’!</a:t>
                </a:r>
              </a:p>
            </p:txBody>
          </p:sp>
        </mc:Choice>
        <mc:Fallback>
          <p:sp>
            <p:nvSpPr>
              <p:cNvPr id="4" name="TextBox 3">
                <a:extLst>
                  <a:ext uri="{FF2B5EF4-FFF2-40B4-BE49-F238E27FC236}">
                    <a16:creationId xmlns:a16="http://schemas.microsoft.com/office/drawing/2014/main" id="{DC5360AC-11FE-8279-7DD9-9DF332FB0FAC}"/>
                  </a:ext>
                </a:extLst>
              </p:cNvPr>
              <p:cNvSpPr txBox="1">
                <a:spLocks noRot="1" noChangeAspect="1" noMove="1" noResize="1" noEditPoints="1" noAdjustHandles="1" noChangeArrowheads="1" noChangeShapeType="1" noTextEdit="1"/>
              </p:cNvSpPr>
              <p:nvPr/>
            </p:nvSpPr>
            <p:spPr>
              <a:xfrm>
                <a:off x="8395854" y="4461164"/>
                <a:ext cx="3373809" cy="378245"/>
              </a:xfrm>
              <a:prstGeom prst="rect">
                <a:avLst/>
              </a:prstGeom>
              <a:blipFill>
                <a:blip r:embed="rId3"/>
                <a:stretch>
                  <a:fillRect l="-1124" t="-6452" r="-749" b="-25806"/>
                </a:stretch>
              </a:blipFill>
            </p:spPr>
            <p:txBody>
              <a:bodyPr/>
              <a:lstStyle/>
              <a:p>
                <a:r>
                  <a:rPr lang="en-US">
                    <a:noFill/>
                  </a:rPr>
                  <a:t> </a:t>
                </a:r>
              </a:p>
            </p:txBody>
          </p:sp>
        </mc:Fallback>
      </mc:AlternateContent>
    </p:spTree>
    <p:extLst>
      <p:ext uri="{BB962C8B-B14F-4D97-AF65-F5344CB8AC3E}">
        <p14:creationId xmlns:p14="http://schemas.microsoft.com/office/powerpoint/2010/main" val="282618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DEAE-489C-76AB-DA42-E7B6B3BCA2ED}"/>
              </a:ext>
            </a:extLst>
          </p:cNvPr>
          <p:cNvSpPr>
            <a:spLocks noGrp="1"/>
          </p:cNvSpPr>
          <p:nvPr>
            <p:ph type="title"/>
          </p:nvPr>
        </p:nvSpPr>
        <p:spPr/>
        <p:txBody>
          <a:bodyPr/>
          <a:lstStyle/>
          <a:p>
            <a:r>
              <a:rPr lang="en-US" dirty="0"/>
              <a:t>Key takeaways and some history</a:t>
            </a:r>
          </a:p>
        </p:txBody>
      </p:sp>
      <p:sp>
        <p:nvSpPr>
          <p:cNvPr id="3" name="Content Placeholder 2">
            <a:extLst>
              <a:ext uri="{FF2B5EF4-FFF2-40B4-BE49-F238E27FC236}">
                <a16:creationId xmlns:a16="http://schemas.microsoft.com/office/drawing/2014/main" id="{D51D3311-5F38-4490-DF76-AFF946EA23F4}"/>
              </a:ext>
            </a:extLst>
          </p:cNvPr>
          <p:cNvSpPr>
            <a:spLocks noGrp="1"/>
          </p:cNvSpPr>
          <p:nvPr>
            <p:ph idx="1"/>
          </p:nvPr>
        </p:nvSpPr>
        <p:spPr/>
        <p:txBody>
          <a:bodyPr>
            <a:normAutofit fontScale="92500" lnSpcReduction="20000"/>
          </a:bodyPr>
          <a:lstStyle/>
          <a:p>
            <a:r>
              <a:rPr lang="en-US" dirty="0"/>
              <a:t>Decoding Shannon codes has exponential complexity</a:t>
            </a:r>
          </a:p>
          <a:p>
            <a:r>
              <a:rPr lang="en-US" dirty="0"/>
              <a:t>Shannon published his ground-breaking work, including the Shannon code, in 1948</a:t>
            </a:r>
          </a:p>
          <a:p>
            <a:r>
              <a:rPr lang="en-US" dirty="0"/>
              <a:t>However, for a long time we did not have a coding scheme that approached the theoretical limit </a:t>
            </a:r>
            <a:r>
              <a:rPr lang="en-US" i="1" dirty="0"/>
              <a:t>and</a:t>
            </a:r>
            <a:r>
              <a:rPr lang="en-US" dirty="0"/>
              <a:t> could be decoded in efficiently (note the two different types of efficiency here).</a:t>
            </a:r>
          </a:p>
          <a:p>
            <a:r>
              <a:rPr lang="en-US" dirty="0"/>
              <a:t>In the 1990s, we started studying the first solutions to this problem (called Turbo codes and LDPC codes)</a:t>
            </a:r>
          </a:p>
          <a:p>
            <a:r>
              <a:rPr lang="en-US" dirty="0"/>
              <a:t>This revolutionized cellular and </a:t>
            </a:r>
            <a:r>
              <a:rPr lang="en-US" dirty="0" err="1"/>
              <a:t>WiFi</a:t>
            </a:r>
            <a:r>
              <a:rPr lang="en-US" dirty="0"/>
              <a:t> networks because, for the first time, they were able to approach the theoretical optimal message transmission rates! This was quickly adopted everywhere</a:t>
            </a:r>
          </a:p>
          <a:p>
            <a:r>
              <a:rPr lang="en-US" sz="2200" dirty="0"/>
              <a:t>Side note: Turbo codes were patent protected until a few years ago. This made LDPC codes more popular in some places</a:t>
            </a:r>
          </a:p>
          <a:p>
            <a:endParaRPr lang="en-US" sz="2200" dirty="0"/>
          </a:p>
        </p:txBody>
      </p:sp>
    </p:spTree>
    <p:extLst>
      <p:ext uri="{BB962C8B-B14F-4D97-AF65-F5344CB8AC3E}">
        <p14:creationId xmlns:p14="http://schemas.microsoft.com/office/powerpoint/2010/main" val="162932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0772-4982-7427-D667-EE29E7658F6C}"/>
              </a:ext>
            </a:extLst>
          </p:cNvPr>
          <p:cNvSpPr>
            <a:spLocks noGrp="1"/>
          </p:cNvSpPr>
          <p:nvPr>
            <p:ph type="title"/>
          </p:nvPr>
        </p:nvSpPr>
        <p:spPr/>
        <p:txBody>
          <a:bodyPr/>
          <a:lstStyle/>
          <a:p>
            <a:r>
              <a:rPr lang="en-US" dirty="0"/>
              <a:t>Simple model for why errors happen</a:t>
            </a:r>
          </a:p>
        </p:txBody>
      </p:sp>
      <p:sp>
        <p:nvSpPr>
          <p:cNvPr id="25" name="TextBox 24">
            <a:extLst>
              <a:ext uri="{FF2B5EF4-FFF2-40B4-BE49-F238E27FC236}">
                <a16:creationId xmlns:a16="http://schemas.microsoft.com/office/drawing/2014/main" id="{362AC4DC-6301-6AE6-03F8-D965BDC2AFE2}"/>
              </a:ext>
            </a:extLst>
          </p:cNvPr>
          <p:cNvSpPr txBox="1"/>
          <p:nvPr/>
        </p:nvSpPr>
        <p:spPr>
          <a:xfrm>
            <a:off x="619301" y="2110134"/>
            <a:ext cx="2613959" cy="461665"/>
          </a:xfrm>
          <a:prstGeom prst="rect">
            <a:avLst/>
          </a:prstGeom>
          <a:noFill/>
        </p:spPr>
        <p:txBody>
          <a:bodyPr wrap="square" rtlCol="0">
            <a:spAutoFit/>
          </a:bodyPr>
          <a:lstStyle/>
          <a:p>
            <a:pPr algn="l"/>
            <a:r>
              <a:rPr lang="en-US" sz="2400" dirty="0"/>
              <a:t>What sender sent</a:t>
            </a:r>
          </a:p>
        </p:txBody>
      </p:sp>
      <p:sp>
        <p:nvSpPr>
          <p:cNvPr id="27" name="TextBox 26">
            <a:extLst>
              <a:ext uri="{FF2B5EF4-FFF2-40B4-BE49-F238E27FC236}">
                <a16:creationId xmlns:a16="http://schemas.microsoft.com/office/drawing/2014/main" id="{66C24CB9-4B4E-B699-610C-2D8594B5AC00}"/>
              </a:ext>
            </a:extLst>
          </p:cNvPr>
          <p:cNvSpPr txBox="1"/>
          <p:nvPr/>
        </p:nvSpPr>
        <p:spPr>
          <a:xfrm>
            <a:off x="619301" y="4672183"/>
            <a:ext cx="3501974" cy="1200329"/>
          </a:xfrm>
          <a:prstGeom prst="rect">
            <a:avLst/>
          </a:prstGeom>
          <a:noFill/>
        </p:spPr>
        <p:txBody>
          <a:bodyPr wrap="square" rtlCol="0">
            <a:spAutoFit/>
          </a:bodyPr>
          <a:lstStyle/>
          <a:p>
            <a:pPr algn="l"/>
            <a:r>
              <a:rPr lang="en-US" sz="2400" dirty="0"/>
              <a:t>What receiver got (probability density function)</a:t>
            </a:r>
          </a:p>
        </p:txBody>
      </p:sp>
      <mc:AlternateContent xmlns:mc="http://schemas.openxmlformats.org/markup-compatibility/2006">
        <mc:Choice xmlns:p14="http://schemas.microsoft.com/office/powerpoint/2010/main" Requires="p14">
          <p:contentPart p14:bwMode="auto" r:id="rId2">
            <p14:nvContentPartPr>
              <p14:cNvPr id="30" name="Ink 29">
                <a:extLst>
                  <a:ext uri="{FF2B5EF4-FFF2-40B4-BE49-F238E27FC236}">
                    <a16:creationId xmlns:a16="http://schemas.microsoft.com/office/drawing/2014/main" id="{93B1C242-E143-5AE2-D8C7-A0A2E1D81799}"/>
                  </a:ext>
                </a:extLst>
              </p14:cNvPr>
              <p14:cNvContentPartPr/>
              <p14:nvPr/>
            </p14:nvContentPartPr>
            <p14:xfrm>
              <a:off x="4247020" y="1891294"/>
              <a:ext cx="5783040" cy="1662480"/>
            </p14:xfrm>
          </p:contentPart>
        </mc:Choice>
        <mc:Fallback>
          <p:pic>
            <p:nvPicPr>
              <p:cNvPr id="30" name="Ink 29">
                <a:extLst>
                  <a:ext uri="{FF2B5EF4-FFF2-40B4-BE49-F238E27FC236}">
                    <a16:creationId xmlns:a16="http://schemas.microsoft.com/office/drawing/2014/main" id="{93B1C242-E143-5AE2-D8C7-A0A2E1D81799}"/>
                  </a:ext>
                </a:extLst>
              </p:cNvPr>
              <p:cNvPicPr/>
              <p:nvPr/>
            </p:nvPicPr>
            <p:blipFill>
              <a:blip r:embed="rId3"/>
              <a:stretch>
                <a:fillRect/>
              </a:stretch>
            </p:blipFill>
            <p:spPr>
              <a:xfrm>
                <a:off x="4236220" y="1880494"/>
                <a:ext cx="5804280" cy="168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5837B6B0-C838-3351-9CC2-48450ECE3424}"/>
                  </a:ext>
                </a:extLst>
              </p14:cNvPr>
              <p14:cNvContentPartPr/>
              <p14:nvPr/>
            </p14:nvContentPartPr>
            <p14:xfrm>
              <a:off x="4166020" y="1773574"/>
              <a:ext cx="199440" cy="173880"/>
            </p14:xfrm>
          </p:contentPart>
        </mc:Choice>
        <mc:Fallback>
          <p:pic>
            <p:nvPicPr>
              <p:cNvPr id="31" name="Ink 30">
                <a:extLst>
                  <a:ext uri="{FF2B5EF4-FFF2-40B4-BE49-F238E27FC236}">
                    <a16:creationId xmlns:a16="http://schemas.microsoft.com/office/drawing/2014/main" id="{5837B6B0-C838-3351-9CC2-48450ECE3424}"/>
                  </a:ext>
                </a:extLst>
              </p:cNvPr>
              <p:cNvPicPr/>
              <p:nvPr/>
            </p:nvPicPr>
            <p:blipFill>
              <a:blip r:embed="rId5"/>
              <a:stretch>
                <a:fillRect/>
              </a:stretch>
            </p:blipFill>
            <p:spPr>
              <a:xfrm>
                <a:off x="4155239" y="1762796"/>
                <a:ext cx="220642" cy="19507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4" name="Ink 33">
                <a:extLst>
                  <a:ext uri="{FF2B5EF4-FFF2-40B4-BE49-F238E27FC236}">
                    <a16:creationId xmlns:a16="http://schemas.microsoft.com/office/drawing/2014/main" id="{CD0EF5E9-88DE-0C32-7109-F663E974F0F2}"/>
                  </a:ext>
                </a:extLst>
              </p14:cNvPr>
              <p14:cNvContentPartPr/>
              <p14:nvPr/>
            </p14:nvContentPartPr>
            <p14:xfrm>
              <a:off x="4514500" y="4387534"/>
              <a:ext cx="5658480" cy="1911600"/>
            </p14:xfrm>
          </p:contentPart>
        </mc:Choice>
        <mc:Fallback>
          <p:pic>
            <p:nvPicPr>
              <p:cNvPr id="34" name="Ink 33">
                <a:extLst>
                  <a:ext uri="{FF2B5EF4-FFF2-40B4-BE49-F238E27FC236}">
                    <a16:creationId xmlns:a16="http://schemas.microsoft.com/office/drawing/2014/main" id="{CD0EF5E9-88DE-0C32-7109-F663E974F0F2}"/>
                  </a:ext>
                </a:extLst>
              </p:cNvPr>
              <p:cNvPicPr/>
              <p:nvPr/>
            </p:nvPicPr>
            <p:blipFill>
              <a:blip r:embed="rId7"/>
              <a:stretch>
                <a:fillRect/>
              </a:stretch>
            </p:blipFill>
            <p:spPr>
              <a:xfrm>
                <a:off x="4503700" y="4376732"/>
                <a:ext cx="5679720" cy="193284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A067C2C4-B604-A184-301C-3823AE8F1F4D}"/>
                  </a:ext>
                </a:extLst>
              </p14:cNvPr>
              <p14:cNvContentPartPr/>
              <p14:nvPr/>
            </p14:nvContentPartPr>
            <p14:xfrm>
              <a:off x="10223380" y="2745574"/>
              <a:ext cx="1280160" cy="546840"/>
            </p14:xfrm>
          </p:contentPart>
        </mc:Choice>
        <mc:Fallback>
          <p:pic>
            <p:nvPicPr>
              <p:cNvPr id="37" name="Ink 36">
                <a:extLst>
                  <a:ext uri="{FF2B5EF4-FFF2-40B4-BE49-F238E27FC236}">
                    <a16:creationId xmlns:a16="http://schemas.microsoft.com/office/drawing/2014/main" id="{A067C2C4-B604-A184-301C-3823AE8F1F4D}"/>
                  </a:ext>
                </a:extLst>
              </p:cNvPr>
              <p:cNvPicPr/>
              <p:nvPr/>
            </p:nvPicPr>
            <p:blipFill>
              <a:blip r:embed="rId9"/>
              <a:stretch>
                <a:fillRect/>
              </a:stretch>
            </p:blipFill>
            <p:spPr>
              <a:xfrm>
                <a:off x="10212580" y="2734774"/>
                <a:ext cx="130140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0" name="Ink 39">
                <a:extLst>
                  <a:ext uri="{FF2B5EF4-FFF2-40B4-BE49-F238E27FC236}">
                    <a16:creationId xmlns:a16="http://schemas.microsoft.com/office/drawing/2014/main" id="{D4FB26AC-7BAE-928F-ACC3-EA4307E6E45E}"/>
                  </a:ext>
                </a:extLst>
              </p14:cNvPr>
              <p14:cNvContentPartPr/>
              <p14:nvPr/>
            </p14:nvContentPartPr>
            <p14:xfrm>
              <a:off x="10435060" y="5553214"/>
              <a:ext cx="1239840" cy="471960"/>
            </p14:xfrm>
          </p:contentPart>
        </mc:Choice>
        <mc:Fallback>
          <p:pic>
            <p:nvPicPr>
              <p:cNvPr id="40" name="Ink 39">
                <a:extLst>
                  <a:ext uri="{FF2B5EF4-FFF2-40B4-BE49-F238E27FC236}">
                    <a16:creationId xmlns:a16="http://schemas.microsoft.com/office/drawing/2014/main" id="{D4FB26AC-7BAE-928F-ACC3-EA4307E6E45E}"/>
                  </a:ext>
                </a:extLst>
              </p:cNvPr>
              <p:cNvPicPr/>
              <p:nvPr/>
            </p:nvPicPr>
            <p:blipFill>
              <a:blip r:embed="rId11"/>
              <a:stretch>
                <a:fillRect/>
              </a:stretch>
            </p:blipFill>
            <p:spPr>
              <a:xfrm>
                <a:off x="10424263" y="5542422"/>
                <a:ext cx="1261074" cy="49318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A6D9DFD6-4F75-5FD7-09F5-280CCD6FF0E5}"/>
                  </a:ext>
                </a:extLst>
              </p14:cNvPr>
              <p14:cNvContentPartPr/>
              <p14:nvPr/>
            </p14:nvContentPartPr>
            <p14:xfrm>
              <a:off x="5031100" y="2071654"/>
              <a:ext cx="87480" cy="1388520"/>
            </p14:xfrm>
          </p:contentPart>
        </mc:Choice>
        <mc:Fallback>
          <p:pic>
            <p:nvPicPr>
              <p:cNvPr id="41" name="Ink 40">
                <a:extLst>
                  <a:ext uri="{FF2B5EF4-FFF2-40B4-BE49-F238E27FC236}">
                    <a16:creationId xmlns:a16="http://schemas.microsoft.com/office/drawing/2014/main" id="{A6D9DFD6-4F75-5FD7-09F5-280CCD6FF0E5}"/>
                  </a:ext>
                </a:extLst>
              </p:cNvPr>
              <p:cNvPicPr/>
              <p:nvPr/>
            </p:nvPicPr>
            <p:blipFill>
              <a:blip r:embed="rId13"/>
              <a:stretch>
                <a:fillRect/>
              </a:stretch>
            </p:blipFill>
            <p:spPr>
              <a:xfrm>
                <a:off x="5020300" y="2060854"/>
                <a:ext cx="108720" cy="1409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5" name="Ink 44">
                <a:extLst>
                  <a:ext uri="{FF2B5EF4-FFF2-40B4-BE49-F238E27FC236}">
                    <a16:creationId xmlns:a16="http://schemas.microsoft.com/office/drawing/2014/main" id="{F98D729C-4787-16ED-20AC-E9BEAAFD5888}"/>
                  </a:ext>
                </a:extLst>
              </p14:cNvPr>
              <p14:cNvContentPartPr/>
              <p14:nvPr/>
            </p14:nvContentPartPr>
            <p14:xfrm>
              <a:off x="8853580" y="1716694"/>
              <a:ext cx="43920" cy="1344960"/>
            </p14:xfrm>
          </p:contentPart>
        </mc:Choice>
        <mc:Fallback>
          <p:pic>
            <p:nvPicPr>
              <p:cNvPr id="45" name="Ink 44">
                <a:extLst>
                  <a:ext uri="{FF2B5EF4-FFF2-40B4-BE49-F238E27FC236}">
                    <a16:creationId xmlns:a16="http://schemas.microsoft.com/office/drawing/2014/main" id="{F98D729C-4787-16ED-20AC-E9BEAAFD5888}"/>
                  </a:ext>
                </a:extLst>
              </p:cNvPr>
              <p:cNvPicPr/>
              <p:nvPr/>
            </p:nvPicPr>
            <p:blipFill>
              <a:blip r:embed="rId15"/>
              <a:stretch>
                <a:fillRect/>
              </a:stretch>
            </p:blipFill>
            <p:spPr>
              <a:xfrm>
                <a:off x="8842780" y="1705894"/>
                <a:ext cx="65160" cy="1366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2" name="Ink 51">
                <a:extLst>
                  <a:ext uri="{FF2B5EF4-FFF2-40B4-BE49-F238E27FC236}">
                    <a16:creationId xmlns:a16="http://schemas.microsoft.com/office/drawing/2014/main" id="{F89DBEF4-2097-1F00-5DAE-044D2BB631B8}"/>
                  </a:ext>
                </a:extLst>
              </p14:cNvPr>
              <p14:cNvContentPartPr/>
              <p14:nvPr/>
            </p14:nvContentPartPr>
            <p14:xfrm>
              <a:off x="8953300" y="3205294"/>
              <a:ext cx="81360" cy="363600"/>
            </p14:xfrm>
          </p:contentPart>
        </mc:Choice>
        <mc:Fallback>
          <p:pic>
            <p:nvPicPr>
              <p:cNvPr id="52" name="Ink 51">
                <a:extLst>
                  <a:ext uri="{FF2B5EF4-FFF2-40B4-BE49-F238E27FC236}">
                    <a16:creationId xmlns:a16="http://schemas.microsoft.com/office/drawing/2014/main" id="{F89DBEF4-2097-1F00-5DAE-044D2BB631B8}"/>
                  </a:ext>
                </a:extLst>
              </p:cNvPr>
              <p:cNvPicPr/>
              <p:nvPr/>
            </p:nvPicPr>
            <p:blipFill>
              <a:blip r:embed="rId17"/>
              <a:stretch>
                <a:fillRect/>
              </a:stretch>
            </p:blipFill>
            <p:spPr>
              <a:xfrm>
                <a:off x="8942452" y="3194494"/>
                <a:ext cx="102694"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4" name="Ink 53">
                <a:extLst>
                  <a:ext uri="{FF2B5EF4-FFF2-40B4-BE49-F238E27FC236}">
                    <a16:creationId xmlns:a16="http://schemas.microsoft.com/office/drawing/2014/main" id="{70E8D0D2-B7BE-250A-9997-1CCC64D0F62F}"/>
                  </a:ext>
                </a:extLst>
              </p14:cNvPr>
              <p14:cNvContentPartPr/>
              <p14:nvPr/>
            </p14:nvContentPartPr>
            <p14:xfrm>
              <a:off x="9121420" y="6143974"/>
              <a:ext cx="19080" cy="369720"/>
            </p14:xfrm>
          </p:contentPart>
        </mc:Choice>
        <mc:Fallback>
          <p:pic>
            <p:nvPicPr>
              <p:cNvPr id="54" name="Ink 53">
                <a:extLst>
                  <a:ext uri="{FF2B5EF4-FFF2-40B4-BE49-F238E27FC236}">
                    <a16:creationId xmlns:a16="http://schemas.microsoft.com/office/drawing/2014/main" id="{70E8D0D2-B7BE-250A-9997-1CCC64D0F62F}"/>
                  </a:ext>
                </a:extLst>
              </p:cNvPr>
              <p:cNvPicPr/>
              <p:nvPr/>
            </p:nvPicPr>
            <p:blipFill>
              <a:blip r:embed="rId19"/>
              <a:stretch>
                <a:fillRect/>
              </a:stretch>
            </p:blipFill>
            <p:spPr>
              <a:xfrm>
                <a:off x="9110620" y="6133174"/>
                <a:ext cx="4032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82F98C34-536B-B0D7-1D09-A935F6F50013}"/>
                  </a:ext>
                </a:extLst>
              </p14:cNvPr>
              <p14:cNvContentPartPr/>
              <p14:nvPr/>
            </p14:nvContentPartPr>
            <p14:xfrm>
              <a:off x="4763620" y="4580494"/>
              <a:ext cx="1730880" cy="1656360"/>
            </p14:xfrm>
          </p:contentPart>
        </mc:Choice>
        <mc:Fallback>
          <p:pic>
            <p:nvPicPr>
              <p:cNvPr id="15" name="Ink 14">
                <a:extLst>
                  <a:ext uri="{FF2B5EF4-FFF2-40B4-BE49-F238E27FC236}">
                    <a16:creationId xmlns:a16="http://schemas.microsoft.com/office/drawing/2014/main" id="{82F98C34-536B-B0D7-1D09-A935F6F50013}"/>
                  </a:ext>
                </a:extLst>
              </p:cNvPr>
              <p:cNvPicPr/>
              <p:nvPr/>
            </p:nvPicPr>
            <p:blipFill>
              <a:blip r:embed="rId21"/>
              <a:stretch>
                <a:fillRect/>
              </a:stretch>
            </p:blipFill>
            <p:spPr>
              <a:xfrm>
                <a:off x="4752822" y="4569694"/>
                <a:ext cx="1752116" cy="1677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F9103016-A033-927A-8079-4E62856A75D9}"/>
                  </a:ext>
                </a:extLst>
              </p14:cNvPr>
              <p14:cNvContentPartPr/>
              <p14:nvPr/>
            </p14:nvContentPartPr>
            <p14:xfrm>
              <a:off x="8013340" y="4455934"/>
              <a:ext cx="1771920" cy="1581480"/>
            </p14:xfrm>
          </p:contentPart>
        </mc:Choice>
        <mc:Fallback>
          <p:pic>
            <p:nvPicPr>
              <p:cNvPr id="16" name="Ink 15">
                <a:extLst>
                  <a:ext uri="{FF2B5EF4-FFF2-40B4-BE49-F238E27FC236}">
                    <a16:creationId xmlns:a16="http://schemas.microsoft.com/office/drawing/2014/main" id="{F9103016-A033-927A-8079-4E62856A75D9}"/>
                  </a:ext>
                </a:extLst>
              </p:cNvPr>
              <p:cNvPicPr/>
              <p:nvPr/>
            </p:nvPicPr>
            <p:blipFill>
              <a:blip r:embed="rId23"/>
              <a:stretch>
                <a:fillRect/>
              </a:stretch>
            </p:blipFill>
            <p:spPr>
              <a:xfrm>
                <a:off x="8002540" y="4445134"/>
                <a:ext cx="1793160" cy="1602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7D24EB20-1AD9-F583-3609-F145CEC6304A}"/>
                  </a:ext>
                </a:extLst>
              </p14:cNvPr>
              <p14:cNvContentPartPr/>
              <p14:nvPr/>
            </p14:nvContentPartPr>
            <p14:xfrm>
              <a:off x="5136940" y="3030334"/>
              <a:ext cx="641520" cy="1413720"/>
            </p14:xfrm>
          </p:contentPart>
        </mc:Choice>
        <mc:Fallback>
          <p:pic>
            <p:nvPicPr>
              <p:cNvPr id="17" name="Ink 16">
                <a:extLst>
                  <a:ext uri="{FF2B5EF4-FFF2-40B4-BE49-F238E27FC236}">
                    <a16:creationId xmlns:a16="http://schemas.microsoft.com/office/drawing/2014/main" id="{7D24EB20-1AD9-F583-3609-F145CEC6304A}"/>
                  </a:ext>
                </a:extLst>
              </p:cNvPr>
              <p:cNvPicPr/>
              <p:nvPr/>
            </p:nvPicPr>
            <p:blipFill>
              <a:blip r:embed="rId25"/>
              <a:stretch>
                <a:fillRect/>
              </a:stretch>
            </p:blipFill>
            <p:spPr>
              <a:xfrm>
                <a:off x="5126140" y="3019531"/>
                <a:ext cx="662760" cy="1434965"/>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8760AE96-963B-B2D0-0903-D14C1AAFB98C}"/>
                  </a:ext>
                </a:extLst>
              </p14:cNvPr>
              <p14:cNvContentPartPr/>
              <p14:nvPr/>
            </p14:nvContentPartPr>
            <p14:xfrm>
              <a:off x="4962700" y="3553414"/>
              <a:ext cx="230040" cy="212040"/>
            </p14:xfrm>
          </p:contentPart>
        </mc:Choice>
        <mc:Fallback>
          <p:pic>
            <p:nvPicPr>
              <p:cNvPr id="18" name="Ink 17">
                <a:extLst>
                  <a:ext uri="{FF2B5EF4-FFF2-40B4-BE49-F238E27FC236}">
                    <a16:creationId xmlns:a16="http://schemas.microsoft.com/office/drawing/2014/main" id="{8760AE96-963B-B2D0-0903-D14C1AAFB98C}"/>
                  </a:ext>
                </a:extLst>
              </p:cNvPr>
              <p:cNvPicPr/>
              <p:nvPr/>
            </p:nvPicPr>
            <p:blipFill>
              <a:blip r:embed="rId27"/>
              <a:stretch>
                <a:fillRect/>
              </a:stretch>
            </p:blipFill>
            <p:spPr>
              <a:xfrm>
                <a:off x="4951900" y="3542614"/>
                <a:ext cx="2512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5BBC0A38-621F-8952-D045-16F15B8A9A1A}"/>
                  </a:ext>
                </a:extLst>
              </p14:cNvPr>
              <p14:cNvContentPartPr/>
              <p14:nvPr/>
            </p14:nvContentPartPr>
            <p14:xfrm>
              <a:off x="5317660" y="6332614"/>
              <a:ext cx="143640" cy="184320"/>
            </p14:xfrm>
          </p:contentPart>
        </mc:Choice>
        <mc:Fallback>
          <p:pic>
            <p:nvPicPr>
              <p:cNvPr id="19" name="Ink 18">
                <a:extLst>
                  <a:ext uri="{FF2B5EF4-FFF2-40B4-BE49-F238E27FC236}">
                    <a16:creationId xmlns:a16="http://schemas.microsoft.com/office/drawing/2014/main" id="{5BBC0A38-621F-8952-D045-16F15B8A9A1A}"/>
                  </a:ext>
                </a:extLst>
              </p:cNvPr>
              <p:cNvPicPr/>
              <p:nvPr/>
            </p:nvPicPr>
            <p:blipFill>
              <a:blip r:embed="rId29"/>
              <a:stretch>
                <a:fillRect/>
              </a:stretch>
            </p:blipFill>
            <p:spPr>
              <a:xfrm>
                <a:off x="5306860" y="6321814"/>
                <a:ext cx="1648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E54EC5FB-920C-56F2-4E29-E813437CD927}"/>
                  </a:ext>
                </a:extLst>
              </p14:cNvPr>
              <p14:cNvContentPartPr/>
              <p14:nvPr/>
            </p14:nvContentPartPr>
            <p14:xfrm>
              <a:off x="5566780" y="4350094"/>
              <a:ext cx="159480" cy="162360"/>
            </p14:xfrm>
          </p:contentPart>
        </mc:Choice>
        <mc:Fallback>
          <p:pic>
            <p:nvPicPr>
              <p:cNvPr id="20" name="Ink 19">
                <a:extLst>
                  <a:ext uri="{FF2B5EF4-FFF2-40B4-BE49-F238E27FC236}">
                    <a16:creationId xmlns:a16="http://schemas.microsoft.com/office/drawing/2014/main" id="{E54EC5FB-920C-56F2-4E29-E813437CD927}"/>
                  </a:ext>
                </a:extLst>
              </p:cNvPr>
              <p:cNvPicPr/>
              <p:nvPr/>
            </p:nvPicPr>
            <p:blipFill>
              <a:blip r:embed="rId31"/>
              <a:stretch>
                <a:fillRect/>
              </a:stretch>
            </p:blipFill>
            <p:spPr>
              <a:xfrm>
                <a:off x="5555980" y="4339270"/>
                <a:ext cx="180720" cy="183647"/>
              </a:xfrm>
              <a:prstGeom prst="rect">
                <a:avLst/>
              </a:prstGeom>
            </p:spPr>
          </p:pic>
        </mc:Fallback>
      </mc:AlternateContent>
      <p:sp>
        <p:nvSpPr>
          <p:cNvPr id="71" name="TextBox 70">
            <a:extLst>
              <a:ext uri="{FF2B5EF4-FFF2-40B4-BE49-F238E27FC236}">
                <a16:creationId xmlns:a16="http://schemas.microsoft.com/office/drawing/2014/main" id="{97BDD245-A7DE-FC9A-AD4B-3A4A1287BD58}"/>
              </a:ext>
            </a:extLst>
          </p:cNvPr>
          <p:cNvSpPr txBox="1"/>
          <p:nvPr/>
        </p:nvSpPr>
        <p:spPr>
          <a:xfrm>
            <a:off x="5180355" y="2515845"/>
            <a:ext cx="1828800" cy="1828800"/>
          </a:xfrm>
          <a:prstGeom prst="rect">
            <a:avLst/>
          </a:prstGeom>
          <a:noFill/>
        </p:spPr>
        <p:txBody>
          <a:bodyPr wrap="square" rtlCol="0">
            <a:spAutoFit/>
          </a:bodyPr>
          <a:lstStyle/>
          <a:p>
            <a:pPr algn="l"/>
            <a:endParaRPr lang="en-US" dirty="0"/>
          </a:p>
        </p:txBody>
      </p:sp>
      <p:sp>
        <p:nvSpPr>
          <p:cNvPr id="73" name="TextBox 72">
            <a:extLst>
              <a:ext uri="{FF2B5EF4-FFF2-40B4-BE49-F238E27FC236}">
                <a16:creationId xmlns:a16="http://schemas.microsoft.com/office/drawing/2014/main" id="{00DDFF4D-DDDE-59A9-29A0-75961C92CDCE}"/>
              </a:ext>
            </a:extLst>
          </p:cNvPr>
          <p:cNvSpPr txBox="1"/>
          <p:nvPr/>
        </p:nvSpPr>
        <p:spPr>
          <a:xfrm>
            <a:off x="5726260" y="3755799"/>
            <a:ext cx="2335175" cy="646331"/>
          </a:xfrm>
          <a:prstGeom prst="rect">
            <a:avLst/>
          </a:prstGeom>
          <a:noFill/>
        </p:spPr>
        <p:txBody>
          <a:bodyPr wrap="square" rtlCol="0">
            <a:spAutoFit/>
          </a:bodyPr>
          <a:lstStyle/>
          <a:p>
            <a:pPr algn="l"/>
            <a:r>
              <a:rPr lang="en-US" dirty="0">
                <a:solidFill>
                  <a:srgbClr val="FF0000"/>
                </a:solidFill>
              </a:rPr>
              <a:t>0V becomes approx. [-0.25, 0.25] V</a:t>
            </a:r>
          </a:p>
        </p:txBody>
      </p:sp>
      <p:sp>
        <p:nvSpPr>
          <p:cNvPr id="3" name="TextBox 2">
            <a:extLst>
              <a:ext uri="{FF2B5EF4-FFF2-40B4-BE49-F238E27FC236}">
                <a16:creationId xmlns:a16="http://schemas.microsoft.com/office/drawing/2014/main" id="{A1D236F4-C783-3D5C-8C08-2EAF9576C4D1}"/>
              </a:ext>
            </a:extLst>
          </p:cNvPr>
          <p:cNvSpPr txBox="1"/>
          <p:nvPr/>
        </p:nvSpPr>
        <p:spPr>
          <a:xfrm rot="16200000">
            <a:off x="3709862" y="2470386"/>
            <a:ext cx="771175" cy="461665"/>
          </a:xfrm>
          <a:prstGeom prst="rect">
            <a:avLst/>
          </a:prstGeom>
          <a:noFill/>
        </p:spPr>
        <p:txBody>
          <a:bodyPr wrap="square" rtlCol="0">
            <a:spAutoFit/>
          </a:bodyPr>
          <a:lstStyle/>
          <a:p>
            <a:pPr algn="l"/>
            <a:r>
              <a:rPr lang="en-US" sz="2400" dirty="0"/>
              <a:t>PDF</a:t>
            </a:r>
          </a:p>
        </p:txBody>
      </p:sp>
      <p:sp>
        <p:nvSpPr>
          <p:cNvPr id="4" name="TextBox 3">
            <a:extLst>
              <a:ext uri="{FF2B5EF4-FFF2-40B4-BE49-F238E27FC236}">
                <a16:creationId xmlns:a16="http://schemas.microsoft.com/office/drawing/2014/main" id="{9373B6D5-7444-2AED-7E1B-2327F436ABD2}"/>
              </a:ext>
            </a:extLst>
          </p:cNvPr>
          <p:cNvSpPr txBox="1"/>
          <p:nvPr/>
        </p:nvSpPr>
        <p:spPr>
          <a:xfrm rot="16200000">
            <a:off x="3861432" y="5015841"/>
            <a:ext cx="771175" cy="461665"/>
          </a:xfrm>
          <a:prstGeom prst="rect">
            <a:avLst/>
          </a:prstGeom>
          <a:noFill/>
        </p:spPr>
        <p:txBody>
          <a:bodyPr wrap="square" rtlCol="0">
            <a:spAutoFit/>
          </a:bodyPr>
          <a:lstStyle/>
          <a:p>
            <a:pPr algn="l"/>
            <a:r>
              <a:rPr lang="en-US" sz="2400" dirty="0"/>
              <a:t>PDF</a:t>
            </a:r>
          </a:p>
        </p:txBody>
      </p:sp>
    </p:spTree>
    <p:extLst>
      <p:ext uri="{BB962C8B-B14F-4D97-AF65-F5344CB8AC3E}">
        <p14:creationId xmlns:p14="http://schemas.microsoft.com/office/powerpoint/2010/main" val="47188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DFF24-A9FB-32FB-0647-6C73D0C544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370F1-5A94-D33D-E391-96732AE0377E}"/>
              </a:ext>
            </a:extLst>
          </p:cNvPr>
          <p:cNvSpPr>
            <a:spLocks noGrp="1"/>
          </p:cNvSpPr>
          <p:nvPr>
            <p:ph type="title"/>
          </p:nvPr>
        </p:nvSpPr>
        <p:spPr/>
        <p:txBody>
          <a:bodyPr/>
          <a:lstStyle/>
          <a:p>
            <a:r>
              <a:rPr lang="en-US" dirty="0"/>
              <a:t>Key takeaways and some history</a:t>
            </a:r>
          </a:p>
        </p:txBody>
      </p:sp>
      <p:sp>
        <p:nvSpPr>
          <p:cNvPr id="3" name="Content Placeholder 2">
            <a:extLst>
              <a:ext uri="{FF2B5EF4-FFF2-40B4-BE49-F238E27FC236}">
                <a16:creationId xmlns:a16="http://schemas.microsoft.com/office/drawing/2014/main" id="{8BD1D97C-E66B-7AFD-312A-74E56EB6E24E}"/>
              </a:ext>
            </a:extLst>
          </p:cNvPr>
          <p:cNvSpPr>
            <a:spLocks noGrp="1"/>
          </p:cNvSpPr>
          <p:nvPr>
            <p:ph idx="1"/>
          </p:nvPr>
        </p:nvSpPr>
        <p:spPr>
          <a:xfrm>
            <a:off x="838200" y="1825625"/>
            <a:ext cx="10515600" cy="1388291"/>
          </a:xfrm>
        </p:spPr>
        <p:txBody>
          <a:bodyPr>
            <a:normAutofit/>
          </a:bodyPr>
          <a:lstStyle/>
          <a:p>
            <a:pPr marL="0" indent="0">
              <a:buNone/>
            </a:pPr>
            <a:r>
              <a:rPr lang="en-US" sz="2200" dirty="0"/>
              <a:t>Thanks to these new coding schemes, we could start packing bits more tightly. This way, errors were more likely to happen, but we had efficient methods to correct them. This is what allowed wireless networks to achieve greater efficiency</a:t>
            </a:r>
          </a:p>
        </p:txBody>
      </p:sp>
      <p:grpSp>
        <p:nvGrpSpPr>
          <p:cNvPr id="13" name="Group 12">
            <a:extLst>
              <a:ext uri="{FF2B5EF4-FFF2-40B4-BE49-F238E27FC236}">
                <a16:creationId xmlns:a16="http://schemas.microsoft.com/office/drawing/2014/main" id="{C1BD90CC-442A-82F4-0CE3-CB7903B3CECF}"/>
              </a:ext>
            </a:extLst>
          </p:cNvPr>
          <p:cNvGrpSpPr/>
          <p:nvPr/>
        </p:nvGrpSpPr>
        <p:grpSpPr>
          <a:xfrm>
            <a:off x="6400799" y="4059262"/>
            <a:ext cx="5200209" cy="1663596"/>
            <a:chOff x="4865482" y="3565497"/>
            <a:chExt cx="7160400" cy="229068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C965C3C-953C-251A-E074-E92A03D3BA04}"/>
                    </a:ext>
                  </a:extLst>
                </p14:cNvPr>
                <p14:cNvContentPartPr/>
                <p14:nvPr/>
              </p14:nvContentPartPr>
              <p14:xfrm>
                <a:off x="4865482" y="3565497"/>
                <a:ext cx="5658480" cy="1911600"/>
              </p14:xfrm>
            </p:contentPart>
          </mc:Choice>
          <mc:Fallback>
            <p:pic>
              <p:nvPicPr>
                <p:cNvPr id="4" name="Ink 3">
                  <a:extLst>
                    <a:ext uri="{FF2B5EF4-FFF2-40B4-BE49-F238E27FC236}">
                      <a16:creationId xmlns:a16="http://schemas.microsoft.com/office/drawing/2014/main" id="{AC965C3C-953C-251A-E074-E92A03D3BA04}"/>
                    </a:ext>
                  </a:extLst>
                </p:cNvPr>
                <p:cNvPicPr/>
                <p:nvPr/>
              </p:nvPicPr>
              <p:blipFill>
                <a:blip r:embed="rId3"/>
                <a:stretch>
                  <a:fillRect/>
                </a:stretch>
              </p:blipFill>
              <p:spPr>
                <a:xfrm>
                  <a:off x="4850611" y="3550625"/>
                  <a:ext cx="5687727" cy="194084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17997D7-463D-0B6A-5A33-3C1CC0D29FFD}"/>
                    </a:ext>
                  </a:extLst>
                </p14:cNvPr>
                <p14:cNvContentPartPr/>
                <p14:nvPr/>
              </p14:nvContentPartPr>
              <p14:xfrm>
                <a:off x="10786042" y="4731177"/>
                <a:ext cx="1239840" cy="471960"/>
              </p14:xfrm>
            </p:contentPart>
          </mc:Choice>
          <mc:Fallback>
            <p:pic>
              <p:nvPicPr>
                <p:cNvPr id="5" name="Ink 4">
                  <a:extLst>
                    <a:ext uri="{FF2B5EF4-FFF2-40B4-BE49-F238E27FC236}">
                      <a16:creationId xmlns:a16="http://schemas.microsoft.com/office/drawing/2014/main" id="{517997D7-463D-0B6A-5A33-3C1CC0D29FFD}"/>
                    </a:ext>
                  </a:extLst>
                </p:cNvPr>
                <p:cNvPicPr/>
                <p:nvPr/>
              </p:nvPicPr>
              <p:blipFill>
                <a:blip r:embed="rId5"/>
                <a:stretch>
                  <a:fillRect/>
                </a:stretch>
              </p:blipFill>
              <p:spPr>
                <a:xfrm>
                  <a:off x="10771176" y="4716320"/>
                  <a:ext cx="1269077" cy="50117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E48949E0-BD6A-95BA-A78B-4A37DA09BE52}"/>
                    </a:ext>
                  </a:extLst>
                </p14:cNvPr>
                <p14:cNvContentPartPr/>
                <p14:nvPr/>
              </p14:nvContentPartPr>
              <p14:xfrm>
                <a:off x="8657002" y="3665217"/>
                <a:ext cx="1251720" cy="1537920"/>
              </p14:xfrm>
            </p:contentPart>
          </mc:Choice>
          <mc:Fallback>
            <p:pic>
              <p:nvPicPr>
                <p:cNvPr id="6" name="Ink 5">
                  <a:extLst>
                    <a:ext uri="{FF2B5EF4-FFF2-40B4-BE49-F238E27FC236}">
                      <a16:creationId xmlns:a16="http://schemas.microsoft.com/office/drawing/2014/main" id="{E48949E0-BD6A-95BA-A78B-4A37DA09BE52}"/>
                    </a:ext>
                  </a:extLst>
                </p:cNvPr>
                <p:cNvPicPr/>
                <p:nvPr/>
              </p:nvPicPr>
              <p:blipFill>
                <a:blip r:embed="rId7"/>
                <a:stretch>
                  <a:fillRect/>
                </a:stretch>
              </p:blipFill>
              <p:spPr>
                <a:xfrm>
                  <a:off x="8642130" y="3650353"/>
                  <a:ext cx="1280968" cy="156715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4E6A0F1-AD1A-17FA-CF61-CCA097B524D6}"/>
                    </a:ext>
                  </a:extLst>
                </p14:cNvPr>
                <p14:cNvContentPartPr/>
                <p14:nvPr/>
              </p14:nvContentPartPr>
              <p14:xfrm>
                <a:off x="5245282" y="4306377"/>
                <a:ext cx="925200" cy="1102320"/>
              </p14:xfrm>
            </p:contentPart>
          </mc:Choice>
          <mc:Fallback>
            <p:pic>
              <p:nvPicPr>
                <p:cNvPr id="7" name="Ink 6">
                  <a:extLst>
                    <a:ext uri="{FF2B5EF4-FFF2-40B4-BE49-F238E27FC236}">
                      <a16:creationId xmlns:a16="http://schemas.microsoft.com/office/drawing/2014/main" id="{E4E6A0F1-AD1A-17FA-CF61-CCA097B524D6}"/>
                    </a:ext>
                  </a:extLst>
                </p:cNvPr>
                <p:cNvPicPr/>
                <p:nvPr/>
              </p:nvPicPr>
              <p:blipFill>
                <a:blip r:embed="rId9"/>
                <a:stretch>
                  <a:fillRect/>
                </a:stretch>
              </p:blipFill>
              <p:spPr>
                <a:xfrm>
                  <a:off x="5230407" y="4291508"/>
                  <a:ext cx="954453" cy="113156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0028BEE1-AA9B-E14B-2FC4-378D9991F940}"/>
                    </a:ext>
                  </a:extLst>
                </p14:cNvPr>
                <p14:cNvContentPartPr/>
                <p14:nvPr/>
              </p14:nvContentPartPr>
              <p14:xfrm>
                <a:off x="5102722" y="5603457"/>
                <a:ext cx="205200" cy="252720"/>
              </p14:xfrm>
            </p:contentPart>
          </mc:Choice>
          <mc:Fallback>
            <p:pic>
              <p:nvPicPr>
                <p:cNvPr id="8" name="Ink 7">
                  <a:extLst>
                    <a:ext uri="{FF2B5EF4-FFF2-40B4-BE49-F238E27FC236}">
                      <a16:creationId xmlns:a16="http://schemas.microsoft.com/office/drawing/2014/main" id="{0028BEE1-AA9B-E14B-2FC4-378D9991F940}"/>
                    </a:ext>
                  </a:extLst>
                </p:cNvPr>
                <p:cNvPicPr/>
                <p:nvPr/>
              </p:nvPicPr>
              <p:blipFill>
                <a:blip r:embed="rId11"/>
                <a:stretch>
                  <a:fillRect/>
                </a:stretch>
              </p:blipFill>
              <p:spPr>
                <a:xfrm>
                  <a:off x="5087852" y="5588591"/>
                  <a:ext cx="234443" cy="28195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13A0742E-22CA-B2A9-CEC0-EBB7951D99F8}"/>
                    </a:ext>
                  </a:extLst>
                </p14:cNvPr>
                <p14:cNvContentPartPr/>
                <p14:nvPr/>
              </p14:nvContentPartPr>
              <p14:xfrm>
                <a:off x="9472402" y="5321937"/>
                <a:ext cx="19080" cy="369720"/>
              </p14:xfrm>
            </p:contentPart>
          </mc:Choice>
          <mc:Fallback>
            <p:pic>
              <p:nvPicPr>
                <p:cNvPr id="9" name="Ink 8">
                  <a:extLst>
                    <a:ext uri="{FF2B5EF4-FFF2-40B4-BE49-F238E27FC236}">
                      <a16:creationId xmlns:a16="http://schemas.microsoft.com/office/drawing/2014/main" id="{13A0742E-22CA-B2A9-CEC0-EBB7951D99F8}"/>
                    </a:ext>
                  </a:extLst>
                </p:cNvPr>
                <p:cNvPicPr/>
                <p:nvPr/>
              </p:nvPicPr>
              <p:blipFill>
                <a:blip r:embed="rId13"/>
                <a:stretch>
                  <a:fillRect/>
                </a:stretch>
              </p:blipFill>
              <p:spPr>
                <a:xfrm>
                  <a:off x="9457725" y="5307069"/>
                  <a:ext cx="47945" cy="39896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DDEDD2A5-AF23-954E-A40E-E4FEBE904328}"/>
                    </a:ext>
                  </a:extLst>
                </p14:cNvPr>
                <p14:cNvContentPartPr/>
                <p14:nvPr/>
              </p14:nvContentPartPr>
              <p14:xfrm>
                <a:off x="7256242" y="3633897"/>
                <a:ext cx="2008440" cy="1643760"/>
              </p14:xfrm>
            </p:contentPart>
          </mc:Choice>
          <mc:Fallback>
            <p:pic>
              <p:nvPicPr>
                <p:cNvPr id="10" name="Ink 9">
                  <a:extLst>
                    <a:ext uri="{FF2B5EF4-FFF2-40B4-BE49-F238E27FC236}">
                      <a16:creationId xmlns:a16="http://schemas.microsoft.com/office/drawing/2014/main" id="{DDEDD2A5-AF23-954E-A40E-E4FEBE904328}"/>
                    </a:ext>
                  </a:extLst>
                </p:cNvPr>
                <p:cNvPicPr/>
                <p:nvPr/>
              </p:nvPicPr>
              <p:blipFill>
                <a:blip r:embed="rId15"/>
                <a:stretch>
                  <a:fillRect/>
                </a:stretch>
              </p:blipFill>
              <p:spPr>
                <a:xfrm>
                  <a:off x="7241372" y="3619026"/>
                  <a:ext cx="2037684" cy="1673007"/>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AAC74F30-D1CD-AD53-AF1C-A32D336153CA}"/>
                    </a:ext>
                  </a:extLst>
                </p14:cNvPr>
                <p14:cNvContentPartPr/>
                <p14:nvPr/>
              </p14:nvContentPartPr>
              <p14:xfrm>
                <a:off x="5880322" y="3671337"/>
                <a:ext cx="1967760" cy="1662480"/>
              </p14:xfrm>
            </p:contentPart>
          </mc:Choice>
          <mc:Fallback>
            <p:pic>
              <p:nvPicPr>
                <p:cNvPr id="11" name="Ink 10">
                  <a:extLst>
                    <a:ext uri="{FF2B5EF4-FFF2-40B4-BE49-F238E27FC236}">
                      <a16:creationId xmlns:a16="http://schemas.microsoft.com/office/drawing/2014/main" id="{AAC74F30-D1CD-AD53-AF1C-A32D336153CA}"/>
                    </a:ext>
                  </a:extLst>
                </p:cNvPr>
                <p:cNvPicPr/>
                <p:nvPr/>
              </p:nvPicPr>
              <p:blipFill>
                <a:blip r:embed="rId17"/>
                <a:stretch>
                  <a:fillRect/>
                </a:stretch>
              </p:blipFill>
              <p:spPr>
                <a:xfrm>
                  <a:off x="5865452" y="3656467"/>
                  <a:ext cx="1997004" cy="1691725"/>
                </a:xfrm>
                <a:prstGeom prst="rect">
                  <a:avLst/>
                </a:prstGeom>
              </p:spPr>
            </p:pic>
          </mc:Fallback>
        </mc:AlternateContent>
      </p:grpSp>
      <p:sp>
        <p:nvSpPr>
          <p:cNvPr id="14" name="Content Placeholder 2">
            <a:extLst>
              <a:ext uri="{FF2B5EF4-FFF2-40B4-BE49-F238E27FC236}">
                <a16:creationId xmlns:a16="http://schemas.microsoft.com/office/drawing/2014/main" id="{E7078DBB-60AE-5AF6-7DDC-4037050E8F34}"/>
              </a:ext>
            </a:extLst>
          </p:cNvPr>
          <p:cNvSpPr txBox="1">
            <a:spLocks/>
          </p:cNvSpPr>
          <p:nvPr/>
        </p:nvSpPr>
        <p:spPr>
          <a:xfrm>
            <a:off x="6243893" y="5908748"/>
            <a:ext cx="4646011" cy="414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Tighter, more aggressive encoding</a:t>
            </a:r>
          </a:p>
        </p:txBody>
      </p:sp>
      <p:grpSp>
        <p:nvGrpSpPr>
          <p:cNvPr id="15" name="Group 14">
            <a:extLst>
              <a:ext uri="{FF2B5EF4-FFF2-40B4-BE49-F238E27FC236}">
                <a16:creationId xmlns:a16="http://schemas.microsoft.com/office/drawing/2014/main" id="{85EFDE1E-1B75-07FB-7B2B-F301B3D9E913}"/>
              </a:ext>
            </a:extLst>
          </p:cNvPr>
          <p:cNvGrpSpPr/>
          <p:nvPr/>
        </p:nvGrpSpPr>
        <p:grpSpPr>
          <a:xfrm>
            <a:off x="1043684" y="4211662"/>
            <a:ext cx="5200209" cy="1663596"/>
            <a:chOff x="4865482" y="3565497"/>
            <a:chExt cx="7160400" cy="229068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9348CAFA-34E3-1107-EA90-0E65A5D1E29A}"/>
                    </a:ext>
                  </a:extLst>
                </p14:cNvPr>
                <p14:cNvContentPartPr/>
                <p14:nvPr/>
              </p14:nvContentPartPr>
              <p14:xfrm>
                <a:off x="4865482" y="3565497"/>
                <a:ext cx="5658480" cy="1911600"/>
              </p14:xfrm>
            </p:contentPart>
          </mc:Choice>
          <mc:Fallback>
            <p:pic>
              <p:nvPicPr>
                <p:cNvPr id="16" name="Ink 15">
                  <a:extLst>
                    <a:ext uri="{FF2B5EF4-FFF2-40B4-BE49-F238E27FC236}">
                      <a16:creationId xmlns:a16="http://schemas.microsoft.com/office/drawing/2014/main" id="{9348CAFA-34E3-1107-EA90-0E65A5D1E29A}"/>
                    </a:ext>
                  </a:extLst>
                </p:cNvPr>
                <p:cNvPicPr/>
                <p:nvPr/>
              </p:nvPicPr>
              <p:blipFill>
                <a:blip r:embed="rId3"/>
                <a:stretch>
                  <a:fillRect/>
                </a:stretch>
              </p:blipFill>
              <p:spPr>
                <a:xfrm>
                  <a:off x="4850611" y="3550625"/>
                  <a:ext cx="5687727" cy="1940849"/>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7" name="Ink 16">
                  <a:extLst>
                    <a:ext uri="{FF2B5EF4-FFF2-40B4-BE49-F238E27FC236}">
                      <a16:creationId xmlns:a16="http://schemas.microsoft.com/office/drawing/2014/main" id="{C6BC8430-01FF-77AA-A9B8-8BA49552BE52}"/>
                    </a:ext>
                  </a:extLst>
                </p14:cNvPr>
                <p14:cNvContentPartPr/>
                <p14:nvPr/>
              </p14:nvContentPartPr>
              <p14:xfrm>
                <a:off x="10786042" y="4731177"/>
                <a:ext cx="1239840" cy="471960"/>
              </p14:xfrm>
            </p:contentPart>
          </mc:Choice>
          <mc:Fallback>
            <p:pic>
              <p:nvPicPr>
                <p:cNvPr id="17" name="Ink 16">
                  <a:extLst>
                    <a:ext uri="{FF2B5EF4-FFF2-40B4-BE49-F238E27FC236}">
                      <a16:creationId xmlns:a16="http://schemas.microsoft.com/office/drawing/2014/main" id="{C6BC8430-01FF-77AA-A9B8-8BA49552BE52}"/>
                    </a:ext>
                  </a:extLst>
                </p:cNvPr>
                <p:cNvPicPr/>
                <p:nvPr/>
              </p:nvPicPr>
              <p:blipFill>
                <a:blip r:embed="rId5"/>
                <a:stretch>
                  <a:fillRect/>
                </a:stretch>
              </p:blipFill>
              <p:spPr>
                <a:xfrm>
                  <a:off x="10771176" y="4716320"/>
                  <a:ext cx="1269077" cy="501179"/>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90BB734A-079A-964A-0F19-BA3213C9D301}"/>
                    </a:ext>
                  </a:extLst>
                </p14:cNvPr>
                <p14:cNvContentPartPr/>
                <p14:nvPr/>
              </p14:nvContentPartPr>
              <p14:xfrm>
                <a:off x="8657002" y="3665217"/>
                <a:ext cx="1251720" cy="1537920"/>
              </p14:xfrm>
            </p:contentPart>
          </mc:Choice>
          <mc:Fallback>
            <p:pic>
              <p:nvPicPr>
                <p:cNvPr id="18" name="Ink 17">
                  <a:extLst>
                    <a:ext uri="{FF2B5EF4-FFF2-40B4-BE49-F238E27FC236}">
                      <a16:creationId xmlns:a16="http://schemas.microsoft.com/office/drawing/2014/main" id="{90BB734A-079A-964A-0F19-BA3213C9D301}"/>
                    </a:ext>
                  </a:extLst>
                </p:cNvPr>
                <p:cNvPicPr/>
                <p:nvPr/>
              </p:nvPicPr>
              <p:blipFill>
                <a:blip r:embed="rId7"/>
                <a:stretch>
                  <a:fillRect/>
                </a:stretch>
              </p:blipFill>
              <p:spPr>
                <a:xfrm>
                  <a:off x="8642130" y="3650353"/>
                  <a:ext cx="1280968" cy="156715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3745BF6D-BF01-2487-0833-3EF122ACA35D}"/>
                    </a:ext>
                  </a:extLst>
                </p14:cNvPr>
                <p14:cNvContentPartPr/>
                <p14:nvPr/>
              </p14:nvContentPartPr>
              <p14:xfrm>
                <a:off x="5245282" y="4306377"/>
                <a:ext cx="925200" cy="1102320"/>
              </p14:xfrm>
            </p:contentPart>
          </mc:Choice>
          <mc:Fallback>
            <p:pic>
              <p:nvPicPr>
                <p:cNvPr id="19" name="Ink 18">
                  <a:extLst>
                    <a:ext uri="{FF2B5EF4-FFF2-40B4-BE49-F238E27FC236}">
                      <a16:creationId xmlns:a16="http://schemas.microsoft.com/office/drawing/2014/main" id="{3745BF6D-BF01-2487-0833-3EF122ACA35D}"/>
                    </a:ext>
                  </a:extLst>
                </p:cNvPr>
                <p:cNvPicPr/>
                <p:nvPr/>
              </p:nvPicPr>
              <p:blipFill>
                <a:blip r:embed="rId9"/>
                <a:stretch>
                  <a:fillRect/>
                </a:stretch>
              </p:blipFill>
              <p:spPr>
                <a:xfrm>
                  <a:off x="5230407" y="4291508"/>
                  <a:ext cx="954453" cy="1131563"/>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9FBABAFE-EED6-4CBD-C297-A629D0149611}"/>
                    </a:ext>
                  </a:extLst>
                </p14:cNvPr>
                <p14:cNvContentPartPr/>
                <p14:nvPr/>
              </p14:nvContentPartPr>
              <p14:xfrm>
                <a:off x="5102722" y="5603457"/>
                <a:ext cx="205200" cy="252720"/>
              </p14:xfrm>
            </p:contentPart>
          </mc:Choice>
          <mc:Fallback>
            <p:pic>
              <p:nvPicPr>
                <p:cNvPr id="20" name="Ink 19">
                  <a:extLst>
                    <a:ext uri="{FF2B5EF4-FFF2-40B4-BE49-F238E27FC236}">
                      <a16:creationId xmlns:a16="http://schemas.microsoft.com/office/drawing/2014/main" id="{9FBABAFE-EED6-4CBD-C297-A629D0149611}"/>
                    </a:ext>
                  </a:extLst>
                </p:cNvPr>
                <p:cNvPicPr/>
                <p:nvPr/>
              </p:nvPicPr>
              <p:blipFill>
                <a:blip r:embed="rId11"/>
                <a:stretch>
                  <a:fillRect/>
                </a:stretch>
              </p:blipFill>
              <p:spPr>
                <a:xfrm>
                  <a:off x="5087852" y="5588591"/>
                  <a:ext cx="234443" cy="281956"/>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05479902-79E9-89B0-7375-9FBD606C8F96}"/>
                    </a:ext>
                  </a:extLst>
                </p14:cNvPr>
                <p14:cNvContentPartPr/>
                <p14:nvPr/>
              </p14:nvContentPartPr>
              <p14:xfrm>
                <a:off x="9472402" y="5321937"/>
                <a:ext cx="19080" cy="369720"/>
              </p14:xfrm>
            </p:contentPart>
          </mc:Choice>
          <mc:Fallback>
            <p:pic>
              <p:nvPicPr>
                <p:cNvPr id="21" name="Ink 20">
                  <a:extLst>
                    <a:ext uri="{FF2B5EF4-FFF2-40B4-BE49-F238E27FC236}">
                      <a16:creationId xmlns:a16="http://schemas.microsoft.com/office/drawing/2014/main" id="{05479902-79E9-89B0-7375-9FBD606C8F96}"/>
                    </a:ext>
                  </a:extLst>
                </p:cNvPr>
                <p:cNvPicPr/>
                <p:nvPr/>
              </p:nvPicPr>
              <p:blipFill>
                <a:blip r:embed="rId13"/>
                <a:stretch>
                  <a:fillRect/>
                </a:stretch>
              </p:blipFill>
              <p:spPr>
                <a:xfrm>
                  <a:off x="9457725" y="5307069"/>
                  <a:ext cx="47945" cy="398961"/>
                </a:xfrm>
                <a:prstGeom prst="rect">
                  <a:avLst/>
                </a:prstGeom>
              </p:spPr>
            </p:pic>
          </mc:Fallback>
        </mc:AlternateContent>
      </p:grpSp>
      <p:sp>
        <p:nvSpPr>
          <p:cNvPr id="24" name="Content Placeholder 2">
            <a:extLst>
              <a:ext uri="{FF2B5EF4-FFF2-40B4-BE49-F238E27FC236}">
                <a16:creationId xmlns:a16="http://schemas.microsoft.com/office/drawing/2014/main" id="{1840102A-2D2E-CEDC-59EF-3F1F86ECE3D5}"/>
              </a:ext>
            </a:extLst>
          </p:cNvPr>
          <p:cNvSpPr txBox="1">
            <a:spLocks/>
          </p:cNvSpPr>
          <p:nvPr/>
        </p:nvSpPr>
        <p:spPr>
          <a:xfrm>
            <a:off x="886778" y="6061148"/>
            <a:ext cx="4645789" cy="6075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t>More conservative encoding that prevented errors</a:t>
            </a:r>
          </a:p>
        </p:txBody>
      </p:sp>
    </p:spTree>
    <p:extLst>
      <p:ext uri="{BB962C8B-B14F-4D97-AF65-F5344CB8AC3E}">
        <p14:creationId xmlns:p14="http://schemas.microsoft.com/office/powerpoint/2010/main" val="745866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0772-4982-7427-D667-EE29E7658F6C}"/>
              </a:ext>
            </a:extLst>
          </p:cNvPr>
          <p:cNvSpPr>
            <a:spLocks noGrp="1"/>
          </p:cNvSpPr>
          <p:nvPr>
            <p:ph type="title"/>
          </p:nvPr>
        </p:nvSpPr>
        <p:spPr/>
        <p:txBody>
          <a:bodyPr/>
          <a:lstStyle/>
          <a:p>
            <a:r>
              <a:rPr lang="en-US" dirty="0"/>
              <a:t>Simple model for why errors happen</a:t>
            </a:r>
          </a:p>
        </p:txBody>
      </p:sp>
      <p:sp>
        <p:nvSpPr>
          <p:cNvPr id="25" name="TextBox 24">
            <a:extLst>
              <a:ext uri="{FF2B5EF4-FFF2-40B4-BE49-F238E27FC236}">
                <a16:creationId xmlns:a16="http://schemas.microsoft.com/office/drawing/2014/main" id="{362AC4DC-6301-6AE6-03F8-D965BDC2AFE2}"/>
              </a:ext>
            </a:extLst>
          </p:cNvPr>
          <p:cNvSpPr txBox="1"/>
          <p:nvPr/>
        </p:nvSpPr>
        <p:spPr>
          <a:xfrm>
            <a:off x="619301" y="2110134"/>
            <a:ext cx="2613959" cy="461665"/>
          </a:xfrm>
          <a:prstGeom prst="rect">
            <a:avLst/>
          </a:prstGeom>
          <a:noFill/>
        </p:spPr>
        <p:txBody>
          <a:bodyPr wrap="square" rtlCol="0">
            <a:spAutoFit/>
          </a:bodyPr>
          <a:lstStyle/>
          <a:p>
            <a:pPr algn="l"/>
            <a:r>
              <a:rPr lang="en-US" sz="2400" dirty="0"/>
              <a:t>What sender sent</a:t>
            </a:r>
          </a:p>
        </p:txBody>
      </p:sp>
      <p:sp>
        <p:nvSpPr>
          <p:cNvPr id="27" name="TextBox 26">
            <a:extLst>
              <a:ext uri="{FF2B5EF4-FFF2-40B4-BE49-F238E27FC236}">
                <a16:creationId xmlns:a16="http://schemas.microsoft.com/office/drawing/2014/main" id="{66C24CB9-4B4E-B699-610C-2D8594B5AC00}"/>
              </a:ext>
            </a:extLst>
          </p:cNvPr>
          <p:cNvSpPr txBox="1"/>
          <p:nvPr/>
        </p:nvSpPr>
        <p:spPr>
          <a:xfrm>
            <a:off x="619301" y="4672183"/>
            <a:ext cx="3501974" cy="1200329"/>
          </a:xfrm>
          <a:prstGeom prst="rect">
            <a:avLst/>
          </a:prstGeom>
          <a:noFill/>
        </p:spPr>
        <p:txBody>
          <a:bodyPr wrap="square" rtlCol="0">
            <a:spAutoFit/>
          </a:bodyPr>
          <a:lstStyle/>
          <a:p>
            <a:pPr algn="l"/>
            <a:r>
              <a:rPr lang="en-US" sz="2400" dirty="0"/>
              <a:t>What receiver got (probability density function)</a:t>
            </a:r>
          </a:p>
        </p:txBody>
      </p:sp>
      <mc:AlternateContent xmlns:mc="http://schemas.openxmlformats.org/markup-compatibility/2006">
        <mc:Choice xmlns:p14="http://schemas.microsoft.com/office/powerpoint/2010/main" Requires="p14">
          <p:contentPart p14:bwMode="auto" r:id="rId2">
            <p14:nvContentPartPr>
              <p14:cNvPr id="30" name="Ink 29">
                <a:extLst>
                  <a:ext uri="{FF2B5EF4-FFF2-40B4-BE49-F238E27FC236}">
                    <a16:creationId xmlns:a16="http://schemas.microsoft.com/office/drawing/2014/main" id="{93B1C242-E143-5AE2-D8C7-A0A2E1D81799}"/>
                  </a:ext>
                </a:extLst>
              </p14:cNvPr>
              <p14:cNvContentPartPr/>
              <p14:nvPr/>
            </p14:nvContentPartPr>
            <p14:xfrm>
              <a:off x="4247020" y="1891294"/>
              <a:ext cx="5783040" cy="1662480"/>
            </p14:xfrm>
          </p:contentPart>
        </mc:Choice>
        <mc:Fallback>
          <p:pic>
            <p:nvPicPr>
              <p:cNvPr id="30" name="Ink 29">
                <a:extLst>
                  <a:ext uri="{FF2B5EF4-FFF2-40B4-BE49-F238E27FC236}">
                    <a16:creationId xmlns:a16="http://schemas.microsoft.com/office/drawing/2014/main" id="{93B1C242-E143-5AE2-D8C7-A0A2E1D81799}"/>
                  </a:ext>
                </a:extLst>
              </p:cNvPr>
              <p:cNvPicPr/>
              <p:nvPr/>
            </p:nvPicPr>
            <p:blipFill>
              <a:blip r:embed="rId3"/>
              <a:stretch>
                <a:fillRect/>
              </a:stretch>
            </p:blipFill>
            <p:spPr>
              <a:xfrm>
                <a:off x="4236220" y="1880494"/>
                <a:ext cx="5804280" cy="168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5837B6B0-C838-3351-9CC2-48450ECE3424}"/>
                  </a:ext>
                </a:extLst>
              </p14:cNvPr>
              <p14:cNvContentPartPr/>
              <p14:nvPr/>
            </p14:nvContentPartPr>
            <p14:xfrm>
              <a:off x="4166020" y="1773574"/>
              <a:ext cx="199440" cy="173880"/>
            </p14:xfrm>
          </p:contentPart>
        </mc:Choice>
        <mc:Fallback>
          <p:pic>
            <p:nvPicPr>
              <p:cNvPr id="31" name="Ink 30">
                <a:extLst>
                  <a:ext uri="{FF2B5EF4-FFF2-40B4-BE49-F238E27FC236}">
                    <a16:creationId xmlns:a16="http://schemas.microsoft.com/office/drawing/2014/main" id="{5837B6B0-C838-3351-9CC2-48450ECE3424}"/>
                  </a:ext>
                </a:extLst>
              </p:cNvPr>
              <p:cNvPicPr/>
              <p:nvPr/>
            </p:nvPicPr>
            <p:blipFill>
              <a:blip r:embed="rId5"/>
              <a:stretch>
                <a:fillRect/>
              </a:stretch>
            </p:blipFill>
            <p:spPr>
              <a:xfrm>
                <a:off x="4155239" y="1762796"/>
                <a:ext cx="220642" cy="19507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4" name="Ink 33">
                <a:extLst>
                  <a:ext uri="{FF2B5EF4-FFF2-40B4-BE49-F238E27FC236}">
                    <a16:creationId xmlns:a16="http://schemas.microsoft.com/office/drawing/2014/main" id="{CD0EF5E9-88DE-0C32-7109-F663E974F0F2}"/>
                  </a:ext>
                </a:extLst>
              </p14:cNvPr>
              <p14:cNvContentPartPr/>
              <p14:nvPr/>
            </p14:nvContentPartPr>
            <p14:xfrm>
              <a:off x="4514500" y="4387534"/>
              <a:ext cx="5658480" cy="1911600"/>
            </p14:xfrm>
          </p:contentPart>
        </mc:Choice>
        <mc:Fallback>
          <p:pic>
            <p:nvPicPr>
              <p:cNvPr id="34" name="Ink 33">
                <a:extLst>
                  <a:ext uri="{FF2B5EF4-FFF2-40B4-BE49-F238E27FC236}">
                    <a16:creationId xmlns:a16="http://schemas.microsoft.com/office/drawing/2014/main" id="{CD0EF5E9-88DE-0C32-7109-F663E974F0F2}"/>
                  </a:ext>
                </a:extLst>
              </p:cNvPr>
              <p:cNvPicPr/>
              <p:nvPr/>
            </p:nvPicPr>
            <p:blipFill>
              <a:blip r:embed="rId7"/>
              <a:stretch>
                <a:fillRect/>
              </a:stretch>
            </p:blipFill>
            <p:spPr>
              <a:xfrm>
                <a:off x="4503700" y="4376732"/>
                <a:ext cx="5679720" cy="193284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7" name="Ink 36">
                <a:extLst>
                  <a:ext uri="{FF2B5EF4-FFF2-40B4-BE49-F238E27FC236}">
                    <a16:creationId xmlns:a16="http://schemas.microsoft.com/office/drawing/2014/main" id="{A067C2C4-B604-A184-301C-3823AE8F1F4D}"/>
                  </a:ext>
                </a:extLst>
              </p14:cNvPr>
              <p14:cNvContentPartPr/>
              <p14:nvPr/>
            </p14:nvContentPartPr>
            <p14:xfrm>
              <a:off x="10223380" y="2745574"/>
              <a:ext cx="1280160" cy="546840"/>
            </p14:xfrm>
          </p:contentPart>
        </mc:Choice>
        <mc:Fallback>
          <p:pic>
            <p:nvPicPr>
              <p:cNvPr id="37" name="Ink 36">
                <a:extLst>
                  <a:ext uri="{FF2B5EF4-FFF2-40B4-BE49-F238E27FC236}">
                    <a16:creationId xmlns:a16="http://schemas.microsoft.com/office/drawing/2014/main" id="{A067C2C4-B604-A184-301C-3823AE8F1F4D}"/>
                  </a:ext>
                </a:extLst>
              </p:cNvPr>
              <p:cNvPicPr/>
              <p:nvPr/>
            </p:nvPicPr>
            <p:blipFill>
              <a:blip r:embed="rId9"/>
              <a:stretch>
                <a:fillRect/>
              </a:stretch>
            </p:blipFill>
            <p:spPr>
              <a:xfrm>
                <a:off x="10212580" y="2734774"/>
                <a:ext cx="130140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0" name="Ink 39">
                <a:extLst>
                  <a:ext uri="{FF2B5EF4-FFF2-40B4-BE49-F238E27FC236}">
                    <a16:creationId xmlns:a16="http://schemas.microsoft.com/office/drawing/2014/main" id="{D4FB26AC-7BAE-928F-ACC3-EA4307E6E45E}"/>
                  </a:ext>
                </a:extLst>
              </p14:cNvPr>
              <p14:cNvContentPartPr/>
              <p14:nvPr/>
            </p14:nvContentPartPr>
            <p14:xfrm>
              <a:off x="10435060" y="5553214"/>
              <a:ext cx="1239840" cy="471960"/>
            </p14:xfrm>
          </p:contentPart>
        </mc:Choice>
        <mc:Fallback>
          <p:pic>
            <p:nvPicPr>
              <p:cNvPr id="40" name="Ink 39">
                <a:extLst>
                  <a:ext uri="{FF2B5EF4-FFF2-40B4-BE49-F238E27FC236}">
                    <a16:creationId xmlns:a16="http://schemas.microsoft.com/office/drawing/2014/main" id="{D4FB26AC-7BAE-928F-ACC3-EA4307E6E45E}"/>
                  </a:ext>
                </a:extLst>
              </p:cNvPr>
              <p:cNvPicPr/>
              <p:nvPr/>
            </p:nvPicPr>
            <p:blipFill>
              <a:blip r:embed="rId11"/>
              <a:stretch>
                <a:fillRect/>
              </a:stretch>
            </p:blipFill>
            <p:spPr>
              <a:xfrm>
                <a:off x="10424263" y="5542422"/>
                <a:ext cx="1261074" cy="49318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 name="Ink 40">
                <a:extLst>
                  <a:ext uri="{FF2B5EF4-FFF2-40B4-BE49-F238E27FC236}">
                    <a16:creationId xmlns:a16="http://schemas.microsoft.com/office/drawing/2014/main" id="{A6D9DFD6-4F75-5FD7-09F5-280CCD6FF0E5}"/>
                  </a:ext>
                </a:extLst>
              </p14:cNvPr>
              <p14:cNvContentPartPr/>
              <p14:nvPr/>
            </p14:nvContentPartPr>
            <p14:xfrm>
              <a:off x="5031100" y="2071654"/>
              <a:ext cx="87480" cy="1388520"/>
            </p14:xfrm>
          </p:contentPart>
        </mc:Choice>
        <mc:Fallback>
          <p:pic>
            <p:nvPicPr>
              <p:cNvPr id="41" name="Ink 40">
                <a:extLst>
                  <a:ext uri="{FF2B5EF4-FFF2-40B4-BE49-F238E27FC236}">
                    <a16:creationId xmlns:a16="http://schemas.microsoft.com/office/drawing/2014/main" id="{A6D9DFD6-4F75-5FD7-09F5-280CCD6FF0E5}"/>
                  </a:ext>
                </a:extLst>
              </p:cNvPr>
              <p:cNvPicPr/>
              <p:nvPr/>
            </p:nvPicPr>
            <p:blipFill>
              <a:blip r:embed="rId13"/>
              <a:stretch>
                <a:fillRect/>
              </a:stretch>
            </p:blipFill>
            <p:spPr>
              <a:xfrm>
                <a:off x="5020300" y="2060854"/>
                <a:ext cx="108720" cy="1409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5" name="Ink 44">
                <a:extLst>
                  <a:ext uri="{FF2B5EF4-FFF2-40B4-BE49-F238E27FC236}">
                    <a16:creationId xmlns:a16="http://schemas.microsoft.com/office/drawing/2014/main" id="{F98D729C-4787-16ED-20AC-E9BEAAFD5888}"/>
                  </a:ext>
                </a:extLst>
              </p14:cNvPr>
              <p14:cNvContentPartPr/>
              <p14:nvPr/>
            </p14:nvContentPartPr>
            <p14:xfrm>
              <a:off x="8853580" y="1716694"/>
              <a:ext cx="43920" cy="1344960"/>
            </p14:xfrm>
          </p:contentPart>
        </mc:Choice>
        <mc:Fallback>
          <p:pic>
            <p:nvPicPr>
              <p:cNvPr id="45" name="Ink 44">
                <a:extLst>
                  <a:ext uri="{FF2B5EF4-FFF2-40B4-BE49-F238E27FC236}">
                    <a16:creationId xmlns:a16="http://schemas.microsoft.com/office/drawing/2014/main" id="{F98D729C-4787-16ED-20AC-E9BEAAFD5888}"/>
                  </a:ext>
                </a:extLst>
              </p:cNvPr>
              <p:cNvPicPr/>
              <p:nvPr/>
            </p:nvPicPr>
            <p:blipFill>
              <a:blip r:embed="rId15"/>
              <a:stretch>
                <a:fillRect/>
              </a:stretch>
            </p:blipFill>
            <p:spPr>
              <a:xfrm>
                <a:off x="8842780" y="1705894"/>
                <a:ext cx="65160" cy="1366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6" name="Ink 45">
                <a:extLst>
                  <a:ext uri="{FF2B5EF4-FFF2-40B4-BE49-F238E27FC236}">
                    <a16:creationId xmlns:a16="http://schemas.microsoft.com/office/drawing/2014/main" id="{D318A8BD-859B-0ED0-E90E-06A276A4ACA0}"/>
                  </a:ext>
                </a:extLst>
              </p14:cNvPr>
              <p14:cNvContentPartPr/>
              <p14:nvPr/>
            </p14:nvContentPartPr>
            <p14:xfrm>
              <a:off x="8306020" y="4487254"/>
              <a:ext cx="1251720" cy="1537920"/>
            </p14:xfrm>
          </p:contentPart>
        </mc:Choice>
        <mc:Fallback>
          <p:pic>
            <p:nvPicPr>
              <p:cNvPr id="46" name="Ink 45">
                <a:extLst>
                  <a:ext uri="{FF2B5EF4-FFF2-40B4-BE49-F238E27FC236}">
                    <a16:creationId xmlns:a16="http://schemas.microsoft.com/office/drawing/2014/main" id="{D318A8BD-859B-0ED0-E90E-06A276A4ACA0}"/>
                  </a:ext>
                </a:extLst>
              </p:cNvPr>
              <p:cNvPicPr/>
              <p:nvPr/>
            </p:nvPicPr>
            <p:blipFill>
              <a:blip r:embed="rId17"/>
              <a:stretch>
                <a:fillRect/>
              </a:stretch>
            </p:blipFill>
            <p:spPr>
              <a:xfrm>
                <a:off x="8295220" y="4476457"/>
                <a:ext cx="1272960" cy="1559155"/>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7" name="Ink 46">
                <a:extLst>
                  <a:ext uri="{FF2B5EF4-FFF2-40B4-BE49-F238E27FC236}">
                    <a16:creationId xmlns:a16="http://schemas.microsoft.com/office/drawing/2014/main" id="{35922ACC-43DF-EC1F-FA79-4A34F42FF6CD}"/>
                  </a:ext>
                </a:extLst>
              </p14:cNvPr>
              <p14:cNvContentPartPr/>
              <p14:nvPr/>
            </p14:nvContentPartPr>
            <p14:xfrm>
              <a:off x="4894300" y="5128414"/>
              <a:ext cx="925200" cy="1102320"/>
            </p14:xfrm>
          </p:contentPart>
        </mc:Choice>
        <mc:Fallback>
          <p:pic>
            <p:nvPicPr>
              <p:cNvPr id="47" name="Ink 46">
                <a:extLst>
                  <a:ext uri="{FF2B5EF4-FFF2-40B4-BE49-F238E27FC236}">
                    <a16:creationId xmlns:a16="http://schemas.microsoft.com/office/drawing/2014/main" id="{35922ACC-43DF-EC1F-FA79-4A34F42FF6CD}"/>
                  </a:ext>
                </a:extLst>
              </p:cNvPr>
              <p:cNvPicPr/>
              <p:nvPr/>
            </p:nvPicPr>
            <p:blipFill>
              <a:blip r:embed="rId19"/>
              <a:stretch>
                <a:fillRect/>
              </a:stretch>
            </p:blipFill>
            <p:spPr>
              <a:xfrm>
                <a:off x="4883496" y="5117614"/>
                <a:ext cx="946448" cy="1123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1" name="Ink 50">
                <a:extLst>
                  <a:ext uri="{FF2B5EF4-FFF2-40B4-BE49-F238E27FC236}">
                    <a16:creationId xmlns:a16="http://schemas.microsoft.com/office/drawing/2014/main" id="{D7266843-B1A2-A5BF-E327-D9133D9779CE}"/>
                  </a:ext>
                </a:extLst>
              </p14:cNvPr>
              <p14:cNvContentPartPr/>
              <p14:nvPr/>
            </p14:nvContentPartPr>
            <p14:xfrm>
              <a:off x="4464820" y="3603094"/>
              <a:ext cx="205920" cy="198720"/>
            </p14:xfrm>
          </p:contentPart>
        </mc:Choice>
        <mc:Fallback>
          <p:pic>
            <p:nvPicPr>
              <p:cNvPr id="51" name="Ink 50">
                <a:extLst>
                  <a:ext uri="{FF2B5EF4-FFF2-40B4-BE49-F238E27FC236}">
                    <a16:creationId xmlns:a16="http://schemas.microsoft.com/office/drawing/2014/main" id="{D7266843-B1A2-A5BF-E327-D9133D9779CE}"/>
                  </a:ext>
                </a:extLst>
              </p:cNvPr>
              <p:cNvPicPr/>
              <p:nvPr/>
            </p:nvPicPr>
            <p:blipFill>
              <a:blip r:embed="rId21"/>
              <a:stretch>
                <a:fillRect/>
              </a:stretch>
            </p:blipFill>
            <p:spPr>
              <a:xfrm>
                <a:off x="4454020" y="3592294"/>
                <a:ext cx="2271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2" name="Ink 51">
                <a:extLst>
                  <a:ext uri="{FF2B5EF4-FFF2-40B4-BE49-F238E27FC236}">
                    <a16:creationId xmlns:a16="http://schemas.microsoft.com/office/drawing/2014/main" id="{F89DBEF4-2097-1F00-5DAE-044D2BB631B8}"/>
                  </a:ext>
                </a:extLst>
              </p14:cNvPr>
              <p14:cNvContentPartPr/>
              <p14:nvPr/>
            </p14:nvContentPartPr>
            <p14:xfrm>
              <a:off x="8953300" y="3205294"/>
              <a:ext cx="81360" cy="363600"/>
            </p14:xfrm>
          </p:contentPart>
        </mc:Choice>
        <mc:Fallback>
          <p:pic>
            <p:nvPicPr>
              <p:cNvPr id="52" name="Ink 51">
                <a:extLst>
                  <a:ext uri="{FF2B5EF4-FFF2-40B4-BE49-F238E27FC236}">
                    <a16:creationId xmlns:a16="http://schemas.microsoft.com/office/drawing/2014/main" id="{F89DBEF4-2097-1F00-5DAE-044D2BB631B8}"/>
                  </a:ext>
                </a:extLst>
              </p:cNvPr>
              <p:cNvPicPr/>
              <p:nvPr/>
            </p:nvPicPr>
            <p:blipFill>
              <a:blip r:embed="rId23"/>
              <a:stretch>
                <a:fillRect/>
              </a:stretch>
            </p:blipFill>
            <p:spPr>
              <a:xfrm>
                <a:off x="8942452" y="3194494"/>
                <a:ext cx="102694"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3" name="Ink 52">
                <a:extLst>
                  <a:ext uri="{FF2B5EF4-FFF2-40B4-BE49-F238E27FC236}">
                    <a16:creationId xmlns:a16="http://schemas.microsoft.com/office/drawing/2014/main" id="{E6CE1F6F-C852-F8AD-5353-0AD5EB5C945D}"/>
                  </a:ext>
                </a:extLst>
              </p14:cNvPr>
              <p14:cNvContentPartPr/>
              <p14:nvPr/>
            </p14:nvContentPartPr>
            <p14:xfrm>
              <a:off x="4751740" y="6425494"/>
              <a:ext cx="205200" cy="252720"/>
            </p14:xfrm>
          </p:contentPart>
        </mc:Choice>
        <mc:Fallback>
          <p:pic>
            <p:nvPicPr>
              <p:cNvPr id="53" name="Ink 52">
                <a:extLst>
                  <a:ext uri="{FF2B5EF4-FFF2-40B4-BE49-F238E27FC236}">
                    <a16:creationId xmlns:a16="http://schemas.microsoft.com/office/drawing/2014/main" id="{E6CE1F6F-C852-F8AD-5353-0AD5EB5C945D}"/>
                  </a:ext>
                </a:extLst>
              </p:cNvPr>
              <p:cNvPicPr/>
              <p:nvPr/>
            </p:nvPicPr>
            <p:blipFill>
              <a:blip r:embed="rId25"/>
              <a:stretch>
                <a:fillRect/>
              </a:stretch>
            </p:blipFill>
            <p:spPr>
              <a:xfrm>
                <a:off x="4740921" y="6414694"/>
                <a:ext cx="226477"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4" name="Ink 53">
                <a:extLst>
                  <a:ext uri="{FF2B5EF4-FFF2-40B4-BE49-F238E27FC236}">
                    <a16:creationId xmlns:a16="http://schemas.microsoft.com/office/drawing/2014/main" id="{70E8D0D2-B7BE-250A-9997-1CCC64D0F62F}"/>
                  </a:ext>
                </a:extLst>
              </p14:cNvPr>
              <p14:cNvContentPartPr/>
              <p14:nvPr/>
            </p14:nvContentPartPr>
            <p14:xfrm>
              <a:off x="9121420" y="6143974"/>
              <a:ext cx="19080" cy="369720"/>
            </p14:xfrm>
          </p:contentPart>
        </mc:Choice>
        <mc:Fallback>
          <p:pic>
            <p:nvPicPr>
              <p:cNvPr id="54" name="Ink 53">
                <a:extLst>
                  <a:ext uri="{FF2B5EF4-FFF2-40B4-BE49-F238E27FC236}">
                    <a16:creationId xmlns:a16="http://schemas.microsoft.com/office/drawing/2014/main" id="{70E8D0D2-B7BE-250A-9997-1CCC64D0F62F}"/>
                  </a:ext>
                </a:extLst>
              </p:cNvPr>
              <p:cNvPicPr/>
              <p:nvPr/>
            </p:nvPicPr>
            <p:blipFill>
              <a:blip r:embed="rId27"/>
              <a:stretch>
                <a:fillRect/>
              </a:stretch>
            </p:blipFill>
            <p:spPr>
              <a:xfrm>
                <a:off x="9110620" y="6133174"/>
                <a:ext cx="4032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 name="Ink 10">
                <a:extLst>
                  <a:ext uri="{FF2B5EF4-FFF2-40B4-BE49-F238E27FC236}">
                    <a16:creationId xmlns:a16="http://schemas.microsoft.com/office/drawing/2014/main" id="{44D30FC3-A602-682B-5930-F79B67F4D315}"/>
                  </a:ext>
                </a:extLst>
              </p14:cNvPr>
              <p14:cNvContentPartPr/>
              <p14:nvPr/>
            </p14:nvContentPartPr>
            <p14:xfrm>
              <a:off x="7490260" y="1778974"/>
              <a:ext cx="93600" cy="1220400"/>
            </p14:xfrm>
          </p:contentPart>
        </mc:Choice>
        <mc:Fallback>
          <p:pic>
            <p:nvPicPr>
              <p:cNvPr id="11" name="Ink 10">
                <a:extLst>
                  <a:ext uri="{FF2B5EF4-FFF2-40B4-BE49-F238E27FC236}">
                    <a16:creationId xmlns:a16="http://schemas.microsoft.com/office/drawing/2014/main" id="{44D30FC3-A602-682B-5930-F79B67F4D315}"/>
                  </a:ext>
                </a:extLst>
              </p:cNvPr>
              <p:cNvPicPr/>
              <p:nvPr/>
            </p:nvPicPr>
            <p:blipFill>
              <a:blip r:embed="rId29"/>
              <a:stretch>
                <a:fillRect/>
              </a:stretch>
            </p:blipFill>
            <p:spPr>
              <a:xfrm>
                <a:off x="7479460" y="1768174"/>
                <a:ext cx="114840" cy="1241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2" name="Ink 11">
                <a:extLst>
                  <a:ext uri="{FF2B5EF4-FFF2-40B4-BE49-F238E27FC236}">
                    <a16:creationId xmlns:a16="http://schemas.microsoft.com/office/drawing/2014/main" id="{9AF764E0-FF7D-9E55-3A2A-3694F157A996}"/>
                  </a:ext>
                </a:extLst>
              </p14:cNvPr>
              <p14:cNvContentPartPr/>
              <p14:nvPr/>
            </p14:nvContentPartPr>
            <p14:xfrm>
              <a:off x="6905260" y="4455934"/>
              <a:ext cx="2008440" cy="1643760"/>
            </p14:xfrm>
          </p:contentPart>
        </mc:Choice>
        <mc:Fallback>
          <p:pic>
            <p:nvPicPr>
              <p:cNvPr id="12" name="Ink 11">
                <a:extLst>
                  <a:ext uri="{FF2B5EF4-FFF2-40B4-BE49-F238E27FC236}">
                    <a16:creationId xmlns:a16="http://schemas.microsoft.com/office/drawing/2014/main" id="{9AF764E0-FF7D-9E55-3A2A-3694F157A996}"/>
                  </a:ext>
                </a:extLst>
              </p:cNvPr>
              <p:cNvPicPr/>
              <p:nvPr/>
            </p:nvPicPr>
            <p:blipFill>
              <a:blip r:embed="rId31"/>
              <a:stretch>
                <a:fillRect/>
              </a:stretch>
            </p:blipFill>
            <p:spPr>
              <a:xfrm>
                <a:off x="6894460" y="4445134"/>
                <a:ext cx="2029680" cy="1665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3" name="Ink 12">
                <a:extLst>
                  <a:ext uri="{FF2B5EF4-FFF2-40B4-BE49-F238E27FC236}">
                    <a16:creationId xmlns:a16="http://schemas.microsoft.com/office/drawing/2014/main" id="{15EA3B94-9A55-BADB-2780-A713B308C41A}"/>
                  </a:ext>
                </a:extLst>
              </p14:cNvPr>
              <p14:cNvContentPartPr/>
              <p14:nvPr/>
            </p14:nvContentPartPr>
            <p14:xfrm>
              <a:off x="6145660" y="1822534"/>
              <a:ext cx="137160" cy="1289160"/>
            </p14:xfrm>
          </p:contentPart>
        </mc:Choice>
        <mc:Fallback>
          <p:pic>
            <p:nvPicPr>
              <p:cNvPr id="13" name="Ink 12">
                <a:extLst>
                  <a:ext uri="{FF2B5EF4-FFF2-40B4-BE49-F238E27FC236}">
                    <a16:creationId xmlns:a16="http://schemas.microsoft.com/office/drawing/2014/main" id="{15EA3B94-9A55-BADB-2780-A713B308C41A}"/>
                  </a:ext>
                </a:extLst>
              </p:cNvPr>
              <p:cNvPicPr/>
              <p:nvPr/>
            </p:nvPicPr>
            <p:blipFill>
              <a:blip r:embed="rId33"/>
              <a:stretch>
                <a:fillRect/>
              </a:stretch>
            </p:blipFill>
            <p:spPr>
              <a:xfrm>
                <a:off x="6134888" y="1811731"/>
                <a:ext cx="158344" cy="1310406"/>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4" name="Ink 13">
                <a:extLst>
                  <a:ext uri="{FF2B5EF4-FFF2-40B4-BE49-F238E27FC236}">
                    <a16:creationId xmlns:a16="http://schemas.microsoft.com/office/drawing/2014/main" id="{E7EF9964-1FB5-4022-5503-3FC4F3F5DF60}"/>
                  </a:ext>
                </a:extLst>
              </p14:cNvPr>
              <p14:cNvContentPartPr/>
              <p14:nvPr/>
            </p14:nvContentPartPr>
            <p14:xfrm>
              <a:off x="5529340" y="4493374"/>
              <a:ext cx="1967760" cy="1662480"/>
            </p14:xfrm>
          </p:contentPart>
        </mc:Choice>
        <mc:Fallback>
          <p:pic>
            <p:nvPicPr>
              <p:cNvPr id="14" name="Ink 13">
                <a:extLst>
                  <a:ext uri="{FF2B5EF4-FFF2-40B4-BE49-F238E27FC236}">
                    <a16:creationId xmlns:a16="http://schemas.microsoft.com/office/drawing/2014/main" id="{E7EF9964-1FB5-4022-5503-3FC4F3F5DF60}"/>
                  </a:ext>
                </a:extLst>
              </p:cNvPr>
              <p:cNvPicPr/>
              <p:nvPr/>
            </p:nvPicPr>
            <p:blipFill>
              <a:blip r:embed="rId35"/>
              <a:stretch>
                <a:fillRect/>
              </a:stretch>
            </p:blipFill>
            <p:spPr>
              <a:xfrm>
                <a:off x="5518540" y="4482574"/>
                <a:ext cx="1989000" cy="1683720"/>
              </a:xfrm>
              <a:prstGeom prst="rect">
                <a:avLst/>
              </a:prstGeom>
            </p:spPr>
          </p:pic>
        </mc:Fallback>
      </mc:AlternateContent>
      <p:sp>
        <p:nvSpPr>
          <p:cNvPr id="3" name="TextBox 2">
            <a:extLst>
              <a:ext uri="{FF2B5EF4-FFF2-40B4-BE49-F238E27FC236}">
                <a16:creationId xmlns:a16="http://schemas.microsoft.com/office/drawing/2014/main" id="{45B4CD03-58DD-930D-F566-1E415587C0B6}"/>
              </a:ext>
            </a:extLst>
          </p:cNvPr>
          <p:cNvSpPr txBox="1"/>
          <p:nvPr/>
        </p:nvSpPr>
        <p:spPr>
          <a:xfrm>
            <a:off x="6096000" y="5056341"/>
            <a:ext cx="2309905" cy="664609"/>
          </a:xfrm>
          <a:prstGeom prst="rect">
            <a:avLst/>
          </a:prstGeom>
          <a:noFill/>
        </p:spPr>
        <p:txBody>
          <a:bodyPr wrap="square" rtlCol="0">
            <a:spAutoFit/>
          </a:bodyPr>
          <a:lstStyle/>
          <a:p>
            <a:pPr algn="l"/>
            <a:r>
              <a:rPr lang="en-US" dirty="0"/>
              <a:t>Enough overlap that bits get confused</a:t>
            </a:r>
          </a:p>
        </p:txBody>
      </p:sp>
      <p:sp>
        <p:nvSpPr>
          <p:cNvPr id="5" name="TextBox 4">
            <a:extLst>
              <a:ext uri="{FF2B5EF4-FFF2-40B4-BE49-F238E27FC236}">
                <a16:creationId xmlns:a16="http://schemas.microsoft.com/office/drawing/2014/main" id="{82004D96-46C8-42FE-0C46-1D984875DCFC}"/>
              </a:ext>
            </a:extLst>
          </p:cNvPr>
          <p:cNvSpPr txBox="1"/>
          <p:nvPr/>
        </p:nvSpPr>
        <p:spPr>
          <a:xfrm>
            <a:off x="3264520" y="1360258"/>
            <a:ext cx="5926717" cy="461665"/>
          </a:xfrm>
          <a:prstGeom prst="rect">
            <a:avLst/>
          </a:prstGeom>
          <a:noFill/>
        </p:spPr>
        <p:txBody>
          <a:bodyPr wrap="square" rtlCol="0">
            <a:spAutoFit/>
          </a:bodyPr>
          <a:lstStyle/>
          <a:p>
            <a:pPr algn="l"/>
            <a:r>
              <a:rPr lang="en-US" sz="2400" dirty="0"/>
              <a:t>Encodes     00             01                 10              11</a:t>
            </a:r>
          </a:p>
        </p:txBody>
      </p:sp>
      <p:sp>
        <p:nvSpPr>
          <p:cNvPr id="4" name="TextBox 3">
            <a:extLst>
              <a:ext uri="{FF2B5EF4-FFF2-40B4-BE49-F238E27FC236}">
                <a16:creationId xmlns:a16="http://schemas.microsoft.com/office/drawing/2014/main" id="{4077D40E-B043-55A6-0B2F-EE03D0152DA0}"/>
              </a:ext>
            </a:extLst>
          </p:cNvPr>
          <p:cNvSpPr txBox="1"/>
          <p:nvPr/>
        </p:nvSpPr>
        <p:spPr>
          <a:xfrm rot="16200000">
            <a:off x="3709862" y="2470386"/>
            <a:ext cx="771175" cy="461665"/>
          </a:xfrm>
          <a:prstGeom prst="rect">
            <a:avLst/>
          </a:prstGeom>
          <a:noFill/>
        </p:spPr>
        <p:txBody>
          <a:bodyPr wrap="square" rtlCol="0">
            <a:spAutoFit/>
          </a:bodyPr>
          <a:lstStyle/>
          <a:p>
            <a:pPr algn="l"/>
            <a:r>
              <a:rPr lang="en-US" sz="2400" dirty="0"/>
              <a:t>PDF</a:t>
            </a:r>
          </a:p>
        </p:txBody>
      </p:sp>
      <p:sp>
        <p:nvSpPr>
          <p:cNvPr id="6" name="TextBox 5">
            <a:extLst>
              <a:ext uri="{FF2B5EF4-FFF2-40B4-BE49-F238E27FC236}">
                <a16:creationId xmlns:a16="http://schemas.microsoft.com/office/drawing/2014/main" id="{B64669AE-A46D-1162-3087-3F001AF9C07A}"/>
              </a:ext>
            </a:extLst>
          </p:cNvPr>
          <p:cNvSpPr txBox="1"/>
          <p:nvPr/>
        </p:nvSpPr>
        <p:spPr>
          <a:xfrm rot="16200000">
            <a:off x="3861432" y="5015841"/>
            <a:ext cx="771175" cy="461665"/>
          </a:xfrm>
          <a:prstGeom prst="rect">
            <a:avLst/>
          </a:prstGeom>
          <a:noFill/>
        </p:spPr>
        <p:txBody>
          <a:bodyPr wrap="square" rtlCol="0">
            <a:spAutoFit/>
          </a:bodyPr>
          <a:lstStyle/>
          <a:p>
            <a:pPr algn="l"/>
            <a:r>
              <a:rPr lang="en-US" sz="2400" dirty="0"/>
              <a:t>PDF</a:t>
            </a:r>
          </a:p>
        </p:txBody>
      </p:sp>
    </p:spTree>
    <p:extLst>
      <p:ext uri="{BB962C8B-B14F-4D97-AF65-F5344CB8AC3E}">
        <p14:creationId xmlns:p14="http://schemas.microsoft.com/office/powerpoint/2010/main" val="277417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0EA3-D144-EA55-5BBC-69C13074DF34}"/>
              </a:ext>
            </a:extLst>
          </p:cNvPr>
          <p:cNvSpPr>
            <a:spLocks noGrp="1"/>
          </p:cNvSpPr>
          <p:nvPr>
            <p:ph type="title"/>
          </p:nvPr>
        </p:nvSpPr>
        <p:spPr/>
        <p:txBody>
          <a:bodyPr/>
          <a:lstStyle/>
          <a:p>
            <a:r>
              <a:rPr lang="en-US" dirty="0"/>
              <a:t>What errors look like in the digital world</a:t>
            </a:r>
          </a:p>
        </p:txBody>
      </p:sp>
      <p:sp>
        <p:nvSpPr>
          <p:cNvPr id="4" name="Oval 3">
            <a:extLst>
              <a:ext uri="{FF2B5EF4-FFF2-40B4-BE49-F238E27FC236}">
                <a16:creationId xmlns:a16="http://schemas.microsoft.com/office/drawing/2014/main" id="{A191FC9D-FAB3-E3D4-590B-B975C16C2516}"/>
              </a:ext>
            </a:extLst>
          </p:cNvPr>
          <p:cNvSpPr/>
          <p:nvPr/>
        </p:nvSpPr>
        <p:spPr>
          <a:xfrm>
            <a:off x="1839433"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5" name="Oval 4">
            <a:extLst>
              <a:ext uri="{FF2B5EF4-FFF2-40B4-BE49-F238E27FC236}">
                <a16:creationId xmlns:a16="http://schemas.microsoft.com/office/drawing/2014/main" id="{FC5C7607-E17B-9D92-9573-375EA3216B2A}"/>
              </a:ext>
            </a:extLst>
          </p:cNvPr>
          <p:cNvSpPr/>
          <p:nvPr/>
        </p:nvSpPr>
        <p:spPr>
          <a:xfrm>
            <a:off x="1839433"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sp>
        <p:nvSpPr>
          <p:cNvPr id="6" name="Oval 5">
            <a:extLst>
              <a:ext uri="{FF2B5EF4-FFF2-40B4-BE49-F238E27FC236}">
                <a16:creationId xmlns:a16="http://schemas.microsoft.com/office/drawing/2014/main" id="{89F67453-0668-3D28-BB9C-59069F48B0D3}"/>
              </a:ext>
            </a:extLst>
          </p:cNvPr>
          <p:cNvSpPr/>
          <p:nvPr/>
        </p:nvSpPr>
        <p:spPr>
          <a:xfrm>
            <a:off x="7882270"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7" name="Oval 6">
            <a:extLst>
              <a:ext uri="{FF2B5EF4-FFF2-40B4-BE49-F238E27FC236}">
                <a16:creationId xmlns:a16="http://schemas.microsoft.com/office/drawing/2014/main" id="{B9A882E5-4E27-64AB-9F59-28215B88F15E}"/>
              </a:ext>
            </a:extLst>
          </p:cNvPr>
          <p:cNvSpPr/>
          <p:nvPr/>
        </p:nvSpPr>
        <p:spPr>
          <a:xfrm>
            <a:off x="7882270"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cxnSp>
        <p:nvCxnSpPr>
          <p:cNvPr id="9" name="Straight Arrow Connector 8">
            <a:extLst>
              <a:ext uri="{FF2B5EF4-FFF2-40B4-BE49-F238E27FC236}">
                <a16:creationId xmlns:a16="http://schemas.microsoft.com/office/drawing/2014/main" id="{761E2E70-B10C-D0B7-413C-B9FE803F2EC9}"/>
              </a:ext>
            </a:extLst>
          </p:cNvPr>
          <p:cNvCxnSpPr>
            <a:stCxn id="4" idx="6"/>
            <a:endCxn id="6" idx="2"/>
          </p:cNvCxnSpPr>
          <p:nvPr/>
        </p:nvCxnSpPr>
        <p:spPr>
          <a:xfrm>
            <a:off x="2881424" y="2562447"/>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6AE1896-A1CE-BB24-A198-2B648E4246EC}"/>
              </a:ext>
            </a:extLst>
          </p:cNvPr>
          <p:cNvCxnSpPr>
            <a:stCxn id="5" idx="6"/>
            <a:endCxn id="7" idx="2"/>
          </p:cNvCxnSpPr>
          <p:nvPr/>
        </p:nvCxnSpPr>
        <p:spPr>
          <a:xfrm>
            <a:off x="2881424" y="4469219"/>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5C7426E-9395-A32F-F014-E9C180878E43}"/>
              </a:ext>
            </a:extLst>
          </p:cNvPr>
          <p:cNvCxnSpPr>
            <a:stCxn id="5" idx="6"/>
            <a:endCxn id="6" idx="2"/>
          </p:cNvCxnSpPr>
          <p:nvPr/>
        </p:nvCxnSpPr>
        <p:spPr>
          <a:xfrm flipV="1">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6BFA352-E850-4ED6-B74D-88BAD1A4CF62}"/>
              </a:ext>
            </a:extLst>
          </p:cNvPr>
          <p:cNvCxnSpPr>
            <a:cxnSpLocks/>
            <a:stCxn id="4" idx="6"/>
            <a:endCxn id="7" idx="2"/>
          </p:cNvCxnSpPr>
          <p:nvPr/>
        </p:nvCxnSpPr>
        <p:spPr>
          <a:xfrm>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4F4E61-4277-C291-D20C-5CED7A7E4560}"/>
              </a:ext>
            </a:extLst>
          </p:cNvPr>
          <p:cNvSpPr txBox="1"/>
          <p:nvPr/>
        </p:nvSpPr>
        <p:spPr>
          <a:xfrm>
            <a:off x="5180355" y="2515845"/>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92CD2E45-965F-AE7F-002E-00984D3A9A76}"/>
              </a:ext>
            </a:extLst>
          </p:cNvPr>
          <p:cNvSpPr txBox="1"/>
          <p:nvPr/>
        </p:nvSpPr>
        <p:spPr>
          <a:xfrm>
            <a:off x="4629718" y="2148335"/>
            <a:ext cx="752129" cy="461665"/>
          </a:xfrm>
          <a:prstGeom prst="rect">
            <a:avLst/>
          </a:prstGeom>
          <a:noFill/>
        </p:spPr>
        <p:txBody>
          <a:bodyPr wrap="none" rtlCol="0">
            <a:spAutoFit/>
          </a:bodyPr>
          <a:lstStyle/>
          <a:p>
            <a:r>
              <a:rPr lang="en-US" sz="2400" dirty="0"/>
              <a:t>1 - p</a:t>
            </a:r>
          </a:p>
        </p:txBody>
      </p:sp>
      <p:sp>
        <p:nvSpPr>
          <p:cNvPr id="10" name="TextBox 9">
            <a:extLst>
              <a:ext uri="{FF2B5EF4-FFF2-40B4-BE49-F238E27FC236}">
                <a16:creationId xmlns:a16="http://schemas.microsoft.com/office/drawing/2014/main" id="{13960DD9-21A3-EF2A-7887-309032B9E731}"/>
              </a:ext>
            </a:extLst>
          </p:cNvPr>
          <p:cNvSpPr txBox="1"/>
          <p:nvPr/>
        </p:nvSpPr>
        <p:spPr>
          <a:xfrm>
            <a:off x="4772385" y="4518311"/>
            <a:ext cx="752129" cy="461665"/>
          </a:xfrm>
          <a:prstGeom prst="rect">
            <a:avLst/>
          </a:prstGeom>
          <a:noFill/>
        </p:spPr>
        <p:txBody>
          <a:bodyPr wrap="none" rtlCol="0">
            <a:spAutoFit/>
          </a:bodyPr>
          <a:lstStyle/>
          <a:p>
            <a:r>
              <a:rPr lang="en-US" sz="2400" dirty="0"/>
              <a:t>1 - p</a:t>
            </a:r>
          </a:p>
        </p:txBody>
      </p:sp>
      <p:sp>
        <p:nvSpPr>
          <p:cNvPr id="12" name="TextBox 11">
            <a:extLst>
              <a:ext uri="{FF2B5EF4-FFF2-40B4-BE49-F238E27FC236}">
                <a16:creationId xmlns:a16="http://schemas.microsoft.com/office/drawing/2014/main" id="{6A58A146-0A84-A618-FFBB-1538DC2F1485}"/>
              </a:ext>
            </a:extLst>
          </p:cNvPr>
          <p:cNvSpPr txBox="1"/>
          <p:nvPr/>
        </p:nvSpPr>
        <p:spPr>
          <a:xfrm>
            <a:off x="4461888" y="2830364"/>
            <a:ext cx="357790" cy="461665"/>
          </a:xfrm>
          <a:prstGeom prst="rect">
            <a:avLst/>
          </a:prstGeom>
          <a:noFill/>
        </p:spPr>
        <p:txBody>
          <a:bodyPr wrap="none" rtlCol="0">
            <a:spAutoFit/>
          </a:bodyPr>
          <a:lstStyle/>
          <a:p>
            <a:r>
              <a:rPr lang="en-US" sz="2400" dirty="0"/>
              <a:t>p</a:t>
            </a:r>
          </a:p>
        </p:txBody>
      </p:sp>
      <p:sp>
        <p:nvSpPr>
          <p:cNvPr id="14" name="TextBox 13">
            <a:extLst>
              <a:ext uri="{FF2B5EF4-FFF2-40B4-BE49-F238E27FC236}">
                <a16:creationId xmlns:a16="http://schemas.microsoft.com/office/drawing/2014/main" id="{23331591-58CB-6002-6E0C-848396BABF83}"/>
              </a:ext>
            </a:extLst>
          </p:cNvPr>
          <p:cNvSpPr txBox="1"/>
          <p:nvPr/>
        </p:nvSpPr>
        <p:spPr>
          <a:xfrm>
            <a:off x="4486870" y="3717390"/>
            <a:ext cx="357790" cy="461665"/>
          </a:xfrm>
          <a:prstGeom prst="rect">
            <a:avLst/>
          </a:prstGeom>
          <a:noFill/>
        </p:spPr>
        <p:txBody>
          <a:bodyPr wrap="none" rtlCol="0">
            <a:spAutoFit/>
          </a:bodyPr>
          <a:lstStyle/>
          <a:p>
            <a:r>
              <a:rPr lang="en-US" sz="2400" dirty="0"/>
              <a:t>p</a:t>
            </a:r>
          </a:p>
        </p:txBody>
      </p:sp>
      <p:sp>
        <p:nvSpPr>
          <p:cNvPr id="16" name="TextBox 15">
            <a:extLst>
              <a:ext uri="{FF2B5EF4-FFF2-40B4-BE49-F238E27FC236}">
                <a16:creationId xmlns:a16="http://schemas.microsoft.com/office/drawing/2014/main" id="{60FAEE67-5356-C946-27DF-844260AD13EC}"/>
              </a:ext>
            </a:extLst>
          </p:cNvPr>
          <p:cNvSpPr txBox="1"/>
          <p:nvPr/>
        </p:nvSpPr>
        <p:spPr>
          <a:xfrm>
            <a:off x="1694052" y="5661878"/>
            <a:ext cx="9074958" cy="830997"/>
          </a:xfrm>
          <a:prstGeom prst="rect">
            <a:avLst/>
          </a:prstGeom>
          <a:noFill/>
        </p:spPr>
        <p:txBody>
          <a:bodyPr wrap="square" rtlCol="0">
            <a:spAutoFit/>
          </a:bodyPr>
          <a:lstStyle/>
          <a:p>
            <a:r>
              <a:rPr lang="en-US" sz="2400" dirty="0"/>
              <a:t>The values on the edges denote the probability that the transmitted bit is received as a 0 or a 1</a:t>
            </a:r>
          </a:p>
        </p:txBody>
      </p:sp>
      <p:sp>
        <p:nvSpPr>
          <p:cNvPr id="17" name="TextBox 16">
            <a:extLst>
              <a:ext uri="{FF2B5EF4-FFF2-40B4-BE49-F238E27FC236}">
                <a16:creationId xmlns:a16="http://schemas.microsoft.com/office/drawing/2014/main" id="{CDCD71E9-660C-FED8-0A98-9863DC1C8CAF}"/>
              </a:ext>
            </a:extLst>
          </p:cNvPr>
          <p:cNvSpPr txBox="1"/>
          <p:nvPr/>
        </p:nvSpPr>
        <p:spPr>
          <a:xfrm>
            <a:off x="1241154" y="1519187"/>
            <a:ext cx="2238548" cy="461665"/>
          </a:xfrm>
          <a:prstGeom prst="rect">
            <a:avLst/>
          </a:prstGeom>
          <a:noFill/>
        </p:spPr>
        <p:txBody>
          <a:bodyPr wrap="square" rtlCol="0">
            <a:spAutoFit/>
          </a:bodyPr>
          <a:lstStyle/>
          <a:p>
            <a:r>
              <a:rPr lang="en-US" sz="2400" dirty="0"/>
              <a:t>Bit that is sent</a:t>
            </a:r>
          </a:p>
        </p:txBody>
      </p:sp>
      <p:sp>
        <p:nvSpPr>
          <p:cNvPr id="18" name="TextBox 17">
            <a:extLst>
              <a:ext uri="{FF2B5EF4-FFF2-40B4-BE49-F238E27FC236}">
                <a16:creationId xmlns:a16="http://schemas.microsoft.com/office/drawing/2014/main" id="{CAB4E313-4C2F-EDE9-519E-738D96EAFC42}"/>
              </a:ext>
            </a:extLst>
          </p:cNvPr>
          <p:cNvSpPr txBox="1"/>
          <p:nvPr/>
        </p:nvSpPr>
        <p:spPr>
          <a:xfrm>
            <a:off x="7593025" y="1512187"/>
            <a:ext cx="2759541" cy="461665"/>
          </a:xfrm>
          <a:prstGeom prst="rect">
            <a:avLst/>
          </a:prstGeom>
          <a:noFill/>
        </p:spPr>
        <p:txBody>
          <a:bodyPr wrap="square" rtlCol="0">
            <a:spAutoFit/>
          </a:bodyPr>
          <a:lstStyle/>
          <a:p>
            <a:r>
              <a:rPr lang="en-US" sz="2400" dirty="0"/>
              <a:t>Bit that is received</a:t>
            </a:r>
          </a:p>
        </p:txBody>
      </p:sp>
    </p:spTree>
    <p:extLst>
      <p:ext uri="{BB962C8B-B14F-4D97-AF65-F5344CB8AC3E}">
        <p14:creationId xmlns:p14="http://schemas.microsoft.com/office/powerpoint/2010/main" val="45932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3F215-B814-BBB6-4BCB-690266BC3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02113-F108-ACAD-2A60-0728989EB75A}"/>
              </a:ext>
            </a:extLst>
          </p:cNvPr>
          <p:cNvSpPr>
            <a:spLocks noGrp="1"/>
          </p:cNvSpPr>
          <p:nvPr>
            <p:ph type="title"/>
          </p:nvPr>
        </p:nvSpPr>
        <p:spPr/>
        <p:txBody>
          <a:bodyPr/>
          <a:lstStyle/>
          <a:p>
            <a:r>
              <a:rPr lang="en-US" dirty="0"/>
              <a:t>What errors look like in the digital world</a:t>
            </a:r>
          </a:p>
        </p:txBody>
      </p:sp>
      <p:sp>
        <p:nvSpPr>
          <p:cNvPr id="4" name="Oval 3">
            <a:extLst>
              <a:ext uri="{FF2B5EF4-FFF2-40B4-BE49-F238E27FC236}">
                <a16:creationId xmlns:a16="http://schemas.microsoft.com/office/drawing/2014/main" id="{997F477E-A999-1B7F-8635-98122C3EB723}"/>
              </a:ext>
            </a:extLst>
          </p:cNvPr>
          <p:cNvSpPr/>
          <p:nvPr/>
        </p:nvSpPr>
        <p:spPr>
          <a:xfrm>
            <a:off x="1839433"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5" name="Oval 4">
            <a:extLst>
              <a:ext uri="{FF2B5EF4-FFF2-40B4-BE49-F238E27FC236}">
                <a16:creationId xmlns:a16="http://schemas.microsoft.com/office/drawing/2014/main" id="{B2665908-F801-0ED7-2A9D-DA783356839C}"/>
              </a:ext>
            </a:extLst>
          </p:cNvPr>
          <p:cNvSpPr/>
          <p:nvPr/>
        </p:nvSpPr>
        <p:spPr>
          <a:xfrm>
            <a:off x="1839433"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sp>
        <p:nvSpPr>
          <p:cNvPr id="6" name="Oval 5">
            <a:extLst>
              <a:ext uri="{FF2B5EF4-FFF2-40B4-BE49-F238E27FC236}">
                <a16:creationId xmlns:a16="http://schemas.microsoft.com/office/drawing/2014/main" id="{11172CBB-F2BF-4B74-DE65-D439990964BA}"/>
              </a:ext>
            </a:extLst>
          </p:cNvPr>
          <p:cNvSpPr/>
          <p:nvPr/>
        </p:nvSpPr>
        <p:spPr>
          <a:xfrm>
            <a:off x="7882270" y="2041451"/>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1</a:t>
            </a:r>
          </a:p>
        </p:txBody>
      </p:sp>
      <p:sp>
        <p:nvSpPr>
          <p:cNvPr id="7" name="Oval 6">
            <a:extLst>
              <a:ext uri="{FF2B5EF4-FFF2-40B4-BE49-F238E27FC236}">
                <a16:creationId xmlns:a16="http://schemas.microsoft.com/office/drawing/2014/main" id="{EE751128-E967-90D9-1FAF-0E5BD1FA472F}"/>
              </a:ext>
            </a:extLst>
          </p:cNvPr>
          <p:cNvSpPr/>
          <p:nvPr/>
        </p:nvSpPr>
        <p:spPr>
          <a:xfrm>
            <a:off x="7882270" y="3948223"/>
            <a:ext cx="1041991" cy="1041991"/>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solidFill>
                  <a:sysClr val="windowText" lastClr="000000"/>
                </a:solidFill>
              </a:rPr>
              <a:t>0</a:t>
            </a:r>
          </a:p>
        </p:txBody>
      </p:sp>
      <p:cxnSp>
        <p:nvCxnSpPr>
          <p:cNvPr id="9" name="Straight Arrow Connector 8">
            <a:extLst>
              <a:ext uri="{FF2B5EF4-FFF2-40B4-BE49-F238E27FC236}">
                <a16:creationId xmlns:a16="http://schemas.microsoft.com/office/drawing/2014/main" id="{AE44E4B7-EF94-9536-A333-4350706B60BE}"/>
              </a:ext>
            </a:extLst>
          </p:cNvPr>
          <p:cNvCxnSpPr>
            <a:stCxn id="4" idx="6"/>
            <a:endCxn id="6" idx="2"/>
          </p:cNvCxnSpPr>
          <p:nvPr/>
        </p:nvCxnSpPr>
        <p:spPr>
          <a:xfrm>
            <a:off x="2881424" y="2562447"/>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29C19F3-C0F9-A386-0CA0-CE2E7F761503}"/>
              </a:ext>
            </a:extLst>
          </p:cNvPr>
          <p:cNvCxnSpPr>
            <a:stCxn id="5" idx="6"/>
            <a:endCxn id="7" idx="2"/>
          </p:cNvCxnSpPr>
          <p:nvPr/>
        </p:nvCxnSpPr>
        <p:spPr>
          <a:xfrm>
            <a:off x="2881424" y="4469219"/>
            <a:ext cx="50008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08F3F1F-C02B-31FC-4F73-3612DA5E35AE}"/>
              </a:ext>
            </a:extLst>
          </p:cNvPr>
          <p:cNvCxnSpPr>
            <a:stCxn id="5" idx="6"/>
            <a:endCxn id="6" idx="2"/>
          </p:cNvCxnSpPr>
          <p:nvPr/>
        </p:nvCxnSpPr>
        <p:spPr>
          <a:xfrm flipV="1">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DCE1AF4-4A55-4BBE-0097-52698C7461D5}"/>
              </a:ext>
            </a:extLst>
          </p:cNvPr>
          <p:cNvCxnSpPr>
            <a:cxnSpLocks/>
            <a:stCxn id="4" idx="6"/>
            <a:endCxn id="7" idx="2"/>
          </p:cNvCxnSpPr>
          <p:nvPr/>
        </p:nvCxnSpPr>
        <p:spPr>
          <a:xfrm>
            <a:off x="2881424" y="2562447"/>
            <a:ext cx="5000846" cy="19067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08043C4-1287-D902-2F50-37F26CF3F910}"/>
              </a:ext>
            </a:extLst>
          </p:cNvPr>
          <p:cNvSpPr txBox="1"/>
          <p:nvPr/>
        </p:nvSpPr>
        <p:spPr>
          <a:xfrm>
            <a:off x="5180355" y="2515845"/>
            <a:ext cx="1828800" cy="1828800"/>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8C45029E-6195-522C-670F-BF1A59C17C73}"/>
              </a:ext>
            </a:extLst>
          </p:cNvPr>
          <p:cNvSpPr txBox="1"/>
          <p:nvPr/>
        </p:nvSpPr>
        <p:spPr>
          <a:xfrm>
            <a:off x="4629718" y="2148335"/>
            <a:ext cx="752129" cy="461665"/>
          </a:xfrm>
          <a:prstGeom prst="rect">
            <a:avLst/>
          </a:prstGeom>
          <a:noFill/>
        </p:spPr>
        <p:txBody>
          <a:bodyPr wrap="none" rtlCol="0">
            <a:spAutoFit/>
          </a:bodyPr>
          <a:lstStyle/>
          <a:p>
            <a:r>
              <a:rPr lang="en-US" sz="2400" dirty="0"/>
              <a:t>1 - p</a:t>
            </a:r>
          </a:p>
        </p:txBody>
      </p:sp>
      <p:sp>
        <p:nvSpPr>
          <p:cNvPr id="10" name="TextBox 9">
            <a:extLst>
              <a:ext uri="{FF2B5EF4-FFF2-40B4-BE49-F238E27FC236}">
                <a16:creationId xmlns:a16="http://schemas.microsoft.com/office/drawing/2014/main" id="{631315C1-CF5D-EBB0-D895-9DD67007A73C}"/>
              </a:ext>
            </a:extLst>
          </p:cNvPr>
          <p:cNvSpPr txBox="1"/>
          <p:nvPr/>
        </p:nvSpPr>
        <p:spPr>
          <a:xfrm>
            <a:off x="4772385" y="4518311"/>
            <a:ext cx="752129" cy="461665"/>
          </a:xfrm>
          <a:prstGeom prst="rect">
            <a:avLst/>
          </a:prstGeom>
          <a:noFill/>
        </p:spPr>
        <p:txBody>
          <a:bodyPr wrap="none" rtlCol="0">
            <a:spAutoFit/>
          </a:bodyPr>
          <a:lstStyle/>
          <a:p>
            <a:r>
              <a:rPr lang="en-US" sz="2400" dirty="0"/>
              <a:t>1 - p</a:t>
            </a:r>
          </a:p>
        </p:txBody>
      </p:sp>
      <p:sp>
        <p:nvSpPr>
          <p:cNvPr id="12" name="TextBox 11">
            <a:extLst>
              <a:ext uri="{FF2B5EF4-FFF2-40B4-BE49-F238E27FC236}">
                <a16:creationId xmlns:a16="http://schemas.microsoft.com/office/drawing/2014/main" id="{A8B31ECE-0C17-6EB6-F064-7D57AC795ED5}"/>
              </a:ext>
            </a:extLst>
          </p:cNvPr>
          <p:cNvSpPr txBox="1"/>
          <p:nvPr/>
        </p:nvSpPr>
        <p:spPr>
          <a:xfrm>
            <a:off x="4461888" y="2830364"/>
            <a:ext cx="357790" cy="461665"/>
          </a:xfrm>
          <a:prstGeom prst="rect">
            <a:avLst/>
          </a:prstGeom>
          <a:noFill/>
        </p:spPr>
        <p:txBody>
          <a:bodyPr wrap="none" rtlCol="0">
            <a:spAutoFit/>
          </a:bodyPr>
          <a:lstStyle/>
          <a:p>
            <a:r>
              <a:rPr lang="en-US" sz="2400" dirty="0"/>
              <a:t>p</a:t>
            </a:r>
          </a:p>
        </p:txBody>
      </p:sp>
      <p:sp>
        <p:nvSpPr>
          <p:cNvPr id="14" name="TextBox 13">
            <a:extLst>
              <a:ext uri="{FF2B5EF4-FFF2-40B4-BE49-F238E27FC236}">
                <a16:creationId xmlns:a16="http://schemas.microsoft.com/office/drawing/2014/main" id="{F00372D6-71A6-F493-CC54-55144D94B6AC}"/>
              </a:ext>
            </a:extLst>
          </p:cNvPr>
          <p:cNvSpPr txBox="1"/>
          <p:nvPr/>
        </p:nvSpPr>
        <p:spPr>
          <a:xfrm>
            <a:off x="4486870" y="3717390"/>
            <a:ext cx="357790" cy="461665"/>
          </a:xfrm>
          <a:prstGeom prst="rect">
            <a:avLst/>
          </a:prstGeom>
          <a:noFill/>
        </p:spPr>
        <p:txBody>
          <a:bodyPr wrap="none" rtlCol="0">
            <a:spAutoFit/>
          </a:bodyPr>
          <a:lstStyle/>
          <a:p>
            <a:r>
              <a:rPr lang="en-US" sz="2400" dirty="0"/>
              <a:t>p</a:t>
            </a:r>
          </a:p>
        </p:txBody>
      </p:sp>
      <p:sp>
        <p:nvSpPr>
          <p:cNvPr id="16" name="TextBox 15">
            <a:extLst>
              <a:ext uri="{FF2B5EF4-FFF2-40B4-BE49-F238E27FC236}">
                <a16:creationId xmlns:a16="http://schemas.microsoft.com/office/drawing/2014/main" id="{4D70637D-D645-0C71-7CDC-53A8D6F50B70}"/>
              </a:ext>
            </a:extLst>
          </p:cNvPr>
          <p:cNvSpPr txBox="1"/>
          <p:nvPr/>
        </p:nvSpPr>
        <p:spPr>
          <a:xfrm>
            <a:off x="1694052" y="5661878"/>
            <a:ext cx="9074958" cy="830997"/>
          </a:xfrm>
          <a:prstGeom prst="rect">
            <a:avLst/>
          </a:prstGeom>
          <a:noFill/>
        </p:spPr>
        <p:txBody>
          <a:bodyPr wrap="square" rtlCol="0">
            <a:spAutoFit/>
          </a:bodyPr>
          <a:lstStyle/>
          <a:p>
            <a:r>
              <a:rPr lang="en-US" sz="2400" dirty="0"/>
              <a:t>The values on the edges denote the probability that the transmitted bit is received as a 0 or a 1</a:t>
            </a:r>
          </a:p>
        </p:txBody>
      </p:sp>
      <p:sp>
        <p:nvSpPr>
          <p:cNvPr id="17" name="TextBox 16">
            <a:extLst>
              <a:ext uri="{FF2B5EF4-FFF2-40B4-BE49-F238E27FC236}">
                <a16:creationId xmlns:a16="http://schemas.microsoft.com/office/drawing/2014/main" id="{41E9952A-D508-E3AF-EB00-0FFDF85E9626}"/>
              </a:ext>
            </a:extLst>
          </p:cNvPr>
          <p:cNvSpPr txBox="1"/>
          <p:nvPr/>
        </p:nvSpPr>
        <p:spPr>
          <a:xfrm>
            <a:off x="1241154" y="1519187"/>
            <a:ext cx="2238548" cy="461665"/>
          </a:xfrm>
          <a:prstGeom prst="rect">
            <a:avLst/>
          </a:prstGeom>
          <a:noFill/>
        </p:spPr>
        <p:txBody>
          <a:bodyPr wrap="square" rtlCol="0">
            <a:spAutoFit/>
          </a:bodyPr>
          <a:lstStyle/>
          <a:p>
            <a:r>
              <a:rPr lang="en-US" sz="2400" dirty="0"/>
              <a:t>Bit that is sent</a:t>
            </a:r>
          </a:p>
        </p:txBody>
      </p:sp>
      <p:sp>
        <p:nvSpPr>
          <p:cNvPr id="18" name="TextBox 17">
            <a:extLst>
              <a:ext uri="{FF2B5EF4-FFF2-40B4-BE49-F238E27FC236}">
                <a16:creationId xmlns:a16="http://schemas.microsoft.com/office/drawing/2014/main" id="{AF5625FA-EABD-54F8-51A0-8CA8DD2D169F}"/>
              </a:ext>
            </a:extLst>
          </p:cNvPr>
          <p:cNvSpPr txBox="1"/>
          <p:nvPr/>
        </p:nvSpPr>
        <p:spPr>
          <a:xfrm>
            <a:off x="7593025" y="1512187"/>
            <a:ext cx="2759541" cy="461665"/>
          </a:xfrm>
          <a:prstGeom prst="rect">
            <a:avLst/>
          </a:prstGeom>
          <a:noFill/>
        </p:spPr>
        <p:txBody>
          <a:bodyPr wrap="square" rtlCol="0">
            <a:spAutoFit/>
          </a:bodyPr>
          <a:lstStyle/>
          <a:p>
            <a:r>
              <a:rPr lang="en-US" sz="2400" dirty="0"/>
              <a:t>Bit that is received</a:t>
            </a:r>
          </a:p>
        </p:txBody>
      </p:sp>
      <p:sp>
        <p:nvSpPr>
          <p:cNvPr id="19" name="TextBox 18">
            <a:extLst>
              <a:ext uri="{FF2B5EF4-FFF2-40B4-BE49-F238E27FC236}">
                <a16:creationId xmlns:a16="http://schemas.microsoft.com/office/drawing/2014/main" id="{3312C074-AAA8-352E-491E-42FC057F1E37}"/>
              </a:ext>
            </a:extLst>
          </p:cNvPr>
          <p:cNvSpPr txBox="1"/>
          <p:nvPr/>
        </p:nvSpPr>
        <p:spPr>
          <a:xfrm>
            <a:off x="2668772" y="2927939"/>
            <a:ext cx="6641804" cy="193899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400" dirty="0"/>
              <a:t>Key takeaway: probability of error is p</a:t>
            </a:r>
          </a:p>
          <a:p>
            <a:endParaRPr lang="en-US" sz="2400" dirty="0"/>
          </a:p>
          <a:p>
            <a:r>
              <a:rPr lang="en-US" sz="2400" dirty="0"/>
              <a:t>If p &lt; 0.5, when a sequence of bits is sent, 1-bit errors are more likely than 2-bit errors which are more likely than 3-bit errors</a:t>
            </a:r>
          </a:p>
        </p:txBody>
      </p:sp>
    </p:spTree>
    <p:extLst>
      <p:ext uri="{BB962C8B-B14F-4D97-AF65-F5344CB8AC3E}">
        <p14:creationId xmlns:p14="http://schemas.microsoft.com/office/powerpoint/2010/main" val="261385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B2C6-2194-981D-042A-E1E22DD94D39}"/>
              </a:ext>
            </a:extLst>
          </p:cNvPr>
          <p:cNvSpPr>
            <a:spLocks noGrp="1"/>
          </p:cNvSpPr>
          <p:nvPr>
            <p:ph type="title"/>
          </p:nvPr>
        </p:nvSpPr>
        <p:spPr/>
        <p:txBody>
          <a:bodyPr/>
          <a:lstStyle/>
          <a:p>
            <a:r>
              <a:rPr lang="en-US" dirty="0"/>
              <a:t>Example of an error correcting code: triple repetition</a:t>
            </a:r>
          </a:p>
        </p:txBody>
      </p:sp>
      <p:graphicFrame>
        <p:nvGraphicFramePr>
          <p:cNvPr id="5" name="Table 4">
            <a:extLst>
              <a:ext uri="{FF2B5EF4-FFF2-40B4-BE49-F238E27FC236}">
                <a16:creationId xmlns:a16="http://schemas.microsoft.com/office/drawing/2014/main" id="{9A80A2BF-393D-F7E8-485D-86475F8CB4B4}"/>
              </a:ext>
            </a:extLst>
          </p:cNvPr>
          <p:cNvGraphicFramePr>
            <a:graphicFrameLocks noGrp="1"/>
          </p:cNvGraphicFramePr>
          <p:nvPr>
            <p:extLst>
              <p:ext uri="{D42A27DB-BD31-4B8C-83A1-F6EECF244321}">
                <p14:modId xmlns:p14="http://schemas.microsoft.com/office/powerpoint/2010/main" val="1598535887"/>
              </p:ext>
            </p:extLst>
          </p:nvPr>
        </p:nvGraphicFramePr>
        <p:xfrm>
          <a:off x="2606158" y="2316480"/>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Data I want to transmit</a:t>
                      </a:r>
                    </a:p>
                  </a:txBody>
                  <a:tcPr/>
                </a:tc>
                <a:tc>
                  <a:txBody>
                    <a:bodyPr/>
                    <a:lstStyle/>
                    <a:p>
                      <a:r>
                        <a:rPr lang="en-US" dirty="0"/>
                        <a:t>How I encode the data</a:t>
                      </a:r>
                    </a:p>
                  </a:txBody>
                  <a:tcPr/>
                </a:tc>
                <a:extLst>
                  <a:ext uri="{0D108BD9-81ED-4DB2-BD59-A6C34878D82A}">
                    <a16:rowId xmlns:a16="http://schemas.microsoft.com/office/drawing/2014/main" val="3171988437"/>
                  </a:ext>
                </a:extLst>
              </a:tr>
              <a:tr h="370840">
                <a:tc>
                  <a:txBody>
                    <a:bodyPr/>
                    <a:lstStyle/>
                    <a:p>
                      <a:r>
                        <a:rPr lang="en-US" dirty="0"/>
                        <a:t>0</a:t>
                      </a:r>
                    </a:p>
                  </a:txBody>
                  <a:tcPr/>
                </a:tc>
                <a:tc>
                  <a:txBody>
                    <a:bodyPr/>
                    <a:lstStyle/>
                    <a:p>
                      <a:r>
                        <a:rPr lang="en-US" dirty="0"/>
                        <a:t>000</a:t>
                      </a:r>
                    </a:p>
                  </a:txBody>
                  <a:tcPr/>
                </a:tc>
                <a:extLst>
                  <a:ext uri="{0D108BD9-81ED-4DB2-BD59-A6C34878D82A}">
                    <a16:rowId xmlns:a16="http://schemas.microsoft.com/office/drawing/2014/main" val="3182392150"/>
                  </a:ext>
                </a:extLst>
              </a:tr>
              <a:tr h="370840">
                <a:tc>
                  <a:txBody>
                    <a:bodyPr/>
                    <a:lstStyle/>
                    <a:p>
                      <a:r>
                        <a:rPr lang="en-US" dirty="0"/>
                        <a:t>1</a:t>
                      </a:r>
                    </a:p>
                  </a:txBody>
                  <a:tcPr/>
                </a:tc>
                <a:tc>
                  <a:txBody>
                    <a:bodyPr/>
                    <a:lstStyle/>
                    <a:p>
                      <a:r>
                        <a:rPr lang="en-US" dirty="0"/>
                        <a:t>111</a:t>
                      </a:r>
                    </a:p>
                  </a:txBody>
                  <a:tcPr/>
                </a:tc>
                <a:extLst>
                  <a:ext uri="{0D108BD9-81ED-4DB2-BD59-A6C34878D82A}">
                    <a16:rowId xmlns:a16="http://schemas.microsoft.com/office/drawing/2014/main" val="3639646598"/>
                  </a:ext>
                </a:extLst>
              </a:tr>
            </a:tbl>
          </a:graphicData>
        </a:graphic>
      </p:graphicFrame>
      <p:graphicFrame>
        <p:nvGraphicFramePr>
          <p:cNvPr id="6" name="Table 5">
            <a:extLst>
              <a:ext uri="{FF2B5EF4-FFF2-40B4-BE49-F238E27FC236}">
                <a16:creationId xmlns:a16="http://schemas.microsoft.com/office/drawing/2014/main" id="{1CAF521C-812D-65B1-9C7B-60C5BD63BC88}"/>
              </a:ext>
            </a:extLst>
          </p:cNvPr>
          <p:cNvGraphicFramePr>
            <a:graphicFrameLocks noGrp="1"/>
          </p:cNvGraphicFramePr>
          <p:nvPr>
            <p:extLst>
              <p:ext uri="{D42A27DB-BD31-4B8C-83A1-F6EECF244321}">
                <p14:modId xmlns:p14="http://schemas.microsoft.com/office/powerpoint/2010/main" val="2796632075"/>
              </p:ext>
            </p:extLst>
          </p:nvPr>
        </p:nvGraphicFramePr>
        <p:xfrm>
          <a:off x="2606158" y="3896995"/>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What I receive</a:t>
                      </a:r>
                    </a:p>
                  </a:txBody>
                  <a:tcPr/>
                </a:tc>
                <a:tc>
                  <a:txBody>
                    <a:bodyPr/>
                    <a:lstStyle/>
                    <a:p>
                      <a:r>
                        <a:rPr lang="en-US" dirty="0"/>
                        <a:t>What I interpret it as</a:t>
                      </a:r>
                    </a:p>
                  </a:txBody>
                  <a:tcPr/>
                </a:tc>
                <a:extLst>
                  <a:ext uri="{0D108BD9-81ED-4DB2-BD59-A6C34878D82A}">
                    <a16:rowId xmlns:a16="http://schemas.microsoft.com/office/drawing/2014/main" val="3171988437"/>
                  </a:ext>
                </a:extLst>
              </a:tr>
              <a:tr h="370840">
                <a:tc>
                  <a:txBody>
                    <a:bodyPr/>
                    <a:lstStyle/>
                    <a:p>
                      <a:r>
                        <a:rPr lang="en-US" dirty="0"/>
                        <a:t>000</a:t>
                      </a:r>
                    </a:p>
                  </a:txBody>
                  <a:tcPr/>
                </a:tc>
                <a:tc>
                  <a:txBody>
                    <a:bodyPr/>
                    <a:lstStyle/>
                    <a:p>
                      <a:r>
                        <a:rPr lang="en-US" dirty="0"/>
                        <a:t>0</a:t>
                      </a:r>
                    </a:p>
                  </a:txBody>
                  <a:tcPr/>
                </a:tc>
                <a:extLst>
                  <a:ext uri="{0D108BD9-81ED-4DB2-BD59-A6C34878D82A}">
                    <a16:rowId xmlns:a16="http://schemas.microsoft.com/office/drawing/2014/main" val="3182392150"/>
                  </a:ext>
                </a:extLst>
              </a:tr>
              <a:tr h="370840">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3639646598"/>
                  </a:ext>
                </a:extLst>
              </a:tr>
            </a:tbl>
          </a:graphicData>
        </a:graphic>
      </p:graphicFrame>
    </p:spTree>
    <p:extLst>
      <p:ext uri="{BB962C8B-B14F-4D97-AF65-F5344CB8AC3E}">
        <p14:creationId xmlns:p14="http://schemas.microsoft.com/office/powerpoint/2010/main" val="153233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25F27-921D-6B05-6385-4071D0CA3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BB09D-A27A-E37D-1A8F-070C9D429C6F}"/>
              </a:ext>
            </a:extLst>
          </p:cNvPr>
          <p:cNvSpPr>
            <a:spLocks noGrp="1"/>
          </p:cNvSpPr>
          <p:nvPr>
            <p:ph type="title"/>
          </p:nvPr>
        </p:nvSpPr>
        <p:spPr/>
        <p:txBody>
          <a:bodyPr/>
          <a:lstStyle/>
          <a:p>
            <a:r>
              <a:rPr lang="en-US" dirty="0"/>
              <a:t>Example of an error correcting code: triple repetition</a:t>
            </a:r>
          </a:p>
        </p:txBody>
      </p:sp>
      <p:graphicFrame>
        <p:nvGraphicFramePr>
          <p:cNvPr id="5" name="Table 4">
            <a:extLst>
              <a:ext uri="{FF2B5EF4-FFF2-40B4-BE49-F238E27FC236}">
                <a16:creationId xmlns:a16="http://schemas.microsoft.com/office/drawing/2014/main" id="{DBE11459-BF60-2CCA-4711-BD49B7997122}"/>
              </a:ext>
            </a:extLst>
          </p:cNvPr>
          <p:cNvGraphicFramePr>
            <a:graphicFrameLocks noGrp="1"/>
          </p:cNvGraphicFramePr>
          <p:nvPr/>
        </p:nvGraphicFramePr>
        <p:xfrm>
          <a:off x="2606158" y="2316480"/>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Data I want to transmit</a:t>
                      </a:r>
                    </a:p>
                  </a:txBody>
                  <a:tcPr/>
                </a:tc>
                <a:tc>
                  <a:txBody>
                    <a:bodyPr/>
                    <a:lstStyle/>
                    <a:p>
                      <a:r>
                        <a:rPr lang="en-US" dirty="0"/>
                        <a:t>How I encode the data</a:t>
                      </a:r>
                    </a:p>
                  </a:txBody>
                  <a:tcPr/>
                </a:tc>
                <a:extLst>
                  <a:ext uri="{0D108BD9-81ED-4DB2-BD59-A6C34878D82A}">
                    <a16:rowId xmlns:a16="http://schemas.microsoft.com/office/drawing/2014/main" val="3171988437"/>
                  </a:ext>
                </a:extLst>
              </a:tr>
              <a:tr h="370840">
                <a:tc>
                  <a:txBody>
                    <a:bodyPr/>
                    <a:lstStyle/>
                    <a:p>
                      <a:r>
                        <a:rPr lang="en-US" dirty="0"/>
                        <a:t>0</a:t>
                      </a:r>
                    </a:p>
                  </a:txBody>
                  <a:tcPr/>
                </a:tc>
                <a:tc>
                  <a:txBody>
                    <a:bodyPr/>
                    <a:lstStyle/>
                    <a:p>
                      <a:r>
                        <a:rPr lang="en-US" dirty="0"/>
                        <a:t>000</a:t>
                      </a:r>
                    </a:p>
                  </a:txBody>
                  <a:tcPr/>
                </a:tc>
                <a:extLst>
                  <a:ext uri="{0D108BD9-81ED-4DB2-BD59-A6C34878D82A}">
                    <a16:rowId xmlns:a16="http://schemas.microsoft.com/office/drawing/2014/main" val="3182392150"/>
                  </a:ext>
                </a:extLst>
              </a:tr>
              <a:tr h="370840">
                <a:tc>
                  <a:txBody>
                    <a:bodyPr/>
                    <a:lstStyle/>
                    <a:p>
                      <a:r>
                        <a:rPr lang="en-US" dirty="0"/>
                        <a:t>1</a:t>
                      </a:r>
                    </a:p>
                  </a:txBody>
                  <a:tcPr/>
                </a:tc>
                <a:tc>
                  <a:txBody>
                    <a:bodyPr/>
                    <a:lstStyle/>
                    <a:p>
                      <a:r>
                        <a:rPr lang="en-US" dirty="0"/>
                        <a:t>111</a:t>
                      </a:r>
                    </a:p>
                  </a:txBody>
                  <a:tcPr/>
                </a:tc>
                <a:extLst>
                  <a:ext uri="{0D108BD9-81ED-4DB2-BD59-A6C34878D82A}">
                    <a16:rowId xmlns:a16="http://schemas.microsoft.com/office/drawing/2014/main" val="3639646598"/>
                  </a:ext>
                </a:extLst>
              </a:tr>
            </a:tbl>
          </a:graphicData>
        </a:graphic>
      </p:graphicFrame>
      <p:graphicFrame>
        <p:nvGraphicFramePr>
          <p:cNvPr id="6" name="Table 5">
            <a:extLst>
              <a:ext uri="{FF2B5EF4-FFF2-40B4-BE49-F238E27FC236}">
                <a16:creationId xmlns:a16="http://schemas.microsoft.com/office/drawing/2014/main" id="{31E96AEE-6C61-C4BF-8E86-727F28053516}"/>
              </a:ext>
            </a:extLst>
          </p:cNvPr>
          <p:cNvGraphicFramePr>
            <a:graphicFrameLocks noGrp="1"/>
          </p:cNvGraphicFramePr>
          <p:nvPr>
            <p:extLst>
              <p:ext uri="{D42A27DB-BD31-4B8C-83A1-F6EECF244321}">
                <p14:modId xmlns:p14="http://schemas.microsoft.com/office/powerpoint/2010/main" val="479528070"/>
              </p:ext>
            </p:extLst>
          </p:nvPr>
        </p:nvGraphicFramePr>
        <p:xfrm>
          <a:off x="2606158" y="3896995"/>
          <a:ext cx="5974316" cy="148336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What I receive</a:t>
                      </a:r>
                    </a:p>
                  </a:txBody>
                  <a:tcPr/>
                </a:tc>
                <a:tc>
                  <a:txBody>
                    <a:bodyPr/>
                    <a:lstStyle/>
                    <a:p>
                      <a:r>
                        <a:rPr lang="en-US" dirty="0"/>
                        <a:t>What I interpret it as</a:t>
                      </a:r>
                    </a:p>
                  </a:txBody>
                  <a:tcPr/>
                </a:tc>
                <a:extLst>
                  <a:ext uri="{0D108BD9-81ED-4DB2-BD59-A6C34878D82A}">
                    <a16:rowId xmlns:a16="http://schemas.microsoft.com/office/drawing/2014/main" val="3171988437"/>
                  </a:ext>
                </a:extLst>
              </a:tr>
              <a:tr h="370840">
                <a:tc>
                  <a:txBody>
                    <a:bodyPr/>
                    <a:lstStyle/>
                    <a:p>
                      <a:r>
                        <a:rPr lang="en-US" dirty="0"/>
                        <a:t>000</a:t>
                      </a:r>
                    </a:p>
                  </a:txBody>
                  <a:tcPr/>
                </a:tc>
                <a:tc>
                  <a:txBody>
                    <a:bodyPr/>
                    <a:lstStyle/>
                    <a:p>
                      <a:r>
                        <a:rPr lang="en-US" dirty="0"/>
                        <a:t>0</a:t>
                      </a:r>
                    </a:p>
                  </a:txBody>
                  <a:tcPr/>
                </a:tc>
                <a:extLst>
                  <a:ext uri="{0D108BD9-81ED-4DB2-BD59-A6C34878D82A}">
                    <a16:rowId xmlns:a16="http://schemas.microsoft.com/office/drawing/2014/main" val="3182392150"/>
                  </a:ext>
                </a:extLst>
              </a:tr>
              <a:tr h="370840">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3639646598"/>
                  </a:ext>
                </a:extLst>
              </a:tr>
              <a:tr h="370840">
                <a:tc>
                  <a:txBody>
                    <a:bodyPr/>
                    <a:lstStyle/>
                    <a:p>
                      <a:r>
                        <a:rPr lang="en-US" dirty="0"/>
                        <a:t>001</a:t>
                      </a:r>
                    </a:p>
                  </a:txBody>
                  <a:tcPr/>
                </a:tc>
                <a:tc>
                  <a:txBody>
                    <a:bodyPr/>
                    <a:lstStyle/>
                    <a:p>
                      <a:r>
                        <a:rPr lang="en-US" dirty="0"/>
                        <a:t>??</a:t>
                      </a:r>
                    </a:p>
                  </a:txBody>
                  <a:tcPr/>
                </a:tc>
                <a:extLst>
                  <a:ext uri="{0D108BD9-81ED-4DB2-BD59-A6C34878D82A}">
                    <a16:rowId xmlns:a16="http://schemas.microsoft.com/office/drawing/2014/main" val="3700588871"/>
                  </a:ext>
                </a:extLst>
              </a:tr>
            </a:tbl>
          </a:graphicData>
        </a:graphic>
      </p:graphicFrame>
    </p:spTree>
    <p:extLst>
      <p:ext uri="{BB962C8B-B14F-4D97-AF65-F5344CB8AC3E}">
        <p14:creationId xmlns:p14="http://schemas.microsoft.com/office/powerpoint/2010/main" val="362105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1CD60-BE5E-FFB5-9E02-ED1CE6F439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D194C-0F19-412F-B972-B22D62E8B155}"/>
              </a:ext>
            </a:extLst>
          </p:cNvPr>
          <p:cNvSpPr>
            <a:spLocks noGrp="1"/>
          </p:cNvSpPr>
          <p:nvPr>
            <p:ph type="title"/>
          </p:nvPr>
        </p:nvSpPr>
        <p:spPr/>
        <p:txBody>
          <a:bodyPr/>
          <a:lstStyle/>
          <a:p>
            <a:r>
              <a:rPr lang="en-US" dirty="0"/>
              <a:t>Example of an error correcting code: triple repetition</a:t>
            </a:r>
          </a:p>
        </p:txBody>
      </p:sp>
      <p:graphicFrame>
        <p:nvGraphicFramePr>
          <p:cNvPr id="5" name="Table 4">
            <a:extLst>
              <a:ext uri="{FF2B5EF4-FFF2-40B4-BE49-F238E27FC236}">
                <a16:creationId xmlns:a16="http://schemas.microsoft.com/office/drawing/2014/main" id="{5ACF08DD-C4F9-D277-D6F0-2637BD1CDB25}"/>
              </a:ext>
            </a:extLst>
          </p:cNvPr>
          <p:cNvGraphicFramePr>
            <a:graphicFrameLocks noGrp="1"/>
          </p:cNvGraphicFramePr>
          <p:nvPr/>
        </p:nvGraphicFramePr>
        <p:xfrm>
          <a:off x="2606158" y="2316480"/>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Data I want to transmit</a:t>
                      </a:r>
                    </a:p>
                  </a:txBody>
                  <a:tcPr/>
                </a:tc>
                <a:tc>
                  <a:txBody>
                    <a:bodyPr/>
                    <a:lstStyle/>
                    <a:p>
                      <a:r>
                        <a:rPr lang="en-US" dirty="0"/>
                        <a:t>How I encode the data</a:t>
                      </a:r>
                    </a:p>
                  </a:txBody>
                  <a:tcPr/>
                </a:tc>
                <a:extLst>
                  <a:ext uri="{0D108BD9-81ED-4DB2-BD59-A6C34878D82A}">
                    <a16:rowId xmlns:a16="http://schemas.microsoft.com/office/drawing/2014/main" val="3171988437"/>
                  </a:ext>
                </a:extLst>
              </a:tr>
              <a:tr h="370840">
                <a:tc>
                  <a:txBody>
                    <a:bodyPr/>
                    <a:lstStyle/>
                    <a:p>
                      <a:r>
                        <a:rPr lang="en-US" dirty="0"/>
                        <a:t>0</a:t>
                      </a:r>
                    </a:p>
                  </a:txBody>
                  <a:tcPr/>
                </a:tc>
                <a:tc>
                  <a:txBody>
                    <a:bodyPr/>
                    <a:lstStyle/>
                    <a:p>
                      <a:r>
                        <a:rPr lang="en-US" dirty="0"/>
                        <a:t>000</a:t>
                      </a:r>
                    </a:p>
                  </a:txBody>
                  <a:tcPr/>
                </a:tc>
                <a:extLst>
                  <a:ext uri="{0D108BD9-81ED-4DB2-BD59-A6C34878D82A}">
                    <a16:rowId xmlns:a16="http://schemas.microsoft.com/office/drawing/2014/main" val="3182392150"/>
                  </a:ext>
                </a:extLst>
              </a:tr>
              <a:tr h="370840">
                <a:tc>
                  <a:txBody>
                    <a:bodyPr/>
                    <a:lstStyle/>
                    <a:p>
                      <a:r>
                        <a:rPr lang="en-US" dirty="0"/>
                        <a:t>1</a:t>
                      </a:r>
                    </a:p>
                  </a:txBody>
                  <a:tcPr/>
                </a:tc>
                <a:tc>
                  <a:txBody>
                    <a:bodyPr/>
                    <a:lstStyle/>
                    <a:p>
                      <a:r>
                        <a:rPr lang="en-US" dirty="0"/>
                        <a:t>111</a:t>
                      </a:r>
                    </a:p>
                  </a:txBody>
                  <a:tcPr/>
                </a:tc>
                <a:extLst>
                  <a:ext uri="{0D108BD9-81ED-4DB2-BD59-A6C34878D82A}">
                    <a16:rowId xmlns:a16="http://schemas.microsoft.com/office/drawing/2014/main" val="3639646598"/>
                  </a:ext>
                </a:extLst>
              </a:tr>
            </a:tbl>
          </a:graphicData>
        </a:graphic>
      </p:graphicFrame>
      <p:graphicFrame>
        <p:nvGraphicFramePr>
          <p:cNvPr id="6" name="Table 5">
            <a:extLst>
              <a:ext uri="{FF2B5EF4-FFF2-40B4-BE49-F238E27FC236}">
                <a16:creationId xmlns:a16="http://schemas.microsoft.com/office/drawing/2014/main" id="{BCED533A-C2B6-67A5-591F-F59DB82B673D}"/>
              </a:ext>
            </a:extLst>
          </p:cNvPr>
          <p:cNvGraphicFramePr>
            <a:graphicFrameLocks noGrp="1"/>
          </p:cNvGraphicFramePr>
          <p:nvPr>
            <p:extLst>
              <p:ext uri="{D42A27DB-BD31-4B8C-83A1-F6EECF244321}">
                <p14:modId xmlns:p14="http://schemas.microsoft.com/office/powerpoint/2010/main" val="166391903"/>
              </p:ext>
            </p:extLst>
          </p:nvPr>
        </p:nvGraphicFramePr>
        <p:xfrm>
          <a:off x="2606158" y="3896995"/>
          <a:ext cx="5974316" cy="185420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What I receive</a:t>
                      </a:r>
                    </a:p>
                  </a:txBody>
                  <a:tcPr/>
                </a:tc>
                <a:tc>
                  <a:txBody>
                    <a:bodyPr/>
                    <a:lstStyle/>
                    <a:p>
                      <a:r>
                        <a:rPr lang="en-US" dirty="0"/>
                        <a:t>What I interpret it as</a:t>
                      </a:r>
                    </a:p>
                  </a:txBody>
                  <a:tcPr/>
                </a:tc>
                <a:extLst>
                  <a:ext uri="{0D108BD9-81ED-4DB2-BD59-A6C34878D82A}">
                    <a16:rowId xmlns:a16="http://schemas.microsoft.com/office/drawing/2014/main" val="3171988437"/>
                  </a:ext>
                </a:extLst>
              </a:tr>
              <a:tr h="370840">
                <a:tc>
                  <a:txBody>
                    <a:bodyPr/>
                    <a:lstStyle/>
                    <a:p>
                      <a:r>
                        <a:rPr lang="en-US" dirty="0"/>
                        <a:t>000</a:t>
                      </a:r>
                    </a:p>
                  </a:txBody>
                  <a:tcPr/>
                </a:tc>
                <a:tc>
                  <a:txBody>
                    <a:bodyPr/>
                    <a:lstStyle/>
                    <a:p>
                      <a:r>
                        <a:rPr lang="en-US" dirty="0"/>
                        <a:t>0</a:t>
                      </a:r>
                    </a:p>
                  </a:txBody>
                  <a:tcPr/>
                </a:tc>
                <a:extLst>
                  <a:ext uri="{0D108BD9-81ED-4DB2-BD59-A6C34878D82A}">
                    <a16:rowId xmlns:a16="http://schemas.microsoft.com/office/drawing/2014/main" val="3182392150"/>
                  </a:ext>
                </a:extLst>
              </a:tr>
              <a:tr h="370840">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3639646598"/>
                  </a:ext>
                </a:extLst>
              </a:tr>
              <a:tr h="370840">
                <a:tc>
                  <a:txBody>
                    <a:bodyPr/>
                    <a:lstStyle/>
                    <a:p>
                      <a:r>
                        <a:rPr lang="en-US" dirty="0"/>
                        <a:t>001</a:t>
                      </a:r>
                    </a:p>
                  </a:txBody>
                  <a:tcPr/>
                </a:tc>
                <a:tc>
                  <a:txBody>
                    <a:bodyPr/>
                    <a:lstStyle/>
                    <a:p>
                      <a:r>
                        <a:rPr lang="en-US" dirty="0"/>
                        <a:t>0</a:t>
                      </a:r>
                    </a:p>
                  </a:txBody>
                  <a:tcPr/>
                </a:tc>
                <a:extLst>
                  <a:ext uri="{0D108BD9-81ED-4DB2-BD59-A6C34878D82A}">
                    <a16:rowId xmlns:a16="http://schemas.microsoft.com/office/drawing/2014/main" val="3700588871"/>
                  </a:ext>
                </a:extLst>
              </a:tr>
              <a:tr h="370840">
                <a:tc>
                  <a:txBody>
                    <a:bodyPr/>
                    <a:lstStyle/>
                    <a:p>
                      <a:r>
                        <a:rPr lang="en-US" dirty="0"/>
                        <a:t>011</a:t>
                      </a:r>
                    </a:p>
                  </a:txBody>
                  <a:tcPr/>
                </a:tc>
                <a:tc>
                  <a:txBody>
                    <a:bodyPr/>
                    <a:lstStyle/>
                    <a:p>
                      <a:r>
                        <a:rPr lang="en-US" dirty="0"/>
                        <a:t>??</a:t>
                      </a:r>
                    </a:p>
                  </a:txBody>
                  <a:tcPr/>
                </a:tc>
                <a:extLst>
                  <a:ext uri="{0D108BD9-81ED-4DB2-BD59-A6C34878D82A}">
                    <a16:rowId xmlns:a16="http://schemas.microsoft.com/office/drawing/2014/main" val="2906322214"/>
                  </a:ext>
                </a:extLst>
              </a:tr>
            </a:tbl>
          </a:graphicData>
        </a:graphic>
      </p:graphicFrame>
    </p:spTree>
    <p:extLst>
      <p:ext uri="{BB962C8B-B14F-4D97-AF65-F5344CB8AC3E}">
        <p14:creationId xmlns:p14="http://schemas.microsoft.com/office/powerpoint/2010/main" val="362408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9DEE8-7ED3-C7B0-0A34-C446F4EF6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33C1A-A4B8-0E32-DE9B-C257E161F248}"/>
              </a:ext>
            </a:extLst>
          </p:cNvPr>
          <p:cNvSpPr>
            <a:spLocks noGrp="1"/>
          </p:cNvSpPr>
          <p:nvPr>
            <p:ph type="title"/>
          </p:nvPr>
        </p:nvSpPr>
        <p:spPr/>
        <p:txBody>
          <a:bodyPr/>
          <a:lstStyle/>
          <a:p>
            <a:r>
              <a:rPr lang="en-US" dirty="0"/>
              <a:t>Example of an error correcting code: triple repetition</a:t>
            </a:r>
          </a:p>
        </p:txBody>
      </p:sp>
      <p:graphicFrame>
        <p:nvGraphicFramePr>
          <p:cNvPr id="5" name="Table 4">
            <a:extLst>
              <a:ext uri="{FF2B5EF4-FFF2-40B4-BE49-F238E27FC236}">
                <a16:creationId xmlns:a16="http://schemas.microsoft.com/office/drawing/2014/main" id="{DD525DED-7719-19B1-8F76-72E91D96A009}"/>
              </a:ext>
            </a:extLst>
          </p:cNvPr>
          <p:cNvGraphicFramePr>
            <a:graphicFrameLocks noGrp="1"/>
          </p:cNvGraphicFramePr>
          <p:nvPr/>
        </p:nvGraphicFramePr>
        <p:xfrm>
          <a:off x="2606158" y="2316480"/>
          <a:ext cx="5974316" cy="111252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Data I want to transmit</a:t>
                      </a:r>
                    </a:p>
                  </a:txBody>
                  <a:tcPr/>
                </a:tc>
                <a:tc>
                  <a:txBody>
                    <a:bodyPr/>
                    <a:lstStyle/>
                    <a:p>
                      <a:r>
                        <a:rPr lang="en-US" dirty="0"/>
                        <a:t>How I encode the data</a:t>
                      </a:r>
                    </a:p>
                  </a:txBody>
                  <a:tcPr/>
                </a:tc>
                <a:extLst>
                  <a:ext uri="{0D108BD9-81ED-4DB2-BD59-A6C34878D82A}">
                    <a16:rowId xmlns:a16="http://schemas.microsoft.com/office/drawing/2014/main" val="3171988437"/>
                  </a:ext>
                </a:extLst>
              </a:tr>
              <a:tr h="370840">
                <a:tc>
                  <a:txBody>
                    <a:bodyPr/>
                    <a:lstStyle/>
                    <a:p>
                      <a:r>
                        <a:rPr lang="en-US" dirty="0"/>
                        <a:t>0</a:t>
                      </a:r>
                    </a:p>
                  </a:txBody>
                  <a:tcPr/>
                </a:tc>
                <a:tc>
                  <a:txBody>
                    <a:bodyPr/>
                    <a:lstStyle/>
                    <a:p>
                      <a:r>
                        <a:rPr lang="en-US" dirty="0"/>
                        <a:t>000</a:t>
                      </a:r>
                    </a:p>
                  </a:txBody>
                  <a:tcPr/>
                </a:tc>
                <a:extLst>
                  <a:ext uri="{0D108BD9-81ED-4DB2-BD59-A6C34878D82A}">
                    <a16:rowId xmlns:a16="http://schemas.microsoft.com/office/drawing/2014/main" val="3182392150"/>
                  </a:ext>
                </a:extLst>
              </a:tr>
              <a:tr h="370840">
                <a:tc>
                  <a:txBody>
                    <a:bodyPr/>
                    <a:lstStyle/>
                    <a:p>
                      <a:r>
                        <a:rPr lang="en-US" dirty="0"/>
                        <a:t>1</a:t>
                      </a:r>
                    </a:p>
                  </a:txBody>
                  <a:tcPr/>
                </a:tc>
                <a:tc>
                  <a:txBody>
                    <a:bodyPr/>
                    <a:lstStyle/>
                    <a:p>
                      <a:r>
                        <a:rPr lang="en-US" dirty="0"/>
                        <a:t>111</a:t>
                      </a:r>
                    </a:p>
                  </a:txBody>
                  <a:tcPr/>
                </a:tc>
                <a:extLst>
                  <a:ext uri="{0D108BD9-81ED-4DB2-BD59-A6C34878D82A}">
                    <a16:rowId xmlns:a16="http://schemas.microsoft.com/office/drawing/2014/main" val="3639646598"/>
                  </a:ext>
                </a:extLst>
              </a:tr>
            </a:tbl>
          </a:graphicData>
        </a:graphic>
      </p:graphicFrame>
      <p:graphicFrame>
        <p:nvGraphicFramePr>
          <p:cNvPr id="6" name="Table 5">
            <a:extLst>
              <a:ext uri="{FF2B5EF4-FFF2-40B4-BE49-F238E27FC236}">
                <a16:creationId xmlns:a16="http://schemas.microsoft.com/office/drawing/2014/main" id="{849B5A8F-84DE-DECF-2655-B727ADA2685E}"/>
              </a:ext>
            </a:extLst>
          </p:cNvPr>
          <p:cNvGraphicFramePr>
            <a:graphicFrameLocks noGrp="1"/>
          </p:cNvGraphicFramePr>
          <p:nvPr/>
        </p:nvGraphicFramePr>
        <p:xfrm>
          <a:off x="2606158" y="3896995"/>
          <a:ext cx="5974316" cy="2595880"/>
        </p:xfrm>
        <a:graphic>
          <a:graphicData uri="http://schemas.openxmlformats.org/drawingml/2006/table">
            <a:tbl>
              <a:tblPr firstRow="1">
                <a:tableStyleId>{073A0DAA-6AF3-43AB-8588-CEC1D06C72B9}</a:tableStyleId>
              </a:tblPr>
              <a:tblGrid>
                <a:gridCol w="2987158">
                  <a:extLst>
                    <a:ext uri="{9D8B030D-6E8A-4147-A177-3AD203B41FA5}">
                      <a16:colId xmlns:a16="http://schemas.microsoft.com/office/drawing/2014/main" val="3710567672"/>
                    </a:ext>
                  </a:extLst>
                </a:gridCol>
                <a:gridCol w="2987158">
                  <a:extLst>
                    <a:ext uri="{9D8B030D-6E8A-4147-A177-3AD203B41FA5}">
                      <a16:colId xmlns:a16="http://schemas.microsoft.com/office/drawing/2014/main" val="2901100540"/>
                    </a:ext>
                  </a:extLst>
                </a:gridCol>
              </a:tblGrid>
              <a:tr h="370840">
                <a:tc>
                  <a:txBody>
                    <a:bodyPr/>
                    <a:lstStyle/>
                    <a:p>
                      <a:r>
                        <a:rPr lang="en-US" dirty="0"/>
                        <a:t>What I receive</a:t>
                      </a:r>
                    </a:p>
                  </a:txBody>
                  <a:tcPr/>
                </a:tc>
                <a:tc>
                  <a:txBody>
                    <a:bodyPr/>
                    <a:lstStyle/>
                    <a:p>
                      <a:r>
                        <a:rPr lang="en-US" dirty="0"/>
                        <a:t>What I interpret it as</a:t>
                      </a:r>
                    </a:p>
                  </a:txBody>
                  <a:tcPr/>
                </a:tc>
                <a:extLst>
                  <a:ext uri="{0D108BD9-81ED-4DB2-BD59-A6C34878D82A}">
                    <a16:rowId xmlns:a16="http://schemas.microsoft.com/office/drawing/2014/main" val="3171988437"/>
                  </a:ext>
                </a:extLst>
              </a:tr>
              <a:tr h="370840">
                <a:tc>
                  <a:txBody>
                    <a:bodyPr/>
                    <a:lstStyle/>
                    <a:p>
                      <a:r>
                        <a:rPr lang="en-US" dirty="0"/>
                        <a:t>000</a:t>
                      </a:r>
                    </a:p>
                  </a:txBody>
                  <a:tcPr/>
                </a:tc>
                <a:tc>
                  <a:txBody>
                    <a:bodyPr/>
                    <a:lstStyle/>
                    <a:p>
                      <a:r>
                        <a:rPr lang="en-US" dirty="0"/>
                        <a:t>0</a:t>
                      </a:r>
                    </a:p>
                  </a:txBody>
                  <a:tcPr/>
                </a:tc>
                <a:extLst>
                  <a:ext uri="{0D108BD9-81ED-4DB2-BD59-A6C34878D82A}">
                    <a16:rowId xmlns:a16="http://schemas.microsoft.com/office/drawing/2014/main" val="3182392150"/>
                  </a:ext>
                </a:extLst>
              </a:tr>
              <a:tr h="370840">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3639646598"/>
                  </a:ext>
                </a:extLst>
              </a:tr>
              <a:tr h="370840">
                <a:tc>
                  <a:txBody>
                    <a:bodyPr/>
                    <a:lstStyle/>
                    <a:p>
                      <a:r>
                        <a:rPr lang="en-US" dirty="0"/>
                        <a:t>001</a:t>
                      </a:r>
                    </a:p>
                  </a:txBody>
                  <a:tcPr/>
                </a:tc>
                <a:tc>
                  <a:txBody>
                    <a:bodyPr/>
                    <a:lstStyle/>
                    <a:p>
                      <a:r>
                        <a:rPr lang="en-US" dirty="0"/>
                        <a:t>0</a:t>
                      </a:r>
                    </a:p>
                  </a:txBody>
                  <a:tcPr/>
                </a:tc>
                <a:extLst>
                  <a:ext uri="{0D108BD9-81ED-4DB2-BD59-A6C34878D82A}">
                    <a16:rowId xmlns:a16="http://schemas.microsoft.com/office/drawing/2014/main" val="3700588871"/>
                  </a:ext>
                </a:extLst>
              </a:tr>
              <a:tr h="370840">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906322214"/>
                  </a:ext>
                </a:extLst>
              </a:tr>
              <a:tr h="370840">
                <a:tc>
                  <a:txBody>
                    <a:bodyPr/>
                    <a:lstStyle/>
                    <a:p>
                      <a:r>
                        <a:rPr lang="en-US" dirty="0"/>
                        <a:t>101</a:t>
                      </a:r>
                    </a:p>
                  </a:txBody>
                  <a:tcPr/>
                </a:tc>
                <a:tc>
                  <a:txBody>
                    <a:bodyPr/>
                    <a:lstStyle/>
                    <a:p>
                      <a:r>
                        <a:rPr lang="en-US" dirty="0"/>
                        <a:t>1</a:t>
                      </a:r>
                    </a:p>
                  </a:txBody>
                  <a:tcPr/>
                </a:tc>
                <a:extLst>
                  <a:ext uri="{0D108BD9-81ED-4DB2-BD59-A6C34878D82A}">
                    <a16:rowId xmlns:a16="http://schemas.microsoft.com/office/drawing/2014/main" val="1037682859"/>
                  </a:ext>
                </a:extLst>
              </a:tr>
              <a:tr h="370840">
                <a:tc>
                  <a:txBody>
                    <a:bodyPr/>
                    <a:lstStyle/>
                    <a:p>
                      <a:r>
                        <a:rPr lang="en-US" dirty="0"/>
                        <a:t>100</a:t>
                      </a:r>
                    </a:p>
                  </a:txBody>
                  <a:tcPr/>
                </a:tc>
                <a:tc>
                  <a:txBody>
                    <a:bodyPr/>
                    <a:lstStyle/>
                    <a:p>
                      <a:r>
                        <a:rPr lang="en-US" dirty="0"/>
                        <a:t>0</a:t>
                      </a:r>
                    </a:p>
                  </a:txBody>
                  <a:tcPr/>
                </a:tc>
                <a:extLst>
                  <a:ext uri="{0D108BD9-81ED-4DB2-BD59-A6C34878D82A}">
                    <a16:rowId xmlns:a16="http://schemas.microsoft.com/office/drawing/2014/main" val="107444122"/>
                  </a:ext>
                </a:extLst>
              </a:tr>
            </a:tbl>
          </a:graphicData>
        </a:graphic>
      </p:graphicFrame>
    </p:spTree>
    <p:extLst>
      <p:ext uri="{BB962C8B-B14F-4D97-AF65-F5344CB8AC3E}">
        <p14:creationId xmlns:p14="http://schemas.microsoft.com/office/powerpoint/2010/main" val="781343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2025</Words>
  <Application>Microsoft Macintosh PowerPoint</Application>
  <PresentationFormat>Widescreen</PresentationFormat>
  <Paragraphs>275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Aptos Narrow</vt:lpstr>
      <vt:lpstr>Arial</vt:lpstr>
      <vt:lpstr>Cambria Math</vt:lpstr>
      <vt:lpstr>Wingdings</vt:lpstr>
      <vt:lpstr>Office Theme</vt:lpstr>
      <vt:lpstr>Quiz recap and error correction</vt:lpstr>
      <vt:lpstr>Simple model for why errors happen</vt:lpstr>
      <vt:lpstr>Simple model for why errors happen</vt:lpstr>
      <vt:lpstr>What errors look like in the digital world</vt:lpstr>
      <vt:lpstr>What errors look like in the digital world</vt:lpstr>
      <vt:lpstr>Example of an error correcting code: triple repetition</vt:lpstr>
      <vt:lpstr>Example of an error correcting code: triple repetition</vt:lpstr>
      <vt:lpstr>Example of an error correcting code: triple repetition</vt:lpstr>
      <vt:lpstr>Example of an error correcting code: triple repetition</vt:lpstr>
      <vt:lpstr>A longer error correcting code</vt:lpstr>
      <vt:lpstr>A longer error correcting code</vt:lpstr>
      <vt:lpstr>Multi-bit correction: How much error correction do we need?</vt:lpstr>
      <vt:lpstr>PowerPoint Presentation</vt:lpstr>
      <vt:lpstr>PowerPoint Presentation</vt:lpstr>
      <vt:lpstr>PowerPoint Presentation</vt:lpstr>
      <vt:lpstr>Key takeaways</vt:lpstr>
      <vt:lpstr>Fun aside: How do we correct more bit errors?</vt:lpstr>
      <vt:lpstr>Fun aside: How do we correct more bit errors?</vt:lpstr>
      <vt:lpstr>Key takeaways and some history</vt:lpstr>
      <vt:lpstr>Key takeaways and some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recap and error correction</dc:title>
  <dc:creator>Venkat Arun</dc:creator>
  <cp:lastModifiedBy>Venkat Arun</cp:lastModifiedBy>
  <cp:revision>1</cp:revision>
  <dcterms:created xsi:type="dcterms:W3CDTF">2024-10-01T15:10:39Z</dcterms:created>
  <dcterms:modified xsi:type="dcterms:W3CDTF">2024-10-01T17:12:40Z</dcterms:modified>
</cp:coreProperties>
</file>