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825F3-20ED-417B-05A0-24AFF342F279}" v="4" dt="2024-02-20T00:31:34.147"/>
    <p1510:client id="{8076F852-942A-836B-6A4C-A91C75DAEE30}" v="2" dt="2024-02-19T23:37:42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indent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&lt;header&gt;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dt" idx="4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44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indent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>
            <a:lvl1pPr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F0EF39-9CA6-4AB0-B872-C41339464DA8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76890BE-63B5-4B10-A8D6-B05DA51151E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9168BEC-69DF-4C45-B3E4-9EC80EBC6E4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985D89C-68B0-4759-80A5-E3F5D3990F0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1FA5C33-9DF3-4EF2-B0AA-6A4595E3B81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FD4ADB8-5CD8-45AF-A2B1-89CE0CFDE44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B4A260D-AEE9-428E-A4F1-4EDD8801B94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13B4EAB-EF9E-40F3-84BF-BE5A82431A8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EFC7F0-4AF6-4F9A-BFA6-174F72E4D8B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5429B0-22EA-434E-924F-AED680E3CEF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41CE5E-C6CE-46D5-A0DB-3430CD1079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4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48E60C-C6BE-4796-880B-24AE1B49223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0B4322-D6FE-424A-A9E3-B08F343751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CC828C-5556-4CC9-BEB2-94A0DDE871B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D76FFC-EB22-4A25-BD94-D0780B668F2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spcBef>
                <a:spcPts val="7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601494-3DE7-4E44-BE37-5883B9729B6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A4FA87-062C-49B6-A582-4C0D2F903C5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80E770-C500-40D9-A99D-3FF523B6F1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6968F3-96A5-479E-BF6B-A52F857F04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926B7B-2BCC-4EE2-9ECF-0D247204B0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37141D-147F-473D-A85A-5765B3B86E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A3E5AC-53F5-4CEE-A192-ECE3ADCCC6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656758-907F-4824-A21A-9CFDE3E1BB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3040" lvl="1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indent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9200A2B-01BC-4E59-8B7B-589962BBC4A1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Software Project 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indent="0" algn="ctr">
              <a:spcBef>
                <a:spcPts val="7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CECS 544</a:t>
            </a:r>
          </a:p>
          <a:p>
            <a:pPr indent="0" algn="ctr">
              <a:spcBef>
                <a:spcPts val="7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of the Problem Report</a:t>
            </a: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Problem Report Number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unique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Program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your company may write many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Version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</a:t>
            </a:r>
            <a:r>
              <a:rPr lang="en-US" sz="3200" b="0" i="1" strike="noStrike" spc="-1">
                <a:solidFill>
                  <a:srgbClr val="000000"/>
                </a:solidFill>
                <a:latin typeface="Arial"/>
              </a:rPr>
              <a:t>Release and Version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necessary because the problem may not be reproducible in other versions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prevents confusion as to whether the bug was from a fixed version or the fix failed</a:t>
            </a:r>
          </a:p>
          <a:p>
            <a:pPr marL="343080"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of the Problem Report</a:t>
            </a: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04920" y="1447920"/>
            <a:ext cx="8686800" cy="50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Report Type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Coding Error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program may work as designed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Design Issue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program works as intended, but design is in question</a:t>
            </a:r>
          </a:p>
          <a:p>
            <a:pPr marL="1143000" lvl="2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So? AS long as it works, what’s the problem?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Suggestion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just an idea to improve the program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Documentation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doesn’t behave as described in the manual or feature is not documented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Hardware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when the program fails on some specific type of hardware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Query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program behavior is unexpected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of the Problem Report</a:t>
            </a: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5303"/>
          </a:bodyPr>
          <a:lstStyle/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Severity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indicates the opinion of the reporter as to the seriousness of the problem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Beizer rates from 1 to 10 (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Mild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to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Infectious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)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Fewer levels the better (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Minor, Serious, Fatal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)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Minor errors tend not to be fixed. But many minor errors affect software quality as seen by users. 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Annoyances (too many steps, menus too deep) may be minor to the programmer, but major to users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of the Problem Report</a:t>
            </a: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Attachments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printouts, memory dumps, memos, macros</a:t>
            </a: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Problem Summary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one or two line summary. “Program crashes when commission less than 1%.”</a:t>
            </a: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Can You Reproduce the Problem?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- Yes, No, Sometimes. If the answer is No, many programmers ignore the report. If Yes, you may have to demo for the 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of the Problem Report</a:t>
            </a: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85800" y="1447560"/>
            <a:ext cx="8229600" cy="510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Problem and How to Reproduce It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explain why it is a problem. Describe all steps and symptoms including error messages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Be careful to describe how to reproduce the problem. Programmers ignore bugs they can’t reproduce. 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Better to fail reproducing now, than after you’ve reported the bug</a:t>
            </a:r>
          </a:p>
          <a:p>
            <a:pPr marL="743040" lvl="1" indent="-2858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Even if you can’t reproduce it, describe all the steps taken to do so, and report the problem anyway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of the Problem Report</a:t>
            </a: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04560" y="1371600"/>
            <a:ext cx="8458200" cy="4648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740"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Suggested Fix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optional. Programmers are not always able to imagine the fix (especially GUI issues)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Reported By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Programmer must be able to contact the reporter if can’t understand the issue. Also used for tacking tester productivity.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Date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date the problem was discovered, not the date of the report. Helps to identify the version</a:t>
            </a:r>
          </a:p>
          <a:p>
            <a:pPr marL="343080" indent="0">
              <a:spcBef>
                <a:spcPts val="79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3520" y="456840"/>
            <a:ext cx="8076960" cy="609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Problem Report </a:t>
            </a: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85440" y="1447560"/>
            <a:ext cx="7924680" cy="472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91"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The following are required in Bughound but not required to submit a report. That is, they may be left blank upon report submission.*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Functional Area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Everyone uses the same list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Assigned To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group or manager responsible for fixing the problem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Comments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in paper systems, a brief statement on how the problem was fixed. In software trackers, can be a running commentary, discussion, feedback from testers, coders,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160" y="456840"/>
            <a:ext cx="8001000" cy="609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i="1" strike="noStrike" spc="-1">
                <a:solidFill>
                  <a:srgbClr val="000000"/>
                </a:solidFill>
                <a:latin typeface="Arial"/>
              </a:rPr>
              <a:t>More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Contents Problem Report</a:t>
            </a: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616"/>
          </a:bodyPr>
          <a:lstStyle/>
          <a:p>
            <a:pPr marL="609480" indent="-6094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As previous, required but optional*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09480" indent="-6094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Status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Open, Closed or Open, Closed, Resolved</a:t>
            </a:r>
          </a:p>
          <a:p>
            <a:pPr marL="609480" indent="-6094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Priority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- assigned by manager</a:t>
            </a:r>
          </a:p>
          <a:p>
            <a:pPr marL="1371600" lvl="2" indent="-457200"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Fix immediately</a:t>
            </a:r>
          </a:p>
          <a:p>
            <a:pPr marL="1371600" lvl="2" indent="-457200"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Fix as soon as possible</a:t>
            </a:r>
          </a:p>
          <a:p>
            <a:pPr marL="1371600" lvl="2" indent="-457200"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Fix before next milestone</a:t>
            </a:r>
          </a:p>
          <a:p>
            <a:pPr marL="1371600" lvl="2" indent="-457200"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Fix before release</a:t>
            </a:r>
          </a:p>
          <a:p>
            <a:pPr marL="1371600" lvl="2" indent="-457200"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Fix if possible</a:t>
            </a:r>
          </a:p>
          <a:p>
            <a:pPr marL="1371600" lvl="2" indent="-457200"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3160" y="456840"/>
            <a:ext cx="8001000" cy="609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i="1" strike="noStrike" spc="-1">
                <a:solidFill>
                  <a:srgbClr val="000000"/>
                </a:solidFill>
                <a:latin typeface="Arial"/>
              </a:rPr>
              <a:t>More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 Contents Problem Report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616"/>
          </a:bodyPr>
          <a:lstStyle/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As before, required but optional*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Resolution and Resolution Version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- current status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Pending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Fixed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Cannot be reproduced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Deferred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As designed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Withdrawn by reporter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Need more info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Disagree with suggestion</a:t>
            </a:r>
          </a:p>
          <a:p>
            <a:pPr marL="743040" lvl="1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Duplicate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Project Teams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 fontScale="93740" lnSpcReduction="20000"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No student may do the project solo.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team of at least 2 people and no more than 3 is required.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project is likely to required many hours of cooperative work. 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You may pick your own teammates. An assignment for this task follows.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If you desire, a teammate will be assigned for you by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Bughound Bug Tracking Software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 fontScale="86867" lnSpcReduction="20000"/>
          </a:bodyPr>
          <a:lstStyle/>
          <a:p>
            <a:pPr marL="342900" indent="-3429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Our project is a scaled back version of a product I developed a long time ago for a little company (now defunct) in Bellevue, WA.</a:t>
            </a:r>
          </a:p>
          <a:p>
            <a:pPr marL="342900" indent="-3429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The main point of the project is to have a common basis for testing on a reasonable scale of a product you are familiar with.</a:t>
            </a:r>
          </a:p>
          <a:p>
            <a:pPr marL="342900" indent="-3429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Our testing will primarily be “</a:t>
            </a: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black-box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” with focus on correctly delivered functionality.</a:t>
            </a:r>
          </a:p>
          <a:p>
            <a:pPr marL="342900" indent="-3429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We will also conduct testing on security, structure, usability, navigation, and compatibility with multiple host configurations. And some technical testing we will learn in Unit 4 (data flows and anomalies)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Bughound Bug Tracking Software </a:t>
            </a: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 fontScale="94365" lnSpcReduction="20000"/>
          </a:bodyPr>
          <a:lstStyle/>
          <a:p>
            <a:pPr marL="343080" indent="-34308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Bughound is a secure (authorized users and login required) web-based bug recording and tracking software product</a:t>
            </a:r>
          </a:p>
          <a:p>
            <a:pPr marL="343080" indent="-34308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Key Features:</a:t>
            </a:r>
          </a:p>
          <a:p>
            <a:pPr marL="743040" lvl="1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Using web browser, create, edit and update “bug” reports on multiple products</a:t>
            </a:r>
          </a:p>
          <a:p>
            <a:pPr marL="743040" lvl="1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Store error report content in relational tables</a:t>
            </a:r>
          </a:p>
          <a:p>
            <a:pPr marL="743040" lvl="1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Access error report content via SQL</a:t>
            </a:r>
          </a:p>
          <a:p>
            <a:pPr marL="743040" lvl="1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Search for bugs on multiple fields </a:t>
            </a:r>
          </a:p>
          <a:p>
            <a:pPr marL="743040" lvl="1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Facilities to add, delete or update information on program, releases, functional areas, employees, more</a:t>
            </a:r>
          </a:p>
          <a:p>
            <a:pPr marL="743040" lvl="1" indent="0">
              <a:spcBef>
                <a:spcPts val="601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Bughound Content </a:t>
            </a:r>
          </a:p>
        </p:txBody>
      </p:sp>
      <p:pic>
        <p:nvPicPr>
          <p:cNvPr id="57" name="Picture 4" descr="Test_report"/>
          <p:cNvPicPr/>
          <p:nvPr/>
        </p:nvPicPr>
        <p:blipFill>
          <a:blip r:embed="rId2"/>
          <a:stretch/>
        </p:blipFill>
        <p:spPr>
          <a:xfrm>
            <a:off x="552600" y="1600200"/>
            <a:ext cx="4248000" cy="5486400"/>
          </a:xfrm>
          <a:prstGeom prst="rect">
            <a:avLst/>
          </a:prstGeom>
          <a:ln w="0"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5029200" y="1600200"/>
            <a:ext cx="3886200" cy="4753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Bughound content is based on this form from Testing Computer Software, 2</a:t>
            </a:r>
            <a:r>
              <a:rPr lang="en-US" sz="1800" b="0" strike="noStrike" spc="-1" baseline="33000">
                <a:solidFill>
                  <a:srgbClr val="000000"/>
                </a:solidFill>
                <a:latin typeface="Arial"/>
              </a:rPr>
              <a:t>nd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Edition, Kaner, Falk and Nguyen (see Syllabus)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As with most forms, it translates easily to a web page or pages.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Some fields, for example REPORT TYPE can be simple listboxes.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Some fields are plain test (PROBLEM SUMMARY)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Some require links to external files (ATTACHMENTS)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 initial submission of a bug report, only fields up to REPORTED BY and DATE are used.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The Report in Software</a:t>
            </a:r>
          </a:p>
        </p:txBody>
      </p:sp>
      <p:pic>
        <p:nvPicPr>
          <p:cNvPr id="60" name="Picture 3" descr="bugfix"/>
          <p:cNvPicPr/>
          <p:nvPr/>
        </p:nvPicPr>
        <p:blipFill>
          <a:blip r:embed="rId3"/>
          <a:stretch/>
        </p:blipFill>
        <p:spPr>
          <a:xfrm>
            <a:off x="685800" y="1276200"/>
            <a:ext cx="7848720" cy="558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Bughound Details</a:t>
            </a: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Searchable fields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Program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Report Type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Severity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Functional Area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Assigned To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Status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Priority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Resolution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Reported By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Report Date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Resolved By</a:t>
            </a: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495320" y="1599840"/>
            <a:ext cx="4419720" cy="4876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Autogenerate bug ID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Attach to report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Images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Memory dumps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Text files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Dynamic fields</a:t>
            </a:r>
          </a:p>
          <a:p>
            <a:pPr marL="743040" lvl="1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Release and version data correspond to program change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One bug per report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Validate input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Export bug data to ASCII or XML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Implementation </a:t>
            </a: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 fontScale="96865" lnSpcReduction="20000"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Must be web browser based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Must use a sql database for all bug data, program data, employee data, area data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You must HAND CODE the project 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You may use netbeans, eclipse, or Visual Studio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It will require server and client scripting such as php or asp and javascript or something from the 21</a:t>
            </a:r>
            <a:r>
              <a:rPr lang="en-US" sz="3200" b="0" strike="noStrike" spc="-1" baseline="33000">
                <a:solidFill>
                  <a:srgbClr val="000000"/>
                </a:solidFill>
                <a:latin typeface="Arial"/>
              </a:rPr>
              <a:t>st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century.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Due Dates</a:t>
            </a: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 fontScale="89366"/>
          </a:bodyPr>
          <a:lstStyle/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March 1 – 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ER diagram for all DB elements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UML deployment diagram</a:t>
            </a: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March 15</a:t>
            </a:r>
          </a:p>
          <a:p>
            <a:pPr marL="743040" lvl="1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use cases for </a:t>
            </a:r>
          </a:p>
          <a:p>
            <a:pPr marL="1143000" lvl="2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create a new bug report</a:t>
            </a:r>
          </a:p>
          <a:p>
            <a:pPr marL="1143000" lvl="2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updating an existing bug report</a:t>
            </a:r>
          </a:p>
          <a:p>
            <a:pPr marL="1143000" lvl="2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management functions for the DB including</a:t>
            </a:r>
          </a:p>
          <a:p>
            <a:pPr marL="1143000" lvl="2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adding, updating, or deleting programs, areas, employees,</a:t>
            </a: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April 17 – finished product ready for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18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Software Project </vt:lpstr>
      <vt:lpstr>Project Teams</vt:lpstr>
      <vt:lpstr>Bughound Bug Tracking Software</vt:lpstr>
      <vt:lpstr>Bughound Bug Tracking Software </vt:lpstr>
      <vt:lpstr>Bughound Content </vt:lpstr>
      <vt:lpstr>The Report in Software</vt:lpstr>
      <vt:lpstr>Bughound Details</vt:lpstr>
      <vt:lpstr>Implementation </vt:lpstr>
      <vt:lpstr>Due Dates</vt:lpstr>
      <vt:lpstr>Contents of the Problem Report</vt:lpstr>
      <vt:lpstr>Contents of the Problem Report</vt:lpstr>
      <vt:lpstr>Contents of the Problem Report</vt:lpstr>
      <vt:lpstr>Contents of the Problem Report</vt:lpstr>
      <vt:lpstr>Contents of the Problem Report</vt:lpstr>
      <vt:lpstr>Contents of the Problem Report</vt:lpstr>
      <vt:lpstr>Contents Problem Report </vt:lpstr>
      <vt:lpstr>More Contents Problem Report</vt:lpstr>
      <vt:lpstr>More Contents Problem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</dc:title>
  <dc:subject/>
  <dc:creator/>
  <dc:description/>
  <cp:lastModifiedBy/>
  <cp:revision>9</cp:revision>
  <dcterms:created xsi:type="dcterms:W3CDTF">2024-02-05T14:26:36Z</dcterms:created>
  <dcterms:modified xsi:type="dcterms:W3CDTF">2024-02-29T02:49:57Z</dcterms:modified>
  <dc:language>en-US</dc:language>
</cp:coreProperties>
</file>