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86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79807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47620" y="278129"/>
            <a:ext cx="7096759" cy="345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0272" y="1322324"/>
            <a:ext cx="117284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Base</a:t>
            </a:r>
            <a:r>
              <a:rPr sz="1100" b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Location: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30272" y="1500225"/>
            <a:ext cx="857885" cy="4597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11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Email ID:  Mobile</a:t>
            </a:r>
            <a:r>
              <a:rPr sz="1100" b="1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No: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41720" y="2000499"/>
            <a:ext cx="1068833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endParaRPr sz="1100" dirty="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7723" y="2383535"/>
            <a:ext cx="5108575" cy="612775"/>
            <a:chOff x="77723" y="2383535"/>
            <a:chExt cx="5108575" cy="612775"/>
          </a:xfrm>
        </p:grpSpPr>
        <p:sp>
          <p:nvSpPr>
            <p:cNvPr id="6" name="object 6"/>
            <p:cNvSpPr/>
            <p:nvPr/>
          </p:nvSpPr>
          <p:spPr>
            <a:xfrm>
              <a:off x="77723" y="2383535"/>
              <a:ext cx="611124" cy="6126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39639" y="2510027"/>
              <a:ext cx="446532" cy="4465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916551" y="2727705"/>
            <a:ext cx="2893695" cy="657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6545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Achivement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lang="en-IN" sz="1000" b="1" spc="-5" dirty="0">
                <a:latin typeface="Arial"/>
                <a:cs typeface="Arial"/>
              </a:rPr>
              <a:t>AWS cloud practitioner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Certified: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00" b="1" spc="-5" dirty="0">
                <a:latin typeface="Arial"/>
                <a:cs typeface="Arial"/>
              </a:rPr>
              <a:t>I achieved</a:t>
            </a:r>
            <a:r>
              <a:rPr lang="en-IN" sz="1000" b="1" spc="-5" dirty="0">
                <a:latin typeface="Arial"/>
                <a:cs typeface="Arial"/>
              </a:rPr>
              <a:t> AWS CCP</a:t>
            </a:r>
            <a:r>
              <a:rPr sz="1000" b="1" spc="5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Certification.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16551" y="3533292"/>
            <a:ext cx="3656965" cy="37338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spc="-5" dirty="0">
                <a:latin typeface="Arial"/>
                <a:cs typeface="Arial"/>
              </a:rPr>
              <a:t>Completed </a:t>
            </a:r>
            <a:r>
              <a:rPr sz="1000" b="1" spc="-5" dirty="0">
                <a:latin typeface="Arial"/>
                <a:cs typeface="Arial"/>
              </a:rPr>
              <a:t>Introduction to </a:t>
            </a:r>
            <a:r>
              <a:rPr lang="en-IN" sz="1000" b="1" spc="-5" dirty="0">
                <a:latin typeface="Arial"/>
                <a:cs typeface="Arial"/>
              </a:rPr>
              <a:t>AWS cloud practitioner </a:t>
            </a:r>
            <a:r>
              <a:rPr sz="1000" b="1" spc="80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in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latin typeface="Arial"/>
                <a:cs typeface="Arial"/>
              </a:rPr>
              <a:t>Coursera platform</a:t>
            </a:r>
            <a:r>
              <a:rPr lang="en-IN" sz="1000" spc="-5" dirty="0"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47620" y="730376"/>
            <a:ext cx="21189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Analyst/Software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Engineer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28973" y="1308353"/>
            <a:ext cx="66421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ore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88994" y="1478280"/>
            <a:ext cx="3329358" cy="796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005" marR="5080" indent="-27940">
              <a:lnSpc>
                <a:spcPct val="155500"/>
              </a:lnSpc>
              <a:spcBef>
                <a:spcPts val="95"/>
              </a:spcBef>
            </a:pPr>
            <a:r>
              <a:rPr lang="en-IN" sz="1100" u="sng" spc="-5" dirty="0">
                <a:solidFill>
                  <a:srgbClr val="FFFFFF"/>
                </a:solidFill>
                <a:latin typeface="Arial"/>
                <a:cs typeface="Arial"/>
              </a:rPr>
              <a:t>venkata-sai-naveen.divi@capgemini.com</a:t>
            </a:r>
          </a:p>
          <a:p>
            <a:pPr marL="40005" marR="5080" indent="-27940">
              <a:lnSpc>
                <a:spcPct val="155500"/>
              </a:lnSpc>
              <a:spcBef>
                <a:spcPts val="95"/>
              </a:spcBef>
            </a:pPr>
            <a:r>
              <a:rPr lang="en-IN" sz="1100" spc="-5" dirty="0">
                <a:solidFill>
                  <a:srgbClr val="FFFFFF"/>
                </a:solidFill>
                <a:latin typeface="Arial"/>
                <a:cs typeface="Arial"/>
              </a:rPr>
              <a:t>:6301761885</a:t>
            </a:r>
          </a:p>
          <a:p>
            <a:pPr marL="40005" marR="5080" indent="-27940">
              <a:lnSpc>
                <a:spcPct val="155500"/>
              </a:lnSpc>
              <a:spcBef>
                <a:spcPts val="95"/>
              </a:spcBef>
            </a:pPr>
            <a:r>
              <a:rPr lang="en-US" sz="1100" dirty="0">
                <a:latin typeface="Arial"/>
                <a:cs typeface="Arial"/>
              </a:rPr>
              <a:t>v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1263" y="2729229"/>
            <a:ext cx="3794125" cy="2218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Strengths</a:t>
            </a:r>
            <a:endParaRPr sz="1200" dirty="0">
              <a:latin typeface="Verdana"/>
              <a:cs typeface="Verdana"/>
            </a:endParaRPr>
          </a:p>
          <a:p>
            <a:pPr marL="184785" marR="5080" indent="-172720">
              <a:lnSpc>
                <a:spcPct val="114100"/>
              </a:lnSpc>
              <a:spcBef>
                <a:spcPts val="760"/>
              </a:spcBef>
              <a:buChar char="•"/>
              <a:tabLst>
                <a:tab pos="185420" algn="l"/>
              </a:tabLst>
            </a:pPr>
            <a:r>
              <a:rPr sz="1100" dirty="0">
                <a:latin typeface="Arial"/>
                <a:cs typeface="Arial"/>
              </a:rPr>
              <a:t>Software Engineer </a:t>
            </a:r>
            <a:r>
              <a:rPr sz="1100" spc="-5" dirty="0">
                <a:latin typeface="Arial"/>
                <a:cs typeface="Arial"/>
              </a:rPr>
              <a:t>who is </a:t>
            </a:r>
            <a:r>
              <a:rPr sz="1100" dirty="0">
                <a:latin typeface="Arial"/>
                <a:cs typeface="Arial"/>
              </a:rPr>
              <a:t>Strong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dirty="0">
                <a:latin typeface="Arial"/>
                <a:cs typeface="Arial"/>
              </a:rPr>
              <a:t>design and</a:t>
            </a:r>
            <a:r>
              <a:rPr sz="1100" spc="-1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integration  </a:t>
            </a:r>
            <a:r>
              <a:rPr sz="1100" spc="-10" dirty="0">
                <a:latin typeface="Arial"/>
                <a:cs typeface="Arial"/>
              </a:rPr>
              <a:t>with </a:t>
            </a:r>
            <a:r>
              <a:rPr sz="1100" spc="-5" dirty="0">
                <a:latin typeface="Arial"/>
                <a:cs typeface="Arial"/>
              </a:rPr>
              <a:t>intuitive problem-solving skills. Passionate about  </a:t>
            </a:r>
            <a:r>
              <a:rPr sz="1100" dirty="0">
                <a:latin typeface="Arial"/>
                <a:cs typeface="Arial"/>
              </a:rPr>
              <a:t>implementing and </a:t>
            </a:r>
            <a:r>
              <a:rPr sz="1100" spc="-5" dirty="0">
                <a:latin typeface="Arial"/>
                <a:cs typeface="Arial"/>
              </a:rPr>
              <a:t>launching </a:t>
            </a:r>
            <a:r>
              <a:rPr sz="1100" dirty="0">
                <a:latin typeface="Arial"/>
                <a:cs typeface="Arial"/>
              </a:rPr>
              <a:t>new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projects.</a:t>
            </a:r>
          </a:p>
          <a:p>
            <a:pPr marL="184785" marR="117475" indent="-172720">
              <a:lnSpc>
                <a:spcPts val="1510"/>
              </a:lnSpc>
              <a:spcBef>
                <a:spcPts val="75"/>
              </a:spcBef>
              <a:buChar char="•"/>
              <a:tabLst>
                <a:tab pos="185420" algn="l"/>
              </a:tabLst>
            </a:pPr>
            <a:r>
              <a:rPr sz="1100" spc="-5" dirty="0">
                <a:latin typeface="Arial"/>
                <a:cs typeface="Arial"/>
              </a:rPr>
              <a:t>Ready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learn </a:t>
            </a:r>
            <a:r>
              <a:rPr sz="1100" dirty="0">
                <a:latin typeface="Arial"/>
                <a:cs typeface="Arial"/>
              </a:rPr>
              <a:t>new </a:t>
            </a:r>
            <a:r>
              <a:rPr sz="1100" spc="-5" dirty="0">
                <a:latin typeface="Arial"/>
                <a:cs typeface="Arial"/>
              </a:rPr>
              <a:t>technologies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implement </a:t>
            </a:r>
            <a:r>
              <a:rPr sz="1100" dirty="0">
                <a:latin typeface="Arial"/>
                <a:cs typeface="Arial"/>
              </a:rPr>
              <a:t>them to  further </a:t>
            </a:r>
            <a:r>
              <a:rPr sz="1100" spc="-5" dirty="0">
                <a:latin typeface="Arial"/>
                <a:cs typeface="Arial"/>
              </a:rPr>
              <a:t>improve </a:t>
            </a:r>
            <a:r>
              <a:rPr sz="1100" dirty="0">
                <a:latin typeface="Arial"/>
                <a:cs typeface="Arial"/>
              </a:rPr>
              <a:t>my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knowledge.</a:t>
            </a:r>
            <a:endParaRPr sz="1100" dirty="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sz="1100" dirty="0">
                <a:latin typeface="Arial"/>
                <a:cs typeface="Arial"/>
              </a:rPr>
              <a:t>Eager to </a:t>
            </a:r>
            <a:r>
              <a:rPr sz="1100" spc="-5" dirty="0">
                <a:latin typeface="Arial"/>
                <a:cs typeface="Arial"/>
              </a:rPr>
              <a:t>work in </a:t>
            </a:r>
            <a:r>
              <a:rPr sz="1100" dirty="0">
                <a:latin typeface="Arial"/>
                <a:cs typeface="Arial"/>
              </a:rPr>
              <a:t>a team of dedicated </a:t>
            </a:r>
            <a:r>
              <a:rPr sz="1100" spc="-5" dirty="0">
                <a:latin typeface="Arial"/>
                <a:cs typeface="Arial"/>
              </a:rPr>
              <a:t>people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serve</a:t>
            </a:r>
            <a:r>
              <a:rPr sz="1100" spc="-114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</a:p>
          <a:p>
            <a:pPr marL="184785" marR="351155">
              <a:lnSpc>
                <a:spcPct val="113599"/>
              </a:lnSpc>
              <a:spcBef>
                <a:spcPts val="15"/>
              </a:spcBef>
            </a:pPr>
            <a:r>
              <a:rPr sz="1100" spc="5" dirty="0">
                <a:latin typeface="Arial"/>
                <a:cs typeface="Arial"/>
              </a:rPr>
              <a:t>key </a:t>
            </a:r>
            <a:r>
              <a:rPr sz="1100" spc="-5" dirty="0">
                <a:latin typeface="Arial"/>
                <a:cs typeface="Arial"/>
              </a:rPr>
              <a:t>role in </a:t>
            </a:r>
            <a:r>
              <a:rPr sz="1100" dirty="0">
                <a:latin typeface="Arial"/>
                <a:cs typeface="Arial"/>
              </a:rPr>
              <a:t>the enhancement and </a:t>
            </a:r>
            <a:r>
              <a:rPr sz="1100" spc="-5" dirty="0">
                <a:latin typeface="Arial"/>
                <a:cs typeface="Arial"/>
              </a:rPr>
              <a:t>development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1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  project.</a:t>
            </a:r>
          </a:p>
          <a:p>
            <a:pPr marL="184785" marR="203835" indent="-172720">
              <a:lnSpc>
                <a:spcPts val="1510"/>
              </a:lnSpc>
              <a:spcBef>
                <a:spcPts val="70"/>
              </a:spcBef>
              <a:buChar char="•"/>
              <a:tabLst>
                <a:tab pos="185420" algn="l"/>
              </a:tabLst>
            </a:pPr>
            <a:r>
              <a:rPr sz="1100" dirty="0">
                <a:latin typeface="Arial"/>
                <a:cs typeface="Arial"/>
              </a:rPr>
              <a:t>I </a:t>
            </a:r>
            <a:r>
              <a:rPr sz="1100" spc="-5" dirty="0">
                <a:latin typeface="Arial"/>
                <a:cs typeface="Arial"/>
              </a:rPr>
              <a:t>have knowledge </a:t>
            </a:r>
            <a:r>
              <a:rPr sz="1100" dirty="0">
                <a:latin typeface="Arial"/>
                <a:cs typeface="Arial"/>
              </a:rPr>
              <a:t>on</a:t>
            </a:r>
            <a:r>
              <a:rPr lang="en-IN" sz="1100" dirty="0">
                <a:latin typeface="Arial"/>
                <a:cs typeface="Arial"/>
              </a:rPr>
              <a:t> core java,</a:t>
            </a:r>
            <a:r>
              <a:rPr sz="1100" dirty="0">
                <a:latin typeface="Arial"/>
                <a:cs typeface="Arial"/>
              </a:rPr>
              <a:t> SQL</a:t>
            </a:r>
            <a:r>
              <a:rPr lang="en-IN" sz="1100" spc="-5" dirty="0">
                <a:latin typeface="Arial"/>
                <a:cs typeface="Arial"/>
              </a:rPr>
              <a:t>,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HTML</a:t>
            </a:r>
            <a:r>
              <a:rPr lang="en-IN" sz="1100" spc="-5" dirty="0">
                <a:latin typeface="Arial"/>
                <a:cs typeface="Arial"/>
              </a:rPr>
              <a:t>, CSS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lang="en-IN" sz="1100" spc="-5" dirty="0" err="1">
                <a:latin typeface="Arial"/>
                <a:cs typeface="Arial"/>
              </a:rPr>
              <a:t>Javascript</a:t>
            </a:r>
            <a:r>
              <a:rPr sz="1100" dirty="0">
                <a:latin typeface="Arial"/>
                <a:cs typeface="Arial"/>
              </a:rPr>
              <a:t> on an </a:t>
            </a:r>
            <a:r>
              <a:rPr sz="1100" spc="-5" dirty="0">
                <a:latin typeface="Arial"/>
                <a:cs typeface="Arial"/>
              </a:rPr>
              <a:t>intermediate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level.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446132" y="277513"/>
            <a:ext cx="2745868" cy="823944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Education and</a:t>
            </a:r>
            <a:r>
              <a:rPr sz="1200" b="1" spc="-3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lang="en-US" sz="1200" b="1" spc="-5" dirty="0">
                <a:solidFill>
                  <a:srgbClr val="006FAC"/>
                </a:solidFill>
                <a:latin typeface="Verdana"/>
                <a:cs typeface="Verdana"/>
              </a:rPr>
              <a:t>C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ertificates</a:t>
            </a:r>
            <a:endParaRPr sz="1200" dirty="0">
              <a:latin typeface="Verdana"/>
              <a:cs typeface="Verdana"/>
            </a:endParaRPr>
          </a:p>
          <a:p>
            <a:pPr marL="66675">
              <a:lnSpc>
                <a:spcPct val="100000"/>
              </a:lnSpc>
              <a:spcBef>
                <a:spcPts val="484"/>
              </a:spcBef>
            </a:pPr>
            <a:r>
              <a:rPr sz="1000" spc="-5" dirty="0">
                <a:latin typeface="Verdana"/>
                <a:cs typeface="Verdana"/>
              </a:rPr>
              <a:t>Bachelor </a:t>
            </a:r>
            <a:r>
              <a:rPr sz="1000" spc="-10" dirty="0">
                <a:latin typeface="Verdana"/>
                <a:cs typeface="Verdana"/>
              </a:rPr>
              <a:t>of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Engineering</a:t>
            </a:r>
            <a:endParaRPr sz="1000" dirty="0">
              <a:latin typeface="Verdana"/>
              <a:cs typeface="Verdana"/>
            </a:endParaRPr>
          </a:p>
          <a:p>
            <a:pPr marL="66675">
              <a:lnSpc>
                <a:spcPct val="100000"/>
              </a:lnSpc>
              <a:spcBef>
                <a:spcPts val="170"/>
              </a:spcBef>
            </a:pPr>
            <a:r>
              <a:rPr lang="en-US" sz="1000" spc="-5" dirty="0">
                <a:latin typeface="Verdana"/>
                <a:cs typeface="Verdana"/>
              </a:rPr>
              <a:t>Computer Science Engineering</a:t>
            </a:r>
            <a:r>
              <a:rPr sz="1000" spc="-5" dirty="0">
                <a:latin typeface="Verdana"/>
                <a:cs typeface="Verdana"/>
              </a:rPr>
              <a:t>: 2</a:t>
            </a:r>
            <a:r>
              <a:rPr lang="en-US" sz="1000" spc="-5" dirty="0">
                <a:latin typeface="Verdana"/>
                <a:cs typeface="Verdana"/>
              </a:rPr>
              <a:t>016</a:t>
            </a:r>
            <a:r>
              <a:rPr sz="1000" spc="5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202</a:t>
            </a:r>
            <a:r>
              <a:rPr lang="en-US" sz="1000" spc="-5" dirty="0">
                <a:latin typeface="Verdana"/>
                <a:cs typeface="Verdana"/>
              </a:rPr>
              <a:t>0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500106" y="1128989"/>
            <a:ext cx="2447926" cy="7753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1464310">
              <a:lnSpc>
                <a:spcPct val="113700"/>
              </a:lnSpc>
              <a:spcBef>
                <a:spcPts val="13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Ski</a:t>
            </a: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l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l</a:t>
            </a: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s </a:t>
            </a:r>
            <a:endParaRPr lang="en-IN" sz="1200" b="1" dirty="0">
              <a:solidFill>
                <a:srgbClr val="006FAC"/>
              </a:solidFill>
              <a:latin typeface="Verdana"/>
              <a:cs typeface="Verdana"/>
            </a:endParaRPr>
          </a:p>
          <a:p>
            <a:pPr marL="12700" marR="1464310">
              <a:lnSpc>
                <a:spcPct val="113700"/>
              </a:lnSpc>
              <a:spcBef>
                <a:spcPts val="135"/>
              </a:spcBef>
            </a:pPr>
            <a:r>
              <a:rPr lang="en-IN" sz="1000" spc="-5" dirty="0">
                <a:latin typeface="Verdana"/>
                <a:cs typeface="Verdana"/>
              </a:rPr>
              <a:t>Core Java</a:t>
            </a:r>
          </a:p>
          <a:p>
            <a:pPr marL="12700" marR="1464310">
              <a:lnSpc>
                <a:spcPct val="113700"/>
              </a:lnSpc>
              <a:spcBef>
                <a:spcPts val="135"/>
              </a:spcBef>
            </a:pPr>
            <a:r>
              <a:rPr lang="en-IN" sz="1000" spc="-5" dirty="0">
                <a:latin typeface="Verdana"/>
                <a:cs typeface="Verdana"/>
              </a:rPr>
              <a:t>SQL</a:t>
            </a:r>
          </a:p>
          <a:p>
            <a:pPr marL="12700" marR="1464310">
              <a:lnSpc>
                <a:spcPct val="113700"/>
              </a:lnSpc>
              <a:spcBef>
                <a:spcPts val="135"/>
              </a:spcBef>
            </a:pPr>
            <a:r>
              <a:rPr lang="en-IN" sz="1000" spc="-5" dirty="0">
                <a:latin typeface="Verdana"/>
                <a:cs typeface="Verdana"/>
              </a:rPr>
              <a:t>HTML,CSS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500107" y="2172189"/>
            <a:ext cx="907415" cy="37401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Database: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latin typeface="Verdana"/>
                <a:cs typeface="Verdana"/>
              </a:rPr>
              <a:t>SQL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database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500107" y="2867939"/>
            <a:ext cx="1333500" cy="7207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Additional</a:t>
            </a:r>
            <a:r>
              <a:rPr sz="1000" b="1" spc="-2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Details:</a:t>
            </a:r>
            <a:endParaRPr sz="1000">
              <a:latin typeface="Verdana"/>
              <a:cs typeface="Verdana"/>
            </a:endParaRPr>
          </a:p>
          <a:p>
            <a:pPr marL="12700" marR="427355">
              <a:lnSpc>
                <a:spcPct val="113999"/>
              </a:lnSpc>
            </a:pPr>
            <a:r>
              <a:rPr sz="1000" spc="-5" dirty="0">
                <a:latin typeface="Verdana"/>
                <a:cs typeface="Verdana"/>
              </a:rPr>
              <a:t>Leadership  Quick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Learner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10" dirty="0">
                <a:latin typeface="Verdana"/>
                <a:cs typeface="Verdana"/>
              </a:rPr>
              <a:t>Team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management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500107" y="3910736"/>
            <a:ext cx="2082164" cy="696922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Areas </a:t>
            </a:r>
            <a:r>
              <a:rPr sz="1000" b="1" spc="-5" dirty="0">
                <a:solidFill>
                  <a:srgbClr val="006FAC"/>
                </a:solidFill>
                <a:latin typeface="Verdana"/>
                <a:cs typeface="Verdana"/>
              </a:rPr>
              <a:t>of 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intrest and</a:t>
            </a:r>
            <a:r>
              <a:rPr sz="1000" b="1" spc="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hobbies:</a:t>
            </a:r>
            <a:endParaRPr sz="1000" dirty="0">
              <a:latin typeface="Verdana"/>
              <a:cs typeface="Verdana"/>
            </a:endParaRPr>
          </a:p>
          <a:p>
            <a:pPr marL="12700" marR="1116330">
              <a:lnSpc>
                <a:spcPct val="113999"/>
              </a:lnSpc>
            </a:pPr>
            <a:r>
              <a:rPr sz="1000" dirty="0">
                <a:latin typeface="Verdana"/>
                <a:cs typeface="Verdana"/>
              </a:rPr>
              <a:t>Playing</a:t>
            </a:r>
            <a:r>
              <a:rPr sz="1000" spc="-1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Cricket  </a:t>
            </a:r>
            <a:r>
              <a:rPr sz="1000" dirty="0">
                <a:latin typeface="Verdana"/>
                <a:cs typeface="Verdana"/>
              </a:rPr>
              <a:t>Riding  </a:t>
            </a:r>
            <a:endParaRPr lang="en-IN" sz="1000" dirty="0">
              <a:latin typeface="Verdana"/>
              <a:cs typeface="Verdana"/>
            </a:endParaRPr>
          </a:p>
          <a:p>
            <a:pPr marL="12700" marR="1116330">
              <a:lnSpc>
                <a:spcPct val="113999"/>
              </a:lnSpc>
            </a:pPr>
            <a:r>
              <a:rPr lang="en-IN" sz="1000" dirty="0">
                <a:latin typeface="Verdana"/>
                <a:cs typeface="Verdana"/>
              </a:rPr>
              <a:t>Reading Books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2566013" y="286411"/>
            <a:ext cx="3319780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Venkata Sai Naveen Divi</a:t>
            </a:r>
            <a:endParaRPr dirty="0"/>
          </a:p>
        </p:txBody>
      </p:sp>
      <p:grpSp>
        <p:nvGrpSpPr>
          <p:cNvPr id="20" name="object 20"/>
          <p:cNvGrpSpPr/>
          <p:nvPr/>
        </p:nvGrpSpPr>
        <p:grpSpPr>
          <a:xfrm>
            <a:off x="2232659" y="1597544"/>
            <a:ext cx="6938771" cy="5120640"/>
            <a:chOff x="2232659" y="1607819"/>
            <a:chExt cx="6938771" cy="5120640"/>
          </a:xfrm>
        </p:grpSpPr>
        <p:sp>
          <p:nvSpPr>
            <p:cNvPr id="21" name="object 21"/>
            <p:cNvSpPr/>
            <p:nvPr/>
          </p:nvSpPr>
          <p:spPr>
            <a:xfrm>
              <a:off x="2232659" y="6257543"/>
              <a:ext cx="470915" cy="4709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845295" y="1607819"/>
              <a:ext cx="326135" cy="3215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441720" y="2010536"/>
            <a:ext cx="2217800" cy="36484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100" b="1" dirty="0">
                <a:solidFill>
                  <a:srgbClr val="FFFFFF"/>
                </a:solidFill>
                <a:latin typeface="Verdana"/>
                <a:cs typeface="Verdana"/>
              </a:rPr>
              <a:t>Emp ID</a:t>
            </a:r>
            <a:r>
              <a:rPr lang="en-IN" sz="1100" dirty="0">
                <a:solidFill>
                  <a:srgbClr val="FFFFFF"/>
                </a:solidFill>
                <a:latin typeface="Verdana"/>
                <a:cs typeface="Verdana"/>
              </a:rPr>
              <a:t>:  </a:t>
            </a:r>
            <a:r>
              <a:rPr lang="en-US" sz="1100" b="0" i="0" dirty="0">
                <a:solidFill>
                  <a:srgbClr val="FFFFFF"/>
                </a:solidFill>
                <a:effectLst/>
                <a:latin typeface="-apple-system"/>
              </a:rPr>
              <a:t>46215151</a:t>
            </a:r>
            <a:endParaRPr sz="1100" dirty="0">
              <a:latin typeface="Verdana"/>
              <a:cs typeface="Verdana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E97704F-5A24-4211-B291-0BC034686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9" b="4579"/>
          <a:stretch/>
        </p:blipFill>
        <p:spPr bwMode="auto">
          <a:xfrm>
            <a:off x="629198" y="-3241"/>
            <a:ext cx="1675218" cy="2153851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F0F645E-A7BD-4CD6-A727-CF1C822DF8A8}"/>
              </a:ext>
            </a:extLst>
          </p:cNvPr>
          <p:cNvSpPr txBox="1"/>
          <p:nvPr/>
        </p:nvSpPr>
        <p:spPr>
          <a:xfrm>
            <a:off x="2961094" y="1950077"/>
            <a:ext cx="680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  A4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183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-apple-system</vt:lpstr>
      <vt:lpstr>Arial</vt:lpstr>
      <vt:lpstr>Calibri</vt:lpstr>
      <vt:lpstr>Verdana</vt:lpstr>
      <vt:lpstr>Office Theme</vt:lpstr>
      <vt:lpstr>Venkata Sai Naveen Divi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Divi, Venkata Sai Naveen</cp:lastModifiedBy>
  <cp:revision>6</cp:revision>
  <dcterms:created xsi:type="dcterms:W3CDTF">2022-05-16T06:54:48Z</dcterms:created>
  <dcterms:modified xsi:type="dcterms:W3CDTF">2023-01-03T10:35:12Z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2022-05-13T00:00:00Z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2022-05-16T00:00:00Z</vt:filetime>
  </property>
</Properties>
</file>