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9" r:id="rId3"/>
    <p:sldId id="265" r:id="rId4"/>
    <p:sldId id="257" r:id="rId6"/>
    <p:sldId id="260" r:id="rId7"/>
    <p:sldId id="264" r:id="rId8"/>
    <p:sldId id="266" r:id="rId9"/>
    <p:sldId id="406" r:id="rId10"/>
    <p:sldId id="407" r:id="rId11"/>
    <p:sldId id="473" r:id="rId12"/>
    <p:sldId id="475" r:id="rId13"/>
    <p:sldId id="478" r:id="rId14"/>
    <p:sldId id="479" r:id="rId15"/>
    <p:sldId id="481" r:id="rId16"/>
    <p:sldId id="486" r:id="rId17"/>
    <p:sldId id="554" r:id="rId18"/>
    <p:sldId id="558" r:id="rId19"/>
    <p:sldId id="559" r:id="rId20"/>
    <p:sldId id="560" r:id="rId21"/>
    <p:sldId id="626" r:id="rId22"/>
    <p:sldId id="625" r:id="rId23"/>
    <p:sldId id="628" r:id="rId24"/>
    <p:sldId id="772" r:id="rId25"/>
    <p:sldId id="694" r:id="rId26"/>
    <p:sldId id="773" r:id="rId27"/>
    <p:sldId id="698" r:id="rId28"/>
    <p:sldId id="697" r:id="rId29"/>
    <p:sldId id="765" r:id="rId30"/>
    <p:sldId id="766" r:id="rId31"/>
    <p:sldId id="768" r:id="rId32"/>
    <p:sldId id="769" r:id="rId33"/>
    <p:sldId id="782" r:id="rId34"/>
  </p:sldIdLst>
  <p:sldSz cx="20104100" cy="11315700"/>
  <p:notesSz cx="20104100" cy="11315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171E3A"/>
    <a:srgbClr val="081523"/>
    <a:srgbClr val="2760A1"/>
    <a:srgbClr val="102641"/>
    <a:srgbClr val="ECE126"/>
    <a:srgbClr val="FB9E13"/>
    <a:srgbClr val="C184C8"/>
    <a:srgbClr val="AD78D7"/>
    <a:srgbClr val="998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793"/>
        <p:guide pos="2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538412" cy="7025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382747" y="0"/>
            <a:ext cx="25538412" cy="7025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66445" y="1750397"/>
            <a:ext cx="8401907" cy="472607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93480" y="6739030"/>
            <a:ext cx="47147837" cy="55137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300589"/>
            <a:ext cx="25538412" cy="7025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382747" y="13300589"/>
            <a:ext cx="25538412" cy="7025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5291" y="4660637"/>
            <a:ext cx="13793517" cy="194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218823" y="3462403"/>
            <a:ext cx="6459855" cy="693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4430"/>
          </a:xfrm>
          <a:custGeom>
            <a:avLst/>
            <a:gdLst/>
            <a:ahLst/>
            <a:cxnLst/>
            <a:rect l="l" t="t" r="r" b="b"/>
            <a:pathLst>
              <a:path w="20104100" h="11314430">
                <a:moveTo>
                  <a:pt x="20104100" y="11314426"/>
                </a:moveTo>
                <a:lnTo>
                  <a:pt x="0" y="11314426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113144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4430"/>
          </a:xfrm>
          <a:custGeom>
            <a:avLst/>
            <a:gdLst/>
            <a:ahLst/>
            <a:cxnLst/>
            <a:rect l="l" t="t" r="r" b="b"/>
            <a:pathLst>
              <a:path w="20104100" h="11314430">
                <a:moveTo>
                  <a:pt x="0" y="0"/>
                </a:moveTo>
                <a:lnTo>
                  <a:pt x="20104101" y="0"/>
                </a:lnTo>
                <a:lnTo>
                  <a:pt x="20104101" y="11314426"/>
                </a:lnTo>
                <a:lnTo>
                  <a:pt x="0" y="11314426"/>
                </a:lnTo>
                <a:lnTo>
                  <a:pt x="0" y="0"/>
                </a:lnTo>
                <a:close/>
              </a:path>
            </a:pathLst>
          </a:custGeom>
          <a:solidFill>
            <a:srgbClr val="363D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2690" y="4766293"/>
            <a:ext cx="6586855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1634" y="3857595"/>
            <a:ext cx="17700831" cy="483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object 3"/>
          <p:cNvSpPr/>
          <p:nvPr/>
        </p:nvSpPr>
        <p:spPr>
          <a:xfrm>
            <a:off x="-6350" y="0"/>
            <a:ext cx="12463145" cy="113893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4"/>
          <p:cNvSpPr txBox="1">
            <a:spLocks noGrp="1"/>
          </p:cNvSpPr>
          <p:nvPr>
            <p:ph type="title"/>
          </p:nvPr>
        </p:nvSpPr>
        <p:spPr>
          <a:xfrm>
            <a:off x="0" y="3676650"/>
            <a:ext cx="11727815" cy="2968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9600">
                <a:solidFill>
                  <a:schemeClr val="tx1"/>
                </a:solidFill>
              </a:rPr>
              <a:t>Consumer Goods</a:t>
            </a:r>
            <a:br>
              <a:rPr lang="en-US" sz="9600">
                <a:solidFill>
                  <a:schemeClr val="tx1"/>
                </a:solidFill>
              </a:rPr>
            </a:br>
            <a:r>
              <a:rPr lang="en-US" sz="9600">
                <a:solidFill>
                  <a:schemeClr val="tx1"/>
                </a:solidFill>
              </a:rPr>
              <a:t>Ad_Hoc Insights</a:t>
            </a:r>
            <a:endParaRPr lang="en-US" sz="9600">
              <a:solidFill>
                <a:schemeClr val="tx1"/>
              </a:solidFill>
            </a:endParaRPr>
          </a:p>
        </p:txBody>
      </p:sp>
      <p:pic>
        <p:nvPicPr>
          <p:cNvPr id="9" name="Picture 1" descr="consumer_good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650" y="1924050"/>
            <a:ext cx="7294245" cy="6018530"/>
          </a:xfrm>
          <a:prstGeom prst="rect">
            <a:avLst/>
          </a:prstGeom>
        </p:spPr>
      </p:pic>
      <p:pic>
        <p:nvPicPr>
          <p:cNvPr id="12" name="Picture 2" descr="codebasics_logo-removebg-preview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212310" y="8963025"/>
            <a:ext cx="3002280" cy="2383790"/>
          </a:xfrm>
          <a:prstGeom prst="rect">
            <a:avLst/>
          </a:prstGeom>
        </p:spPr>
      </p:pic>
      <p:pic>
        <p:nvPicPr>
          <p:cNvPr id="14" name="Picture 3" descr="atliq_logo-removebg-preview(1)"/>
          <p:cNvPicPr>
            <a:picLocks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-82550" y="8997315"/>
            <a:ext cx="3059430" cy="239204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3575050" y="10534650"/>
            <a:ext cx="5949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Venkata Sai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08050" y="782955"/>
            <a:ext cx="12341225" cy="8855075"/>
          </a:xfrm>
          <a:prstGeom prst="round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056013" y="1040257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sz="half" idx="3"/>
          </p:nvPr>
        </p:nvSpPr>
        <p:spPr>
          <a:xfrm>
            <a:off x="13633450" y="4594860"/>
            <a:ext cx="5856605" cy="1230630"/>
          </a:xfrm>
        </p:spPr>
        <p:txBody>
          <a:bodyPr wrap="square"/>
          <a:p>
            <a:pPr algn="ctr"/>
            <a:r>
              <a:rPr lang="en-US" sz="8000" b="1">
                <a:latin typeface="Arial Black" panose="020B0A04020102020204" charset="0"/>
                <a:cs typeface="Arial Black" panose="020B0A04020102020204" charset="0"/>
              </a:rPr>
              <a:t>INSIGHTS</a:t>
            </a:r>
            <a:endParaRPr lang="en-US" sz="80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280"/>
            <a:ext cx="393700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013" y="1040257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32280"/>
            <a:ext cx="393700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2051050" y="5581650"/>
            <a:ext cx="2830195" cy="4453890"/>
          </a:xfrm>
          <a:prstGeom prst="round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974850" y="4591050"/>
            <a:ext cx="505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898650" y="1847850"/>
            <a:ext cx="171748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1: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Provide the list of markets in which customer</a:t>
            </a:r>
            <a:r>
              <a:rPr lang="en-US"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"Atliq Exclusive”</a:t>
            </a:r>
            <a:r>
              <a:rPr lang="en-US"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operates its business in the 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APAC</a:t>
            </a: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region.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6005" y="628650"/>
            <a:ext cx="1810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Atliq Exclusive customers in 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“Asia Pacific Region (APAC)”</a:t>
            </a:r>
            <a:endParaRPr lang="en-US" sz="4000" b="1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04485" y="247650"/>
            <a:ext cx="14698980" cy="11094085"/>
          </a:xfrm>
          <a:prstGeom prst="rect">
            <a:avLst/>
          </a:prstGeom>
        </p:spPr>
      </p:pic>
      <p:sp>
        <p:nvSpPr>
          <p:cNvPr id="305" name="Rectangle 304"/>
          <p:cNvSpPr/>
          <p:nvPr/>
        </p:nvSpPr>
        <p:spPr>
          <a:xfrm>
            <a:off x="0" y="21590"/>
            <a:ext cx="5404485" cy="11308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755539" y="234384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01</a:t>
            </a:r>
            <a:endParaRPr lang="en-US" sz="16000" b="1" spc="-3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45415" y="2838450"/>
            <a:ext cx="51054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Hardwares expanded their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‘Atliq Exclusive’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in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major markets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APAC Region.</a:t>
            </a: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Hardwares have their business in all sub-zones of APAC region like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India, ROA and ANZ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013" y="1040257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1898650" y="2808605"/>
            <a:ext cx="17035780" cy="3323590"/>
          </a:xfrm>
        </p:spPr>
        <p:txBody>
          <a:bodyPr wrap="square"/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percentage of unique product increase in 2021 vs 2020?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output contains these fields: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unique_products_2020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unique_products_2021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percentage_chg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280"/>
            <a:ext cx="393700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1898650" y="6608445"/>
            <a:ext cx="505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898650" y="1847850"/>
            <a:ext cx="4117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2: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589020" y="7791450"/>
            <a:ext cx="13037185" cy="1641475"/>
          </a:xfrm>
          <a:prstGeom prst="round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17600" y="628650"/>
            <a:ext cx="17969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Percentage of Unique Products Increase in</a:t>
            </a:r>
            <a:r>
              <a:rPr 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400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2021 vs 2020</a:t>
            </a:r>
            <a:endParaRPr lang="en-US" sz="400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62825" y="629285"/>
            <a:ext cx="12521565" cy="9336405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 rot="16200000">
            <a:off x="-2094230" y="2093595"/>
            <a:ext cx="11435715" cy="724789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  <a:gd name="connsiteX0-51" fmla="*/ 0 w 4813275"/>
              <a:gd name="connsiteY0-52" fmla="*/ 5982 h 3729683"/>
              <a:gd name="connsiteX1-53" fmla="*/ 4813275 w 4813275"/>
              <a:gd name="connsiteY1-54" fmla="*/ 0 h 3729683"/>
              <a:gd name="connsiteX2-55" fmla="*/ 4374403 w 4813275"/>
              <a:gd name="connsiteY2-56" fmla="*/ 2940107 h 3729683"/>
              <a:gd name="connsiteX3-57" fmla="*/ 0 w 4813275"/>
              <a:gd name="connsiteY3-58" fmla="*/ 3729683 h 3729683"/>
              <a:gd name="connsiteX4-59" fmla="*/ 0 w 4813275"/>
              <a:gd name="connsiteY4-60" fmla="*/ 5982 h 3729683"/>
              <a:gd name="connsiteX0-61" fmla="*/ 0 w 4813275"/>
              <a:gd name="connsiteY0-62" fmla="*/ 5982 h 3729683"/>
              <a:gd name="connsiteX1-63" fmla="*/ 4813275 w 4813275"/>
              <a:gd name="connsiteY1-64" fmla="*/ 0 h 3729683"/>
              <a:gd name="connsiteX2-65" fmla="*/ 4788824 w 4813275"/>
              <a:gd name="connsiteY2-66" fmla="*/ 2953603 h 3729683"/>
              <a:gd name="connsiteX3-67" fmla="*/ 0 w 4813275"/>
              <a:gd name="connsiteY3-68" fmla="*/ 3729683 h 3729683"/>
              <a:gd name="connsiteX4-69" fmla="*/ 0 w 4813275"/>
              <a:gd name="connsiteY4-7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788824" y="2953603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object 11"/>
          <p:cNvSpPr/>
          <p:nvPr/>
        </p:nvSpPr>
        <p:spPr>
          <a:xfrm>
            <a:off x="8908821" y="5353094"/>
            <a:ext cx="2212975" cy="2212975"/>
          </a:xfrm>
          <a:custGeom>
            <a:avLst/>
            <a:gdLst/>
            <a:ahLst/>
            <a:cxnLst/>
            <a:rect l="l" t="t" r="r" b="b"/>
            <a:pathLst>
              <a:path w="2212975" h="2212975">
                <a:moveTo>
                  <a:pt x="390372" y="1403007"/>
                </a:moveTo>
                <a:lnTo>
                  <a:pt x="385229" y="1377378"/>
                </a:lnTo>
                <a:lnTo>
                  <a:pt x="371233" y="1356842"/>
                </a:lnTo>
                <a:lnTo>
                  <a:pt x="350456" y="1343202"/>
                </a:lnTo>
                <a:lnTo>
                  <a:pt x="325018" y="1338249"/>
                </a:lnTo>
                <a:lnTo>
                  <a:pt x="301294" y="1343202"/>
                </a:lnTo>
                <a:lnTo>
                  <a:pt x="280949" y="1356842"/>
                </a:lnTo>
                <a:lnTo>
                  <a:pt x="266738" y="1377378"/>
                </a:lnTo>
                <a:lnTo>
                  <a:pt x="261391" y="1403007"/>
                </a:lnTo>
                <a:lnTo>
                  <a:pt x="261391" y="1877326"/>
                </a:lnTo>
                <a:lnTo>
                  <a:pt x="266738" y="1903234"/>
                </a:lnTo>
                <a:lnTo>
                  <a:pt x="280949" y="1924380"/>
                </a:lnTo>
                <a:lnTo>
                  <a:pt x="301294" y="1938629"/>
                </a:lnTo>
                <a:lnTo>
                  <a:pt x="325018" y="1943849"/>
                </a:lnTo>
                <a:lnTo>
                  <a:pt x="350456" y="1938629"/>
                </a:lnTo>
                <a:lnTo>
                  <a:pt x="371233" y="1924380"/>
                </a:lnTo>
                <a:lnTo>
                  <a:pt x="385229" y="1903234"/>
                </a:lnTo>
                <a:lnTo>
                  <a:pt x="390372" y="1877326"/>
                </a:lnTo>
                <a:lnTo>
                  <a:pt x="390372" y="1403007"/>
                </a:lnTo>
                <a:close/>
              </a:path>
              <a:path w="2212975" h="2212975">
                <a:moveTo>
                  <a:pt x="628662" y="1403007"/>
                </a:moveTo>
                <a:lnTo>
                  <a:pt x="623493" y="1377378"/>
                </a:lnTo>
                <a:lnTo>
                  <a:pt x="609498" y="1356842"/>
                </a:lnTo>
                <a:lnTo>
                  <a:pt x="588975" y="1343202"/>
                </a:lnTo>
                <a:lnTo>
                  <a:pt x="564197" y="1338249"/>
                </a:lnTo>
                <a:lnTo>
                  <a:pt x="538670" y="1343202"/>
                </a:lnTo>
                <a:lnTo>
                  <a:pt x="518223" y="1356842"/>
                </a:lnTo>
                <a:lnTo>
                  <a:pt x="504634" y="1377378"/>
                </a:lnTo>
                <a:lnTo>
                  <a:pt x="499706" y="1403007"/>
                </a:lnTo>
                <a:lnTo>
                  <a:pt x="499706" y="1879079"/>
                </a:lnTo>
                <a:lnTo>
                  <a:pt x="504634" y="1903971"/>
                </a:lnTo>
                <a:lnTo>
                  <a:pt x="518223" y="1924596"/>
                </a:lnTo>
                <a:lnTo>
                  <a:pt x="538670" y="1938655"/>
                </a:lnTo>
                <a:lnTo>
                  <a:pt x="564197" y="1943849"/>
                </a:lnTo>
                <a:lnTo>
                  <a:pt x="588975" y="1938655"/>
                </a:lnTo>
                <a:lnTo>
                  <a:pt x="609498" y="1924596"/>
                </a:lnTo>
                <a:lnTo>
                  <a:pt x="623493" y="1903971"/>
                </a:lnTo>
                <a:lnTo>
                  <a:pt x="628662" y="1879079"/>
                </a:lnTo>
                <a:lnTo>
                  <a:pt x="628662" y="1403007"/>
                </a:lnTo>
                <a:close/>
              </a:path>
              <a:path w="2212975" h="2212975">
                <a:moveTo>
                  <a:pt x="866978" y="1233398"/>
                </a:moveTo>
                <a:lnTo>
                  <a:pt x="861809" y="1208697"/>
                </a:lnTo>
                <a:lnTo>
                  <a:pt x="847813" y="1188224"/>
                </a:lnTo>
                <a:lnTo>
                  <a:pt x="827290" y="1174280"/>
                </a:lnTo>
                <a:lnTo>
                  <a:pt x="802513" y="1169123"/>
                </a:lnTo>
                <a:lnTo>
                  <a:pt x="776986" y="1174280"/>
                </a:lnTo>
                <a:lnTo>
                  <a:pt x="756539" y="1188224"/>
                </a:lnTo>
                <a:lnTo>
                  <a:pt x="742950" y="1208697"/>
                </a:lnTo>
                <a:lnTo>
                  <a:pt x="738022" y="1233398"/>
                </a:lnTo>
                <a:lnTo>
                  <a:pt x="738022" y="1879587"/>
                </a:lnTo>
                <a:lnTo>
                  <a:pt x="742950" y="1904288"/>
                </a:lnTo>
                <a:lnTo>
                  <a:pt x="756539" y="1924748"/>
                </a:lnTo>
                <a:lnTo>
                  <a:pt x="776986" y="1938693"/>
                </a:lnTo>
                <a:lnTo>
                  <a:pt x="802513" y="1943849"/>
                </a:lnTo>
                <a:lnTo>
                  <a:pt x="827290" y="1938693"/>
                </a:lnTo>
                <a:lnTo>
                  <a:pt x="847813" y="1924748"/>
                </a:lnTo>
                <a:lnTo>
                  <a:pt x="861809" y="1904288"/>
                </a:lnTo>
                <a:lnTo>
                  <a:pt x="866978" y="1879587"/>
                </a:lnTo>
                <a:lnTo>
                  <a:pt x="866978" y="1233398"/>
                </a:lnTo>
                <a:close/>
              </a:path>
              <a:path w="2212975" h="2212975">
                <a:moveTo>
                  <a:pt x="1105319" y="1056906"/>
                </a:moveTo>
                <a:lnTo>
                  <a:pt x="1100391" y="1032078"/>
                </a:lnTo>
                <a:lnTo>
                  <a:pt x="1086802" y="1011504"/>
                </a:lnTo>
                <a:lnTo>
                  <a:pt x="1066342" y="997483"/>
                </a:lnTo>
                <a:lnTo>
                  <a:pt x="1040828" y="992301"/>
                </a:lnTo>
                <a:lnTo>
                  <a:pt x="1016050" y="997483"/>
                </a:lnTo>
                <a:lnTo>
                  <a:pt x="995527" y="1011504"/>
                </a:lnTo>
                <a:lnTo>
                  <a:pt x="981532" y="1032078"/>
                </a:lnTo>
                <a:lnTo>
                  <a:pt x="976363" y="1056906"/>
                </a:lnTo>
                <a:lnTo>
                  <a:pt x="976363" y="1879244"/>
                </a:lnTo>
                <a:lnTo>
                  <a:pt x="981532" y="1904072"/>
                </a:lnTo>
                <a:lnTo>
                  <a:pt x="995527" y="1924646"/>
                </a:lnTo>
                <a:lnTo>
                  <a:pt x="1016050" y="1938667"/>
                </a:lnTo>
                <a:lnTo>
                  <a:pt x="1040828" y="1943849"/>
                </a:lnTo>
                <a:lnTo>
                  <a:pt x="1066342" y="1938667"/>
                </a:lnTo>
                <a:lnTo>
                  <a:pt x="1086802" y="1924646"/>
                </a:lnTo>
                <a:lnTo>
                  <a:pt x="1100391" y="1904072"/>
                </a:lnTo>
                <a:lnTo>
                  <a:pt x="1105319" y="1879244"/>
                </a:lnTo>
                <a:lnTo>
                  <a:pt x="1105319" y="1056906"/>
                </a:lnTo>
                <a:close/>
              </a:path>
              <a:path w="2212975" h="2212975">
                <a:moveTo>
                  <a:pt x="1343634" y="1403007"/>
                </a:moveTo>
                <a:lnTo>
                  <a:pt x="1338707" y="1377378"/>
                </a:lnTo>
                <a:lnTo>
                  <a:pt x="1325118" y="1356842"/>
                </a:lnTo>
                <a:lnTo>
                  <a:pt x="1304671" y="1343202"/>
                </a:lnTo>
                <a:lnTo>
                  <a:pt x="1279169" y="1338249"/>
                </a:lnTo>
                <a:lnTo>
                  <a:pt x="1253642" y="1343202"/>
                </a:lnTo>
                <a:lnTo>
                  <a:pt x="1233195" y="1356842"/>
                </a:lnTo>
                <a:lnTo>
                  <a:pt x="1219606" y="1377378"/>
                </a:lnTo>
                <a:lnTo>
                  <a:pt x="1214678" y="1403007"/>
                </a:lnTo>
                <a:lnTo>
                  <a:pt x="1214678" y="1879079"/>
                </a:lnTo>
                <a:lnTo>
                  <a:pt x="1219606" y="1903971"/>
                </a:lnTo>
                <a:lnTo>
                  <a:pt x="1233195" y="1924596"/>
                </a:lnTo>
                <a:lnTo>
                  <a:pt x="1253642" y="1938655"/>
                </a:lnTo>
                <a:lnTo>
                  <a:pt x="1279169" y="1943849"/>
                </a:lnTo>
                <a:lnTo>
                  <a:pt x="1304671" y="1938655"/>
                </a:lnTo>
                <a:lnTo>
                  <a:pt x="1325118" y="1924596"/>
                </a:lnTo>
                <a:lnTo>
                  <a:pt x="1338707" y="1903971"/>
                </a:lnTo>
                <a:lnTo>
                  <a:pt x="1343634" y="1879079"/>
                </a:lnTo>
                <a:lnTo>
                  <a:pt x="1343634" y="1403007"/>
                </a:lnTo>
                <a:close/>
              </a:path>
              <a:path w="2212975" h="2212975">
                <a:moveTo>
                  <a:pt x="1581988" y="1403007"/>
                </a:moveTo>
                <a:lnTo>
                  <a:pt x="1576616" y="1377378"/>
                </a:lnTo>
                <a:lnTo>
                  <a:pt x="1562214" y="1356842"/>
                </a:lnTo>
                <a:lnTo>
                  <a:pt x="1541360" y="1343202"/>
                </a:lnTo>
                <a:lnTo>
                  <a:pt x="1516634" y="1338249"/>
                </a:lnTo>
                <a:lnTo>
                  <a:pt x="1492173" y="1343202"/>
                </a:lnTo>
                <a:lnTo>
                  <a:pt x="1471917" y="1356842"/>
                </a:lnTo>
                <a:lnTo>
                  <a:pt x="1458099" y="1377378"/>
                </a:lnTo>
                <a:lnTo>
                  <a:pt x="1452994" y="1403007"/>
                </a:lnTo>
                <a:lnTo>
                  <a:pt x="1452994" y="1879079"/>
                </a:lnTo>
                <a:lnTo>
                  <a:pt x="1458099" y="1903971"/>
                </a:lnTo>
                <a:lnTo>
                  <a:pt x="1471917" y="1924596"/>
                </a:lnTo>
                <a:lnTo>
                  <a:pt x="1492173" y="1938655"/>
                </a:lnTo>
                <a:lnTo>
                  <a:pt x="1516634" y="1943849"/>
                </a:lnTo>
                <a:lnTo>
                  <a:pt x="1541360" y="1938655"/>
                </a:lnTo>
                <a:lnTo>
                  <a:pt x="1562214" y="1924596"/>
                </a:lnTo>
                <a:lnTo>
                  <a:pt x="1576616" y="1903971"/>
                </a:lnTo>
                <a:lnTo>
                  <a:pt x="1581988" y="1879079"/>
                </a:lnTo>
                <a:lnTo>
                  <a:pt x="1581988" y="1403007"/>
                </a:lnTo>
                <a:close/>
              </a:path>
              <a:path w="2212975" h="2212975">
                <a:moveTo>
                  <a:pt x="1773770" y="255816"/>
                </a:moveTo>
                <a:lnTo>
                  <a:pt x="1773555" y="221208"/>
                </a:lnTo>
                <a:lnTo>
                  <a:pt x="1766138" y="187248"/>
                </a:lnTo>
                <a:lnTo>
                  <a:pt x="1752180" y="155575"/>
                </a:lnTo>
                <a:lnTo>
                  <a:pt x="1733232" y="127762"/>
                </a:lnTo>
                <a:lnTo>
                  <a:pt x="1731810" y="125666"/>
                </a:lnTo>
                <a:lnTo>
                  <a:pt x="1705546" y="101460"/>
                </a:lnTo>
                <a:lnTo>
                  <a:pt x="1674710" y="83451"/>
                </a:lnTo>
                <a:lnTo>
                  <a:pt x="1642783" y="72859"/>
                </a:lnTo>
                <a:lnTo>
                  <a:pt x="1642783" y="237693"/>
                </a:lnTo>
                <a:lnTo>
                  <a:pt x="1640598" y="247713"/>
                </a:lnTo>
                <a:lnTo>
                  <a:pt x="1541221" y="553720"/>
                </a:lnTo>
                <a:lnTo>
                  <a:pt x="1536065" y="562025"/>
                </a:lnTo>
                <a:lnTo>
                  <a:pt x="1528787" y="568058"/>
                </a:lnTo>
                <a:lnTo>
                  <a:pt x="1519872" y="570826"/>
                </a:lnTo>
                <a:lnTo>
                  <a:pt x="1509826" y="569353"/>
                </a:lnTo>
                <a:lnTo>
                  <a:pt x="1502854" y="565886"/>
                </a:lnTo>
                <a:lnTo>
                  <a:pt x="1497622" y="560666"/>
                </a:lnTo>
                <a:lnTo>
                  <a:pt x="1497622" y="557187"/>
                </a:lnTo>
                <a:lnTo>
                  <a:pt x="1494129" y="553720"/>
                </a:lnTo>
                <a:lnTo>
                  <a:pt x="1490649" y="545020"/>
                </a:lnTo>
                <a:lnTo>
                  <a:pt x="1494129" y="538060"/>
                </a:lnTo>
                <a:lnTo>
                  <a:pt x="1500809" y="507288"/>
                </a:lnTo>
                <a:lnTo>
                  <a:pt x="1486039" y="452259"/>
                </a:lnTo>
                <a:lnTo>
                  <a:pt x="1439697" y="413969"/>
                </a:lnTo>
                <a:lnTo>
                  <a:pt x="1410881" y="406806"/>
                </a:lnTo>
                <a:lnTo>
                  <a:pt x="1381404" y="408762"/>
                </a:lnTo>
                <a:lnTo>
                  <a:pt x="1352905" y="419836"/>
                </a:lnTo>
                <a:lnTo>
                  <a:pt x="617093" y="833628"/>
                </a:lnTo>
                <a:lnTo>
                  <a:pt x="604100" y="839546"/>
                </a:lnTo>
                <a:lnTo>
                  <a:pt x="570014" y="821461"/>
                </a:lnTo>
                <a:lnTo>
                  <a:pt x="564121" y="803363"/>
                </a:lnTo>
                <a:lnTo>
                  <a:pt x="564769" y="797102"/>
                </a:lnTo>
                <a:lnTo>
                  <a:pt x="1319771" y="359003"/>
                </a:lnTo>
                <a:lnTo>
                  <a:pt x="1343088" y="340055"/>
                </a:lnTo>
                <a:lnTo>
                  <a:pt x="1359877" y="315747"/>
                </a:lnTo>
                <a:lnTo>
                  <a:pt x="1368818" y="287845"/>
                </a:lnTo>
                <a:lnTo>
                  <a:pt x="1368602" y="258152"/>
                </a:lnTo>
                <a:lnTo>
                  <a:pt x="1359281" y="228752"/>
                </a:lnTo>
                <a:lnTo>
                  <a:pt x="1342440" y="204254"/>
                </a:lnTo>
                <a:lnTo>
                  <a:pt x="1319060" y="186270"/>
                </a:lnTo>
                <a:lnTo>
                  <a:pt x="1290129" y="176428"/>
                </a:lnTo>
                <a:lnTo>
                  <a:pt x="1279677" y="176428"/>
                </a:lnTo>
                <a:lnTo>
                  <a:pt x="1276172" y="167741"/>
                </a:lnTo>
                <a:lnTo>
                  <a:pt x="1272692" y="164261"/>
                </a:lnTo>
                <a:lnTo>
                  <a:pt x="1272692" y="162521"/>
                </a:lnTo>
                <a:lnTo>
                  <a:pt x="1267472" y="155575"/>
                </a:lnTo>
                <a:lnTo>
                  <a:pt x="1293622" y="127762"/>
                </a:lnTo>
                <a:lnTo>
                  <a:pt x="1612709" y="199034"/>
                </a:lnTo>
                <a:lnTo>
                  <a:pt x="1642325" y="228752"/>
                </a:lnTo>
                <a:lnTo>
                  <a:pt x="1642783" y="237693"/>
                </a:lnTo>
                <a:lnTo>
                  <a:pt x="1642783" y="72859"/>
                </a:lnTo>
                <a:lnTo>
                  <a:pt x="1640598" y="72123"/>
                </a:lnTo>
                <a:lnTo>
                  <a:pt x="1326743" y="2578"/>
                </a:lnTo>
                <a:lnTo>
                  <a:pt x="1277569" y="0"/>
                </a:lnTo>
                <a:lnTo>
                  <a:pt x="1232166" y="12039"/>
                </a:lnTo>
                <a:lnTo>
                  <a:pt x="1193038" y="37007"/>
                </a:lnTo>
                <a:lnTo>
                  <a:pt x="1162710" y="73228"/>
                </a:lnTo>
                <a:lnTo>
                  <a:pt x="1143673" y="119049"/>
                </a:lnTo>
                <a:lnTo>
                  <a:pt x="1140066" y="148475"/>
                </a:lnTo>
                <a:lnTo>
                  <a:pt x="1142352" y="178396"/>
                </a:lnTo>
                <a:lnTo>
                  <a:pt x="1164590" y="233819"/>
                </a:lnTo>
                <a:lnTo>
                  <a:pt x="1191552" y="266814"/>
                </a:lnTo>
                <a:lnTo>
                  <a:pt x="1202944" y="275539"/>
                </a:lnTo>
                <a:lnTo>
                  <a:pt x="519442" y="663244"/>
                </a:lnTo>
                <a:lnTo>
                  <a:pt x="470408" y="704977"/>
                </a:lnTo>
                <a:lnTo>
                  <a:pt x="440969" y="762342"/>
                </a:lnTo>
                <a:lnTo>
                  <a:pt x="436079" y="793851"/>
                </a:lnTo>
                <a:lnTo>
                  <a:pt x="437057" y="825373"/>
                </a:lnTo>
                <a:lnTo>
                  <a:pt x="456666" y="885786"/>
                </a:lnTo>
                <a:lnTo>
                  <a:pt x="497649" y="934466"/>
                </a:lnTo>
                <a:lnTo>
                  <a:pt x="554316" y="962279"/>
                </a:lnTo>
                <a:lnTo>
                  <a:pt x="597916" y="967486"/>
                </a:lnTo>
                <a:lnTo>
                  <a:pt x="619086" y="966457"/>
                </a:lnTo>
                <a:lnTo>
                  <a:pt x="661416" y="957224"/>
                </a:lnTo>
                <a:lnTo>
                  <a:pt x="873455" y="839546"/>
                </a:lnTo>
                <a:lnTo>
                  <a:pt x="1365097" y="560666"/>
                </a:lnTo>
                <a:lnTo>
                  <a:pt x="1366075" y="574738"/>
                </a:lnTo>
                <a:lnTo>
                  <a:pt x="1380794" y="616305"/>
                </a:lnTo>
                <a:lnTo>
                  <a:pt x="1416977" y="662381"/>
                </a:lnTo>
                <a:lnTo>
                  <a:pt x="1471472" y="692797"/>
                </a:lnTo>
                <a:lnTo>
                  <a:pt x="1519720" y="700366"/>
                </a:lnTo>
                <a:lnTo>
                  <a:pt x="1566202" y="692835"/>
                </a:lnTo>
                <a:lnTo>
                  <a:pt x="1607934" y="671766"/>
                </a:lnTo>
                <a:lnTo>
                  <a:pt x="1641868" y="638784"/>
                </a:lnTo>
                <a:lnTo>
                  <a:pt x="1665008" y="595439"/>
                </a:lnTo>
                <a:lnTo>
                  <a:pt x="1766150" y="289433"/>
                </a:lnTo>
                <a:lnTo>
                  <a:pt x="1773770" y="255816"/>
                </a:lnTo>
                <a:close/>
              </a:path>
              <a:path w="2212975" h="2212975">
                <a:moveTo>
                  <a:pt x="1812607" y="1056906"/>
                </a:moveTo>
                <a:lnTo>
                  <a:pt x="1807743" y="1032078"/>
                </a:lnTo>
                <a:lnTo>
                  <a:pt x="1794344" y="1011504"/>
                </a:lnTo>
                <a:lnTo>
                  <a:pt x="1774164" y="997483"/>
                </a:lnTo>
                <a:lnTo>
                  <a:pt x="1748993" y="992301"/>
                </a:lnTo>
                <a:lnTo>
                  <a:pt x="1724990" y="997483"/>
                </a:lnTo>
                <a:lnTo>
                  <a:pt x="1704060" y="1011504"/>
                </a:lnTo>
                <a:lnTo>
                  <a:pt x="1689252" y="1032078"/>
                </a:lnTo>
                <a:lnTo>
                  <a:pt x="1683639" y="1056906"/>
                </a:lnTo>
                <a:lnTo>
                  <a:pt x="1683639" y="1879244"/>
                </a:lnTo>
                <a:lnTo>
                  <a:pt x="1689252" y="1904072"/>
                </a:lnTo>
                <a:lnTo>
                  <a:pt x="1704060" y="1924646"/>
                </a:lnTo>
                <a:lnTo>
                  <a:pt x="1724990" y="1938667"/>
                </a:lnTo>
                <a:lnTo>
                  <a:pt x="1748993" y="1943849"/>
                </a:lnTo>
                <a:lnTo>
                  <a:pt x="1774164" y="1938667"/>
                </a:lnTo>
                <a:lnTo>
                  <a:pt x="1794344" y="1924646"/>
                </a:lnTo>
                <a:lnTo>
                  <a:pt x="1807743" y="1904072"/>
                </a:lnTo>
                <a:lnTo>
                  <a:pt x="1812607" y="1879244"/>
                </a:lnTo>
                <a:lnTo>
                  <a:pt x="1812607" y="1056906"/>
                </a:lnTo>
                <a:close/>
              </a:path>
              <a:path w="2212975" h="2212975">
                <a:moveTo>
                  <a:pt x="2050910" y="826185"/>
                </a:moveTo>
                <a:lnTo>
                  <a:pt x="2045982" y="800646"/>
                </a:lnTo>
                <a:lnTo>
                  <a:pt x="2032393" y="780186"/>
                </a:lnTo>
                <a:lnTo>
                  <a:pt x="2011946" y="766584"/>
                </a:lnTo>
                <a:lnTo>
                  <a:pt x="1986432" y="761657"/>
                </a:lnTo>
                <a:lnTo>
                  <a:pt x="1960918" y="766584"/>
                </a:lnTo>
                <a:lnTo>
                  <a:pt x="1940483" y="780186"/>
                </a:lnTo>
                <a:lnTo>
                  <a:pt x="1926894" y="800646"/>
                </a:lnTo>
                <a:lnTo>
                  <a:pt x="1921967" y="826185"/>
                </a:lnTo>
                <a:lnTo>
                  <a:pt x="1921967" y="1877593"/>
                </a:lnTo>
                <a:lnTo>
                  <a:pt x="1926894" y="1903399"/>
                </a:lnTo>
                <a:lnTo>
                  <a:pt x="1940483" y="1924456"/>
                </a:lnTo>
                <a:lnTo>
                  <a:pt x="1960918" y="1938655"/>
                </a:lnTo>
                <a:lnTo>
                  <a:pt x="1986432" y="1943849"/>
                </a:lnTo>
                <a:lnTo>
                  <a:pt x="2011946" y="1938655"/>
                </a:lnTo>
                <a:lnTo>
                  <a:pt x="2032393" y="1924456"/>
                </a:lnTo>
                <a:lnTo>
                  <a:pt x="2045982" y="1903399"/>
                </a:lnTo>
                <a:lnTo>
                  <a:pt x="2050910" y="1877593"/>
                </a:lnTo>
                <a:lnTo>
                  <a:pt x="2050910" y="826185"/>
                </a:lnTo>
                <a:close/>
              </a:path>
              <a:path w="2212975" h="2212975">
                <a:moveTo>
                  <a:pt x="2212365" y="2148306"/>
                </a:moveTo>
                <a:lnTo>
                  <a:pt x="2206929" y="2122741"/>
                </a:lnTo>
                <a:lnTo>
                  <a:pt x="2192515" y="2102256"/>
                </a:lnTo>
                <a:lnTo>
                  <a:pt x="2171865" y="2088654"/>
                </a:lnTo>
                <a:lnTo>
                  <a:pt x="2147786" y="2083714"/>
                </a:lnTo>
                <a:lnTo>
                  <a:pt x="225082" y="2083714"/>
                </a:lnTo>
                <a:lnTo>
                  <a:pt x="187998" y="2076069"/>
                </a:lnTo>
                <a:lnTo>
                  <a:pt x="157467" y="2055342"/>
                </a:lnTo>
                <a:lnTo>
                  <a:pt x="136753" y="2024786"/>
                </a:lnTo>
                <a:lnTo>
                  <a:pt x="129120" y="1987677"/>
                </a:lnTo>
                <a:lnTo>
                  <a:pt x="129120" y="63436"/>
                </a:lnTo>
                <a:lnTo>
                  <a:pt x="124180" y="38874"/>
                </a:lnTo>
                <a:lnTo>
                  <a:pt x="110578" y="18910"/>
                </a:lnTo>
                <a:lnTo>
                  <a:pt x="90093" y="5486"/>
                </a:lnTo>
                <a:lnTo>
                  <a:pt x="64554" y="571"/>
                </a:lnTo>
                <a:lnTo>
                  <a:pt x="39014" y="5486"/>
                </a:lnTo>
                <a:lnTo>
                  <a:pt x="18542" y="18910"/>
                </a:lnTo>
                <a:lnTo>
                  <a:pt x="4940" y="38874"/>
                </a:lnTo>
                <a:lnTo>
                  <a:pt x="0" y="63436"/>
                </a:lnTo>
                <a:lnTo>
                  <a:pt x="0" y="1987677"/>
                </a:lnTo>
                <a:lnTo>
                  <a:pt x="4584" y="2032939"/>
                </a:lnTo>
                <a:lnTo>
                  <a:pt x="17741" y="2075167"/>
                </a:lnTo>
                <a:lnTo>
                  <a:pt x="38557" y="2113419"/>
                </a:lnTo>
                <a:lnTo>
                  <a:pt x="66078" y="2146782"/>
                </a:lnTo>
                <a:lnTo>
                  <a:pt x="99415" y="2174329"/>
                </a:lnTo>
                <a:lnTo>
                  <a:pt x="137642" y="2195157"/>
                </a:lnTo>
                <a:lnTo>
                  <a:pt x="179832" y="2208326"/>
                </a:lnTo>
                <a:lnTo>
                  <a:pt x="225082" y="2212911"/>
                </a:lnTo>
                <a:lnTo>
                  <a:pt x="2147786" y="2212911"/>
                </a:lnTo>
                <a:lnTo>
                  <a:pt x="2171865" y="2207984"/>
                </a:lnTo>
                <a:lnTo>
                  <a:pt x="2192515" y="2194369"/>
                </a:lnTo>
                <a:lnTo>
                  <a:pt x="2206929" y="2173884"/>
                </a:lnTo>
                <a:lnTo>
                  <a:pt x="2212365" y="214830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p/>
        </p:txBody>
      </p:sp>
      <p:sp>
        <p:nvSpPr>
          <p:cNvPr id="6" name="Text Box 5"/>
          <p:cNvSpPr txBox="1"/>
          <p:nvPr/>
        </p:nvSpPr>
        <p:spPr>
          <a:xfrm>
            <a:off x="145415" y="2819400"/>
            <a:ext cx="5617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Number of unique products in the year 2020 is</a:t>
            </a: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245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334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the year of 2021. Hence the percentage of the unique products increase is  grown by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36.32%.</a:t>
            </a:r>
            <a:endParaRPr lang="en-US" sz="30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Increase in the number of products indicates the company growth offering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new products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resulted by the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customer satisfaction.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 flipH="1">
            <a:off x="14004925" y="5215890"/>
            <a:ext cx="889000" cy="1145413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  <p:sp>
        <p:nvSpPr>
          <p:cNvPr id="3" name="TextBox 307"/>
          <p:cNvSpPr txBox="1"/>
          <p:nvPr/>
        </p:nvSpPr>
        <p:spPr>
          <a:xfrm>
            <a:off x="755539" y="228669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02</a:t>
            </a:r>
            <a:endParaRPr lang="en-US" sz="16000" b="1" spc="-3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013" y="1040257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1005205" y="2762250"/>
            <a:ext cx="17171670" cy="2215515"/>
          </a:xfrm>
        </p:spPr>
        <p:txBody>
          <a:bodyPr wrap="square"/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report with all the unique product counts for each segment and sort them in descending order of product counts. The final output contains two fields: 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segment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product_count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180"/>
            <a:ext cx="498475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1005205" y="5886450"/>
            <a:ext cx="505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84250" y="1924050"/>
            <a:ext cx="3968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3: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89325" y="628650"/>
            <a:ext cx="13124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Product counts for each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 segment</a:t>
            </a:r>
            <a:endParaRPr lang="en-US" sz="4000" b="1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611245" y="6038850"/>
            <a:ext cx="5975350" cy="3752215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" name="Rectangle 6"/>
          <p:cNvSpPr/>
          <p:nvPr/>
        </p:nvSpPr>
        <p:spPr>
          <a:xfrm rot="16200000">
            <a:off x="-2522855" y="2379345"/>
            <a:ext cx="11376660" cy="649605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  <a:gd name="connsiteX0-51" fmla="*/ 0 w 4813275"/>
              <a:gd name="connsiteY0-52" fmla="*/ 5982 h 3729683"/>
              <a:gd name="connsiteX1-53" fmla="*/ 4813275 w 4813275"/>
              <a:gd name="connsiteY1-54" fmla="*/ 0 h 3729683"/>
              <a:gd name="connsiteX2-55" fmla="*/ 4374403 w 4813275"/>
              <a:gd name="connsiteY2-56" fmla="*/ 2940107 h 3729683"/>
              <a:gd name="connsiteX3-57" fmla="*/ 0 w 4813275"/>
              <a:gd name="connsiteY3-58" fmla="*/ 3729683 h 3729683"/>
              <a:gd name="connsiteX4-59" fmla="*/ 0 w 4813275"/>
              <a:gd name="connsiteY4-60" fmla="*/ 5982 h 3729683"/>
              <a:gd name="connsiteX0-61" fmla="*/ 0 w 4813275"/>
              <a:gd name="connsiteY0-62" fmla="*/ 5982 h 3729683"/>
              <a:gd name="connsiteX1-63" fmla="*/ 4813275 w 4813275"/>
              <a:gd name="connsiteY1-64" fmla="*/ 0 h 3729683"/>
              <a:gd name="connsiteX2-65" fmla="*/ 4788824 w 4813275"/>
              <a:gd name="connsiteY2-66" fmla="*/ 2953603 h 3729683"/>
              <a:gd name="connsiteX3-67" fmla="*/ 0 w 4813275"/>
              <a:gd name="connsiteY3-68" fmla="*/ 3729683 h 3729683"/>
              <a:gd name="connsiteX4-69" fmla="*/ 0 w 4813275"/>
              <a:gd name="connsiteY4-7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788824" y="2953603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33D5B1"/>
          </a:solidFill>
          <a:ln w="12700">
            <a:miter lim="400000"/>
          </a:ln>
        </p:spPr>
        <p:txBody>
          <a:bodyPr lIns="38100" tIns="38100" rIns="38100" bIns="38100" anchor="ctr"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6"/>
          <p:cNvSpPr/>
          <p:nvPr/>
        </p:nvSpPr>
        <p:spPr>
          <a:xfrm rot="5400000" flipH="1">
            <a:off x="14004925" y="5158740"/>
            <a:ext cx="889000" cy="1145413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gradFill>
            <a:gsLst>
              <a:gs pos="9000">
                <a:srgbClr val="107D72">
                  <a:lumMod val="82000"/>
                  <a:lumOff val="18000"/>
                </a:srgbClr>
              </a:gs>
              <a:gs pos="95000">
                <a:srgbClr val="378988"/>
              </a:gs>
              <a:gs pos="87000">
                <a:srgbClr val="26CEB4"/>
              </a:gs>
              <a:gs pos="80000">
                <a:srgbClr val="26CEB4"/>
              </a:gs>
              <a:gs pos="0">
                <a:srgbClr val="107D72"/>
              </a:gs>
              <a:gs pos="24000">
                <a:srgbClr val="26CEB4"/>
              </a:gs>
              <a:gs pos="30000">
                <a:srgbClr val="26CEB4"/>
              </a:gs>
              <a:gs pos="45000">
                <a:srgbClr val="26CEB4"/>
              </a:gs>
              <a:gs pos="62000">
                <a:srgbClr val="26CEB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0650" y="171450"/>
            <a:ext cx="13097510" cy="10012045"/>
          </a:xfrm>
          <a:prstGeom prst="rect">
            <a:avLst/>
          </a:prstGeom>
        </p:spPr>
      </p:pic>
      <p:sp>
        <p:nvSpPr>
          <p:cNvPr id="10120" name="TextBox 10119"/>
          <p:cNvSpPr txBox="1"/>
          <p:nvPr/>
        </p:nvSpPr>
        <p:spPr>
          <a:xfrm rot="5929849">
            <a:off x="12277090" y="3594100"/>
            <a:ext cx="6345555" cy="45415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708209"/>
              </a:avLst>
            </a:prstTxWarp>
            <a:spAutoFit/>
          </a:bodyPr>
          <a:p>
            <a:pPr algn="ctr"/>
            <a:r>
              <a:rPr lang="en-US" sz="3960" b="1" spc="-150" dirty="0">
                <a:solidFill>
                  <a:srgbClr val="30A48F"/>
                </a:solidFill>
              </a:rPr>
              <a:t>Unique Products Count by Segment</a:t>
            </a:r>
            <a:endParaRPr lang="en-US" sz="3960" b="1" spc="-150" dirty="0">
              <a:solidFill>
                <a:srgbClr val="30A48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0" y="6648450"/>
            <a:ext cx="2733675" cy="2876550"/>
          </a:xfrm>
          <a:prstGeom prst="rect">
            <a:avLst/>
          </a:prstGeom>
        </p:spPr>
      </p:pic>
      <p:sp>
        <p:nvSpPr>
          <p:cNvPr id="3" name="TextBox 307"/>
          <p:cNvSpPr txBox="1"/>
          <p:nvPr/>
        </p:nvSpPr>
        <p:spPr>
          <a:xfrm>
            <a:off x="755539" y="247719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03</a:t>
            </a:r>
            <a:endParaRPr lang="en-US" sz="16000" b="1" spc="-3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5415" y="2838450"/>
            <a:ext cx="561721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Results indicate Atliq Hardwares are competitive by introducing more products in</a:t>
            </a:r>
            <a:r>
              <a:rPr lang="en-US" sz="3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Notebook</a:t>
            </a:r>
            <a:r>
              <a:rPr lang="en-US" sz="3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segment offering wide range of</a:t>
            </a:r>
            <a:r>
              <a:rPr lang="en-US" sz="3000">
                <a:solidFill>
                  <a:srgbClr val="FB9E1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unique products (129).</a:t>
            </a:r>
            <a:endParaRPr lang="en-US" sz="30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Atliq hardwares are focusing in manufacturing more products like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Notebooks,</a:t>
            </a: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Accessories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compared to products like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Storage &amp; Networking parts.</a:t>
            </a:r>
            <a:endParaRPr lang="en-US" sz="30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0120" grpId="0"/>
      <p:bldP spid="1012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1212850" y="2609850"/>
            <a:ext cx="17171670" cy="3323590"/>
          </a:xfrm>
        </p:spPr>
        <p:txBody>
          <a:bodyPr wrap="square"/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segment had the most increase in unique products in 2021 vs 2020? 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output contains these fields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product_count_2020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product_count_2021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difference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180"/>
            <a:ext cx="544195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1136650" y="6572250"/>
            <a:ext cx="505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36650" y="1695450"/>
            <a:ext cx="435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4: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65225" y="628650"/>
            <a:ext cx="17870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Unique product counts for each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 Segment in 2020 vs 2021</a:t>
            </a:r>
            <a:endParaRPr lang="en-US" sz="4000" b="1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575050" y="6572250"/>
            <a:ext cx="11745595" cy="4399915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" name="Rectangle 6"/>
          <p:cNvSpPr/>
          <p:nvPr/>
        </p:nvSpPr>
        <p:spPr>
          <a:xfrm rot="16200000">
            <a:off x="-2522855" y="2379345"/>
            <a:ext cx="11376660" cy="649605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  <a:gd name="connsiteX0-51" fmla="*/ 0 w 4813275"/>
              <a:gd name="connsiteY0-52" fmla="*/ 5982 h 3729683"/>
              <a:gd name="connsiteX1-53" fmla="*/ 4813275 w 4813275"/>
              <a:gd name="connsiteY1-54" fmla="*/ 0 h 3729683"/>
              <a:gd name="connsiteX2-55" fmla="*/ 4374403 w 4813275"/>
              <a:gd name="connsiteY2-56" fmla="*/ 2940107 h 3729683"/>
              <a:gd name="connsiteX3-57" fmla="*/ 0 w 4813275"/>
              <a:gd name="connsiteY3-58" fmla="*/ 3729683 h 3729683"/>
              <a:gd name="connsiteX4-59" fmla="*/ 0 w 4813275"/>
              <a:gd name="connsiteY4-60" fmla="*/ 5982 h 3729683"/>
              <a:gd name="connsiteX0-61" fmla="*/ 0 w 4813275"/>
              <a:gd name="connsiteY0-62" fmla="*/ 5982 h 3729683"/>
              <a:gd name="connsiteX1-63" fmla="*/ 4813275 w 4813275"/>
              <a:gd name="connsiteY1-64" fmla="*/ 0 h 3729683"/>
              <a:gd name="connsiteX2-65" fmla="*/ 4788824 w 4813275"/>
              <a:gd name="connsiteY2-66" fmla="*/ 2953603 h 3729683"/>
              <a:gd name="connsiteX3-67" fmla="*/ 0 w 4813275"/>
              <a:gd name="connsiteY3-68" fmla="*/ 3729683 h 3729683"/>
              <a:gd name="connsiteX4-69" fmla="*/ 0 w 4813275"/>
              <a:gd name="connsiteY4-7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788824" y="2953603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D9B63B"/>
          </a:solidFill>
          <a:ln w="12700">
            <a:miter lim="400000"/>
          </a:ln>
        </p:spPr>
        <p:txBody>
          <a:bodyPr lIns="38100" tIns="38100" rIns="38100" bIns="38100" anchor="ctr"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0" y="857250"/>
            <a:ext cx="12559665" cy="9065260"/>
          </a:xfrm>
          <a:prstGeom prst="rect">
            <a:avLst/>
          </a:prstGeom>
        </p:spPr>
      </p:pic>
      <p:sp>
        <p:nvSpPr>
          <p:cNvPr id="3" name="TextBox 307"/>
          <p:cNvSpPr txBox="1"/>
          <p:nvPr/>
        </p:nvSpPr>
        <p:spPr>
          <a:xfrm>
            <a:off x="907939" y="171519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04</a:t>
            </a:r>
            <a:endParaRPr lang="en-US" sz="16000" b="1" spc="-3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6350" y="2533650"/>
            <a:ext cx="583819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Atliq Hardwares have introduced </a:t>
            </a: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unique products in the </a:t>
            </a: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Accessories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segment in 2021 compared to 2020. It shows Atliq Hardwares  is offering more unique products in the </a:t>
            </a: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Accessories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segement.</a:t>
            </a:r>
            <a:endParaRPr lang="en-US" sz="3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Atliq hardwares is focusing on manufacturing more products in all segments to increase their number of unique products in 2021 compared to 2020. Strategic decisions are </a:t>
            </a: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positively impacting in offering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more Unique Products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3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Rectangle 6"/>
          <p:cNvSpPr/>
          <p:nvPr/>
        </p:nvSpPr>
        <p:spPr>
          <a:xfrm rot="5400000" flipH="1">
            <a:off x="14004925" y="5158740"/>
            <a:ext cx="889000" cy="1145413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D9B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013" y="1040257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1466215" y="3035935"/>
            <a:ext cx="17171670" cy="2831465"/>
          </a:xfrm>
        </p:spPr>
        <p:txBody>
          <a:bodyPr wrap="square"/>
          <a:p>
            <a:pPr algn="l"/>
            <a:r>
              <a:rPr lang="en-US" sz="40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products that have the highest and lowest manufacturing costs. The final output should contain these fields 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lang="en-US" sz="36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product_code</a:t>
            </a:r>
            <a:endParaRPr lang="en-US" sz="3600" b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product </a:t>
            </a:r>
            <a:endParaRPr lang="en-US" sz="3600" b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manufacturing_cost</a:t>
            </a:r>
            <a:endParaRPr lang="en-US" sz="3600" b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180"/>
            <a:ext cx="498475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1670050" y="5886450"/>
            <a:ext cx="505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Output: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22095" y="1924050"/>
            <a:ext cx="2606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  <a:cs typeface="+mn-lt"/>
              </a:rPr>
              <a:t>Request 5:</a:t>
            </a:r>
            <a:r>
              <a:rPr lang="en-US"/>
              <a:t>: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983740" y="628650"/>
            <a:ext cx="16419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Products with 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Highest and Lowest Manufacturing Cost</a:t>
            </a:r>
            <a:endParaRPr lang="en-US" sz="4000" b="1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4128135" y="6715760"/>
            <a:ext cx="12541885" cy="1856740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6198" y="3840726"/>
            <a:ext cx="2909570" cy="0"/>
          </a:xfrm>
          <a:custGeom>
            <a:avLst/>
            <a:gdLst/>
            <a:ahLst/>
            <a:cxnLst/>
            <a:rect l="l" t="t" r="r" b="b"/>
            <a:pathLst>
              <a:path w="2909570">
                <a:moveTo>
                  <a:pt x="0" y="0"/>
                </a:moveTo>
                <a:lnTo>
                  <a:pt x="290934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92850" y="5443855"/>
            <a:ext cx="1943100" cy="76200"/>
          </a:xfrm>
          <a:custGeom>
            <a:avLst/>
            <a:gdLst/>
            <a:ahLst/>
            <a:cxnLst/>
            <a:rect l="l" t="t" r="r" b="b"/>
            <a:pathLst>
              <a:path w="1605915">
                <a:moveTo>
                  <a:pt x="0" y="0"/>
                </a:moveTo>
                <a:lnTo>
                  <a:pt x="1605846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 flipV="1">
            <a:off x="6370955" y="6976745"/>
            <a:ext cx="1798955" cy="76200"/>
          </a:xfrm>
          <a:custGeom>
            <a:avLst/>
            <a:gdLst/>
            <a:ahLst/>
            <a:cxnLst/>
            <a:rect l="l" t="t" r="r" b="b"/>
            <a:pathLst>
              <a:path w="1605915">
                <a:moveTo>
                  <a:pt x="0" y="0"/>
                </a:moveTo>
                <a:lnTo>
                  <a:pt x="1605846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26198" y="8704296"/>
            <a:ext cx="2909570" cy="0"/>
          </a:xfrm>
          <a:custGeom>
            <a:avLst/>
            <a:gdLst/>
            <a:ahLst/>
            <a:cxnLst/>
            <a:rect l="l" t="t" r="r" b="b"/>
            <a:pathLst>
              <a:path w="2909570">
                <a:moveTo>
                  <a:pt x="0" y="0"/>
                </a:moveTo>
                <a:lnTo>
                  <a:pt x="2909509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4165" y="1085833"/>
            <a:ext cx="6586855" cy="128270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lang="en-US" sz="8000"/>
              <a:t>Agenda</a:t>
            </a:r>
            <a:endParaRPr sz="8000"/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endParaRPr sz="800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29688" y="3187173"/>
            <a:ext cx="1348105" cy="1307465"/>
          </a:xfrm>
          <a:custGeom>
            <a:avLst/>
            <a:gdLst/>
            <a:ahLst/>
            <a:cxnLst/>
            <a:rect l="l" t="t" r="r" b="b"/>
            <a:pathLst>
              <a:path w="1348104" h="1307464">
                <a:moveTo>
                  <a:pt x="673969" y="1307086"/>
                </a:moveTo>
                <a:lnTo>
                  <a:pt x="625838" y="1305445"/>
                </a:lnTo>
                <a:lnTo>
                  <a:pt x="578619" y="1300596"/>
                </a:lnTo>
                <a:lnTo>
                  <a:pt x="532428" y="1292649"/>
                </a:lnTo>
                <a:lnTo>
                  <a:pt x="487379" y="1281716"/>
                </a:lnTo>
                <a:lnTo>
                  <a:pt x="443585" y="1267906"/>
                </a:lnTo>
                <a:lnTo>
                  <a:pt x="401160" y="1251331"/>
                </a:lnTo>
                <a:lnTo>
                  <a:pt x="360219" y="1232100"/>
                </a:lnTo>
                <a:lnTo>
                  <a:pt x="320876" y="1210325"/>
                </a:lnTo>
                <a:lnTo>
                  <a:pt x="283244" y="1186116"/>
                </a:lnTo>
                <a:lnTo>
                  <a:pt x="247438" y="1159584"/>
                </a:lnTo>
                <a:lnTo>
                  <a:pt x="213572" y="1130839"/>
                </a:lnTo>
                <a:lnTo>
                  <a:pt x="181760" y="1099991"/>
                </a:lnTo>
                <a:lnTo>
                  <a:pt x="152116" y="1067152"/>
                </a:lnTo>
                <a:lnTo>
                  <a:pt x="124753" y="1032432"/>
                </a:lnTo>
                <a:lnTo>
                  <a:pt x="99787" y="995942"/>
                </a:lnTo>
                <a:lnTo>
                  <a:pt x="77331" y="957792"/>
                </a:lnTo>
                <a:lnTo>
                  <a:pt x="57499" y="918092"/>
                </a:lnTo>
                <a:lnTo>
                  <a:pt x="40405" y="876954"/>
                </a:lnTo>
                <a:lnTo>
                  <a:pt x="26163" y="834487"/>
                </a:lnTo>
                <a:lnTo>
                  <a:pt x="14888" y="790804"/>
                </a:lnTo>
                <a:lnTo>
                  <a:pt x="6692" y="746013"/>
                </a:lnTo>
                <a:lnTo>
                  <a:pt x="1692" y="700226"/>
                </a:lnTo>
                <a:lnTo>
                  <a:pt x="0" y="653553"/>
                </a:lnTo>
                <a:lnTo>
                  <a:pt x="1692" y="606880"/>
                </a:lnTo>
                <a:lnTo>
                  <a:pt x="6692" y="561092"/>
                </a:lnTo>
                <a:lnTo>
                  <a:pt x="14888" y="516301"/>
                </a:lnTo>
                <a:lnTo>
                  <a:pt x="26163" y="472617"/>
                </a:lnTo>
                <a:lnTo>
                  <a:pt x="40405" y="430149"/>
                </a:lnTo>
                <a:lnTo>
                  <a:pt x="57499" y="389010"/>
                </a:lnTo>
                <a:lnTo>
                  <a:pt x="77331" y="349309"/>
                </a:lnTo>
                <a:lnTo>
                  <a:pt x="99787" y="311158"/>
                </a:lnTo>
                <a:lnTo>
                  <a:pt x="124753" y="274666"/>
                </a:lnTo>
                <a:lnTo>
                  <a:pt x="152116" y="239945"/>
                </a:lnTo>
                <a:lnTo>
                  <a:pt x="181760" y="207105"/>
                </a:lnTo>
                <a:lnTo>
                  <a:pt x="213572" y="176256"/>
                </a:lnTo>
                <a:lnTo>
                  <a:pt x="247438" y="147509"/>
                </a:lnTo>
                <a:lnTo>
                  <a:pt x="283244" y="120976"/>
                </a:lnTo>
                <a:lnTo>
                  <a:pt x="320876" y="96765"/>
                </a:lnTo>
                <a:lnTo>
                  <a:pt x="360219" y="74989"/>
                </a:lnTo>
                <a:lnTo>
                  <a:pt x="401160" y="55758"/>
                </a:lnTo>
                <a:lnTo>
                  <a:pt x="443585" y="39181"/>
                </a:lnTo>
                <a:lnTo>
                  <a:pt x="487379" y="25371"/>
                </a:lnTo>
                <a:lnTo>
                  <a:pt x="532428" y="14437"/>
                </a:lnTo>
                <a:lnTo>
                  <a:pt x="578619" y="6490"/>
                </a:lnTo>
                <a:lnTo>
                  <a:pt x="625838" y="1641"/>
                </a:lnTo>
                <a:lnTo>
                  <a:pt x="673969" y="0"/>
                </a:lnTo>
                <a:lnTo>
                  <a:pt x="722511" y="1695"/>
                </a:lnTo>
                <a:lnTo>
                  <a:pt x="770519" y="6737"/>
                </a:lnTo>
                <a:lnTo>
                  <a:pt x="817823" y="15057"/>
                </a:lnTo>
                <a:lnTo>
                  <a:pt x="864253" y="26587"/>
                </a:lnTo>
                <a:lnTo>
                  <a:pt x="909640" y="41257"/>
                </a:lnTo>
                <a:lnTo>
                  <a:pt x="953814" y="59001"/>
                </a:lnTo>
                <a:lnTo>
                  <a:pt x="996605" y="79749"/>
                </a:lnTo>
                <a:lnTo>
                  <a:pt x="1037842" y="103433"/>
                </a:lnTo>
                <a:lnTo>
                  <a:pt x="1077357" y="129985"/>
                </a:lnTo>
                <a:lnTo>
                  <a:pt x="1114979" y="159336"/>
                </a:lnTo>
                <a:lnTo>
                  <a:pt x="1150539" y="191419"/>
                </a:lnTo>
                <a:lnTo>
                  <a:pt x="1186780" y="229461"/>
                </a:lnTo>
                <a:lnTo>
                  <a:pt x="1219605" y="269904"/>
                </a:lnTo>
                <a:lnTo>
                  <a:pt x="1248918" y="312529"/>
                </a:lnTo>
                <a:lnTo>
                  <a:pt x="1274627" y="357116"/>
                </a:lnTo>
                <a:lnTo>
                  <a:pt x="1296638" y="403446"/>
                </a:lnTo>
                <a:lnTo>
                  <a:pt x="1314856" y="451299"/>
                </a:lnTo>
                <a:lnTo>
                  <a:pt x="1329190" y="500456"/>
                </a:lnTo>
                <a:lnTo>
                  <a:pt x="1339543" y="550697"/>
                </a:lnTo>
                <a:lnTo>
                  <a:pt x="1345825" y="601802"/>
                </a:lnTo>
                <a:lnTo>
                  <a:pt x="1347939" y="653553"/>
                </a:lnTo>
                <a:lnTo>
                  <a:pt x="1346247" y="700226"/>
                </a:lnTo>
                <a:lnTo>
                  <a:pt x="1341246" y="746013"/>
                </a:lnTo>
                <a:lnTo>
                  <a:pt x="1333051" y="790804"/>
                </a:lnTo>
                <a:lnTo>
                  <a:pt x="1321776" y="834487"/>
                </a:lnTo>
                <a:lnTo>
                  <a:pt x="1307534" y="876954"/>
                </a:lnTo>
                <a:lnTo>
                  <a:pt x="1290440" y="918092"/>
                </a:lnTo>
                <a:lnTo>
                  <a:pt x="1270608" y="957792"/>
                </a:lnTo>
                <a:lnTo>
                  <a:pt x="1248151" y="995942"/>
                </a:lnTo>
                <a:lnTo>
                  <a:pt x="1223185" y="1032432"/>
                </a:lnTo>
                <a:lnTo>
                  <a:pt x="1195823" y="1067152"/>
                </a:lnTo>
                <a:lnTo>
                  <a:pt x="1166178" y="1099991"/>
                </a:lnTo>
                <a:lnTo>
                  <a:pt x="1134366" y="1130839"/>
                </a:lnTo>
                <a:lnTo>
                  <a:pt x="1100500" y="1159584"/>
                </a:lnTo>
                <a:lnTo>
                  <a:pt x="1064694" y="1186116"/>
                </a:lnTo>
                <a:lnTo>
                  <a:pt x="1027063" y="1210325"/>
                </a:lnTo>
                <a:lnTo>
                  <a:pt x="987719" y="1232100"/>
                </a:lnTo>
                <a:lnTo>
                  <a:pt x="946778" y="1251331"/>
                </a:lnTo>
                <a:lnTo>
                  <a:pt x="904354" y="1267906"/>
                </a:lnTo>
                <a:lnTo>
                  <a:pt x="860560" y="1281716"/>
                </a:lnTo>
                <a:lnTo>
                  <a:pt x="815510" y="1292649"/>
                </a:lnTo>
                <a:lnTo>
                  <a:pt x="769319" y="1300596"/>
                </a:lnTo>
                <a:lnTo>
                  <a:pt x="722101" y="1305445"/>
                </a:lnTo>
                <a:lnTo>
                  <a:pt x="673969" y="130708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29688" y="4807270"/>
            <a:ext cx="1348105" cy="1307465"/>
          </a:xfrm>
          <a:custGeom>
            <a:avLst/>
            <a:gdLst/>
            <a:ahLst/>
            <a:cxnLst/>
            <a:rect l="l" t="t" r="r" b="b"/>
            <a:pathLst>
              <a:path w="1348104" h="1307464">
                <a:moveTo>
                  <a:pt x="673969" y="1307086"/>
                </a:moveTo>
                <a:lnTo>
                  <a:pt x="625838" y="1305445"/>
                </a:lnTo>
                <a:lnTo>
                  <a:pt x="578619" y="1300596"/>
                </a:lnTo>
                <a:lnTo>
                  <a:pt x="532428" y="1292649"/>
                </a:lnTo>
                <a:lnTo>
                  <a:pt x="487379" y="1281716"/>
                </a:lnTo>
                <a:lnTo>
                  <a:pt x="443585" y="1267906"/>
                </a:lnTo>
                <a:lnTo>
                  <a:pt x="401160" y="1251331"/>
                </a:lnTo>
                <a:lnTo>
                  <a:pt x="360219" y="1232100"/>
                </a:lnTo>
                <a:lnTo>
                  <a:pt x="320876" y="1210325"/>
                </a:lnTo>
                <a:lnTo>
                  <a:pt x="283244" y="1186116"/>
                </a:lnTo>
                <a:lnTo>
                  <a:pt x="247438" y="1159584"/>
                </a:lnTo>
                <a:lnTo>
                  <a:pt x="213572" y="1130839"/>
                </a:lnTo>
                <a:lnTo>
                  <a:pt x="181760" y="1099991"/>
                </a:lnTo>
                <a:lnTo>
                  <a:pt x="152116" y="1067152"/>
                </a:lnTo>
                <a:lnTo>
                  <a:pt x="124753" y="1032432"/>
                </a:lnTo>
                <a:lnTo>
                  <a:pt x="99787" y="995942"/>
                </a:lnTo>
                <a:lnTo>
                  <a:pt x="77331" y="957792"/>
                </a:lnTo>
                <a:lnTo>
                  <a:pt x="57499" y="918092"/>
                </a:lnTo>
                <a:lnTo>
                  <a:pt x="40405" y="876954"/>
                </a:lnTo>
                <a:lnTo>
                  <a:pt x="26163" y="834487"/>
                </a:lnTo>
                <a:lnTo>
                  <a:pt x="14888" y="790804"/>
                </a:lnTo>
                <a:lnTo>
                  <a:pt x="6692" y="746013"/>
                </a:lnTo>
                <a:lnTo>
                  <a:pt x="1692" y="700226"/>
                </a:lnTo>
                <a:lnTo>
                  <a:pt x="0" y="653553"/>
                </a:lnTo>
                <a:lnTo>
                  <a:pt x="1692" y="606880"/>
                </a:lnTo>
                <a:lnTo>
                  <a:pt x="6692" y="561092"/>
                </a:lnTo>
                <a:lnTo>
                  <a:pt x="14888" y="516301"/>
                </a:lnTo>
                <a:lnTo>
                  <a:pt x="26163" y="472617"/>
                </a:lnTo>
                <a:lnTo>
                  <a:pt x="40405" y="430149"/>
                </a:lnTo>
                <a:lnTo>
                  <a:pt x="57499" y="389010"/>
                </a:lnTo>
                <a:lnTo>
                  <a:pt x="77331" y="349309"/>
                </a:lnTo>
                <a:lnTo>
                  <a:pt x="99787" y="311158"/>
                </a:lnTo>
                <a:lnTo>
                  <a:pt x="124753" y="274666"/>
                </a:lnTo>
                <a:lnTo>
                  <a:pt x="152116" y="239945"/>
                </a:lnTo>
                <a:lnTo>
                  <a:pt x="181760" y="207105"/>
                </a:lnTo>
                <a:lnTo>
                  <a:pt x="213572" y="176256"/>
                </a:lnTo>
                <a:lnTo>
                  <a:pt x="247438" y="147509"/>
                </a:lnTo>
                <a:lnTo>
                  <a:pt x="283244" y="120976"/>
                </a:lnTo>
                <a:lnTo>
                  <a:pt x="320876" y="96765"/>
                </a:lnTo>
                <a:lnTo>
                  <a:pt x="360219" y="74989"/>
                </a:lnTo>
                <a:lnTo>
                  <a:pt x="401160" y="55758"/>
                </a:lnTo>
                <a:lnTo>
                  <a:pt x="443585" y="39181"/>
                </a:lnTo>
                <a:lnTo>
                  <a:pt x="487379" y="25371"/>
                </a:lnTo>
                <a:lnTo>
                  <a:pt x="532428" y="14437"/>
                </a:lnTo>
                <a:lnTo>
                  <a:pt x="578619" y="6490"/>
                </a:lnTo>
                <a:lnTo>
                  <a:pt x="625838" y="1641"/>
                </a:lnTo>
                <a:lnTo>
                  <a:pt x="673969" y="0"/>
                </a:lnTo>
                <a:lnTo>
                  <a:pt x="722511" y="1695"/>
                </a:lnTo>
                <a:lnTo>
                  <a:pt x="770519" y="6737"/>
                </a:lnTo>
                <a:lnTo>
                  <a:pt x="817823" y="15057"/>
                </a:lnTo>
                <a:lnTo>
                  <a:pt x="864253" y="26587"/>
                </a:lnTo>
                <a:lnTo>
                  <a:pt x="909640" y="41257"/>
                </a:lnTo>
                <a:lnTo>
                  <a:pt x="953814" y="59001"/>
                </a:lnTo>
                <a:lnTo>
                  <a:pt x="996605" y="79749"/>
                </a:lnTo>
                <a:lnTo>
                  <a:pt x="1037842" y="103433"/>
                </a:lnTo>
                <a:lnTo>
                  <a:pt x="1077357" y="129985"/>
                </a:lnTo>
                <a:lnTo>
                  <a:pt x="1114979" y="159336"/>
                </a:lnTo>
                <a:lnTo>
                  <a:pt x="1150539" y="191419"/>
                </a:lnTo>
                <a:lnTo>
                  <a:pt x="1186780" y="229461"/>
                </a:lnTo>
                <a:lnTo>
                  <a:pt x="1219605" y="269904"/>
                </a:lnTo>
                <a:lnTo>
                  <a:pt x="1248918" y="312529"/>
                </a:lnTo>
                <a:lnTo>
                  <a:pt x="1274627" y="357116"/>
                </a:lnTo>
                <a:lnTo>
                  <a:pt x="1296638" y="403446"/>
                </a:lnTo>
                <a:lnTo>
                  <a:pt x="1314856" y="451299"/>
                </a:lnTo>
                <a:lnTo>
                  <a:pt x="1329190" y="500456"/>
                </a:lnTo>
                <a:lnTo>
                  <a:pt x="1339543" y="550697"/>
                </a:lnTo>
                <a:lnTo>
                  <a:pt x="1345825" y="601802"/>
                </a:lnTo>
                <a:lnTo>
                  <a:pt x="1347939" y="653553"/>
                </a:lnTo>
                <a:lnTo>
                  <a:pt x="1346247" y="700226"/>
                </a:lnTo>
                <a:lnTo>
                  <a:pt x="1341246" y="746013"/>
                </a:lnTo>
                <a:lnTo>
                  <a:pt x="1333051" y="790804"/>
                </a:lnTo>
                <a:lnTo>
                  <a:pt x="1321776" y="834487"/>
                </a:lnTo>
                <a:lnTo>
                  <a:pt x="1307534" y="876954"/>
                </a:lnTo>
                <a:lnTo>
                  <a:pt x="1290440" y="918092"/>
                </a:lnTo>
                <a:lnTo>
                  <a:pt x="1270608" y="957792"/>
                </a:lnTo>
                <a:lnTo>
                  <a:pt x="1248151" y="995942"/>
                </a:lnTo>
                <a:lnTo>
                  <a:pt x="1223185" y="1032432"/>
                </a:lnTo>
                <a:lnTo>
                  <a:pt x="1195823" y="1067152"/>
                </a:lnTo>
                <a:lnTo>
                  <a:pt x="1166178" y="1099991"/>
                </a:lnTo>
                <a:lnTo>
                  <a:pt x="1134366" y="1130839"/>
                </a:lnTo>
                <a:lnTo>
                  <a:pt x="1100500" y="1159584"/>
                </a:lnTo>
                <a:lnTo>
                  <a:pt x="1064694" y="1186116"/>
                </a:lnTo>
                <a:lnTo>
                  <a:pt x="1027063" y="1210325"/>
                </a:lnTo>
                <a:lnTo>
                  <a:pt x="987719" y="1232100"/>
                </a:lnTo>
                <a:lnTo>
                  <a:pt x="946778" y="1251331"/>
                </a:lnTo>
                <a:lnTo>
                  <a:pt x="904354" y="1267906"/>
                </a:lnTo>
                <a:lnTo>
                  <a:pt x="860560" y="1281716"/>
                </a:lnTo>
                <a:lnTo>
                  <a:pt x="815510" y="1292649"/>
                </a:lnTo>
                <a:lnTo>
                  <a:pt x="769319" y="1300596"/>
                </a:lnTo>
                <a:lnTo>
                  <a:pt x="722101" y="1305445"/>
                </a:lnTo>
                <a:lnTo>
                  <a:pt x="673969" y="1307086"/>
                </a:lnTo>
                <a:close/>
              </a:path>
            </a:pathLst>
          </a:custGeom>
          <a:solidFill>
            <a:srgbClr val="0BA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29688" y="6427367"/>
            <a:ext cx="1348105" cy="1307465"/>
          </a:xfrm>
          <a:custGeom>
            <a:avLst/>
            <a:gdLst/>
            <a:ahLst/>
            <a:cxnLst/>
            <a:rect l="l" t="t" r="r" b="b"/>
            <a:pathLst>
              <a:path w="1348104" h="1307465">
                <a:moveTo>
                  <a:pt x="673969" y="1307086"/>
                </a:moveTo>
                <a:lnTo>
                  <a:pt x="625838" y="1305445"/>
                </a:lnTo>
                <a:lnTo>
                  <a:pt x="578619" y="1300596"/>
                </a:lnTo>
                <a:lnTo>
                  <a:pt x="532428" y="1292649"/>
                </a:lnTo>
                <a:lnTo>
                  <a:pt x="487379" y="1281716"/>
                </a:lnTo>
                <a:lnTo>
                  <a:pt x="443585" y="1267906"/>
                </a:lnTo>
                <a:lnTo>
                  <a:pt x="401160" y="1251331"/>
                </a:lnTo>
                <a:lnTo>
                  <a:pt x="360219" y="1232100"/>
                </a:lnTo>
                <a:lnTo>
                  <a:pt x="320876" y="1210325"/>
                </a:lnTo>
                <a:lnTo>
                  <a:pt x="283244" y="1186116"/>
                </a:lnTo>
                <a:lnTo>
                  <a:pt x="247438" y="1159584"/>
                </a:lnTo>
                <a:lnTo>
                  <a:pt x="213572" y="1130839"/>
                </a:lnTo>
                <a:lnTo>
                  <a:pt x="181760" y="1099991"/>
                </a:lnTo>
                <a:lnTo>
                  <a:pt x="152116" y="1067152"/>
                </a:lnTo>
                <a:lnTo>
                  <a:pt x="124753" y="1032432"/>
                </a:lnTo>
                <a:lnTo>
                  <a:pt x="99787" y="995942"/>
                </a:lnTo>
                <a:lnTo>
                  <a:pt x="77331" y="957792"/>
                </a:lnTo>
                <a:lnTo>
                  <a:pt x="57499" y="918092"/>
                </a:lnTo>
                <a:lnTo>
                  <a:pt x="40405" y="876954"/>
                </a:lnTo>
                <a:lnTo>
                  <a:pt x="26163" y="834487"/>
                </a:lnTo>
                <a:lnTo>
                  <a:pt x="14888" y="790804"/>
                </a:lnTo>
                <a:lnTo>
                  <a:pt x="6692" y="746013"/>
                </a:lnTo>
                <a:lnTo>
                  <a:pt x="1692" y="700226"/>
                </a:lnTo>
                <a:lnTo>
                  <a:pt x="0" y="653553"/>
                </a:lnTo>
                <a:lnTo>
                  <a:pt x="1692" y="606877"/>
                </a:lnTo>
                <a:lnTo>
                  <a:pt x="6692" y="561088"/>
                </a:lnTo>
                <a:lnTo>
                  <a:pt x="14888" y="516295"/>
                </a:lnTo>
                <a:lnTo>
                  <a:pt x="26163" y="472609"/>
                </a:lnTo>
                <a:lnTo>
                  <a:pt x="40405" y="430141"/>
                </a:lnTo>
                <a:lnTo>
                  <a:pt x="57499" y="389001"/>
                </a:lnTo>
                <a:lnTo>
                  <a:pt x="77331" y="349300"/>
                </a:lnTo>
                <a:lnTo>
                  <a:pt x="99787" y="311149"/>
                </a:lnTo>
                <a:lnTo>
                  <a:pt x="124753" y="274657"/>
                </a:lnTo>
                <a:lnTo>
                  <a:pt x="152116" y="239936"/>
                </a:lnTo>
                <a:lnTo>
                  <a:pt x="181760" y="207097"/>
                </a:lnTo>
                <a:lnTo>
                  <a:pt x="213572" y="176248"/>
                </a:lnTo>
                <a:lnTo>
                  <a:pt x="247438" y="147503"/>
                </a:lnTo>
                <a:lnTo>
                  <a:pt x="283244" y="120970"/>
                </a:lnTo>
                <a:lnTo>
                  <a:pt x="320876" y="96761"/>
                </a:lnTo>
                <a:lnTo>
                  <a:pt x="360219" y="74985"/>
                </a:lnTo>
                <a:lnTo>
                  <a:pt x="401160" y="55755"/>
                </a:lnTo>
                <a:lnTo>
                  <a:pt x="443585" y="39179"/>
                </a:lnTo>
                <a:lnTo>
                  <a:pt x="487379" y="25369"/>
                </a:lnTo>
                <a:lnTo>
                  <a:pt x="532428" y="14436"/>
                </a:lnTo>
                <a:lnTo>
                  <a:pt x="578619" y="6489"/>
                </a:lnTo>
                <a:lnTo>
                  <a:pt x="625838" y="1640"/>
                </a:lnTo>
                <a:lnTo>
                  <a:pt x="673969" y="0"/>
                </a:lnTo>
                <a:lnTo>
                  <a:pt x="722511" y="1695"/>
                </a:lnTo>
                <a:lnTo>
                  <a:pt x="770519" y="6737"/>
                </a:lnTo>
                <a:lnTo>
                  <a:pt x="817823" y="15057"/>
                </a:lnTo>
                <a:lnTo>
                  <a:pt x="864253" y="26587"/>
                </a:lnTo>
                <a:lnTo>
                  <a:pt x="909640" y="41257"/>
                </a:lnTo>
                <a:lnTo>
                  <a:pt x="953814" y="59001"/>
                </a:lnTo>
                <a:lnTo>
                  <a:pt x="996605" y="79749"/>
                </a:lnTo>
                <a:lnTo>
                  <a:pt x="1037842" y="103433"/>
                </a:lnTo>
                <a:lnTo>
                  <a:pt x="1077357" y="129985"/>
                </a:lnTo>
                <a:lnTo>
                  <a:pt x="1114979" y="159336"/>
                </a:lnTo>
                <a:lnTo>
                  <a:pt x="1150539" y="191419"/>
                </a:lnTo>
                <a:lnTo>
                  <a:pt x="1186780" y="229461"/>
                </a:lnTo>
                <a:lnTo>
                  <a:pt x="1219605" y="269904"/>
                </a:lnTo>
                <a:lnTo>
                  <a:pt x="1248918" y="312529"/>
                </a:lnTo>
                <a:lnTo>
                  <a:pt x="1274627" y="357116"/>
                </a:lnTo>
                <a:lnTo>
                  <a:pt x="1296638" y="403446"/>
                </a:lnTo>
                <a:lnTo>
                  <a:pt x="1314856" y="451299"/>
                </a:lnTo>
                <a:lnTo>
                  <a:pt x="1329190" y="500456"/>
                </a:lnTo>
                <a:lnTo>
                  <a:pt x="1339543" y="550697"/>
                </a:lnTo>
                <a:lnTo>
                  <a:pt x="1345825" y="601802"/>
                </a:lnTo>
                <a:lnTo>
                  <a:pt x="1347939" y="653553"/>
                </a:lnTo>
                <a:lnTo>
                  <a:pt x="1346247" y="700226"/>
                </a:lnTo>
                <a:lnTo>
                  <a:pt x="1341246" y="746013"/>
                </a:lnTo>
                <a:lnTo>
                  <a:pt x="1333051" y="790804"/>
                </a:lnTo>
                <a:lnTo>
                  <a:pt x="1321776" y="834487"/>
                </a:lnTo>
                <a:lnTo>
                  <a:pt x="1307534" y="876954"/>
                </a:lnTo>
                <a:lnTo>
                  <a:pt x="1290440" y="918092"/>
                </a:lnTo>
                <a:lnTo>
                  <a:pt x="1270608" y="957792"/>
                </a:lnTo>
                <a:lnTo>
                  <a:pt x="1248151" y="995942"/>
                </a:lnTo>
                <a:lnTo>
                  <a:pt x="1223185" y="1032432"/>
                </a:lnTo>
                <a:lnTo>
                  <a:pt x="1195823" y="1067152"/>
                </a:lnTo>
                <a:lnTo>
                  <a:pt x="1166178" y="1099991"/>
                </a:lnTo>
                <a:lnTo>
                  <a:pt x="1134366" y="1130839"/>
                </a:lnTo>
                <a:lnTo>
                  <a:pt x="1100500" y="1159584"/>
                </a:lnTo>
                <a:lnTo>
                  <a:pt x="1064694" y="1186116"/>
                </a:lnTo>
                <a:lnTo>
                  <a:pt x="1027063" y="1210325"/>
                </a:lnTo>
                <a:lnTo>
                  <a:pt x="987719" y="1232100"/>
                </a:lnTo>
                <a:lnTo>
                  <a:pt x="946778" y="1251331"/>
                </a:lnTo>
                <a:lnTo>
                  <a:pt x="904354" y="1267906"/>
                </a:lnTo>
                <a:lnTo>
                  <a:pt x="860560" y="1281716"/>
                </a:lnTo>
                <a:lnTo>
                  <a:pt x="815510" y="1292649"/>
                </a:lnTo>
                <a:lnTo>
                  <a:pt x="769319" y="1300596"/>
                </a:lnTo>
                <a:lnTo>
                  <a:pt x="722101" y="1305445"/>
                </a:lnTo>
                <a:lnTo>
                  <a:pt x="673969" y="1307086"/>
                </a:lnTo>
                <a:close/>
              </a:path>
            </a:pathLst>
          </a:custGeom>
          <a:solidFill>
            <a:srgbClr val="4BC6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29688" y="8066189"/>
            <a:ext cx="1348105" cy="1307465"/>
          </a:xfrm>
          <a:custGeom>
            <a:avLst/>
            <a:gdLst/>
            <a:ahLst/>
            <a:cxnLst/>
            <a:rect l="l" t="t" r="r" b="b"/>
            <a:pathLst>
              <a:path w="1348104" h="1307465">
                <a:moveTo>
                  <a:pt x="673969" y="1307086"/>
                </a:moveTo>
                <a:lnTo>
                  <a:pt x="625838" y="1305445"/>
                </a:lnTo>
                <a:lnTo>
                  <a:pt x="578619" y="1300595"/>
                </a:lnTo>
                <a:lnTo>
                  <a:pt x="532428" y="1292648"/>
                </a:lnTo>
                <a:lnTo>
                  <a:pt x="487379" y="1281714"/>
                </a:lnTo>
                <a:lnTo>
                  <a:pt x="443585" y="1267904"/>
                </a:lnTo>
                <a:lnTo>
                  <a:pt x="401160" y="1251327"/>
                </a:lnTo>
                <a:lnTo>
                  <a:pt x="360219" y="1232096"/>
                </a:lnTo>
                <a:lnTo>
                  <a:pt x="320876" y="1210320"/>
                </a:lnTo>
                <a:lnTo>
                  <a:pt x="283244" y="1186109"/>
                </a:lnTo>
                <a:lnTo>
                  <a:pt x="247438" y="1159576"/>
                </a:lnTo>
                <a:lnTo>
                  <a:pt x="213572" y="1130829"/>
                </a:lnTo>
                <a:lnTo>
                  <a:pt x="181760" y="1099980"/>
                </a:lnTo>
                <a:lnTo>
                  <a:pt x="152116" y="1067140"/>
                </a:lnTo>
                <a:lnTo>
                  <a:pt x="124753" y="1032419"/>
                </a:lnTo>
                <a:lnTo>
                  <a:pt x="99787" y="995927"/>
                </a:lnTo>
                <a:lnTo>
                  <a:pt x="77331" y="957776"/>
                </a:lnTo>
                <a:lnTo>
                  <a:pt x="57499" y="918075"/>
                </a:lnTo>
                <a:lnTo>
                  <a:pt x="40405" y="876936"/>
                </a:lnTo>
                <a:lnTo>
                  <a:pt x="26163" y="834469"/>
                </a:lnTo>
                <a:lnTo>
                  <a:pt x="14888" y="790784"/>
                </a:lnTo>
                <a:lnTo>
                  <a:pt x="6692" y="745993"/>
                </a:lnTo>
                <a:lnTo>
                  <a:pt x="1692" y="700205"/>
                </a:lnTo>
                <a:lnTo>
                  <a:pt x="0" y="653532"/>
                </a:lnTo>
                <a:lnTo>
                  <a:pt x="1692" y="606859"/>
                </a:lnTo>
                <a:lnTo>
                  <a:pt x="6692" y="561072"/>
                </a:lnTo>
                <a:lnTo>
                  <a:pt x="14888" y="516281"/>
                </a:lnTo>
                <a:lnTo>
                  <a:pt x="26163" y="472598"/>
                </a:lnTo>
                <a:lnTo>
                  <a:pt x="40405" y="430131"/>
                </a:lnTo>
                <a:lnTo>
                  <a:pt x="57499" y="388993"/>
                </a:lnTo>
                <a:lnTo>
                  <a:pt x="77331" y="349293"/>
                </a:lnTo>
                <a:lnTo>
                  <a:pt x="99787" y="311143"/>
                </a:lnTo>
                <a:lnTo>
                  <a:pt x="124753" y="274653"/>
                </a:lnTo>
                <a:lnTo>
                  <a:pt x="152116" y="239933"/>
                </a:lnTo>
                <a:lnTo>
                  <a:pt x="181760" y="207094"/>
                </a:lnTo>
                <a:lnTo>
                  <a:pt x="213572" y="176246"/>
                </a:lnTo>
                <a:lnTo>
                  <a:pt x="247438" y="147501"/>
                </a:lnTo>
                <a:lnTo>
                  <a:pt x="283244" y="120969"/>
                </a:lnTo>
                <a:lnTo>
                  <a:pt x="320876" y="96760"/>
                </a:lnTo>
                <a:lnTo>
                  <a:pt x="360219" y="74985"/>
                </a:lnTo>
                <a:lnTo>
                  <a:pt x="401160" y="55754"/>
                </a:lnTo>
                <a:lnTo>
                  <a:pt x="443585" y="39179"/>
                </a:lnTo>
                <a:lnTo>
                  <a:pt x="487379" y="25369"/>
                </a:lnTo>
                <a:lnTo>
                  <a:pt x="532428" y="14436"/>
                </a:lnTo>
                <a:lnTo>
                  <a:pt x="578619" y="6489"/>
                </a:lnTo>
                <a:lnTo>
                  <a:pt x="625838" y="1640"/>
                </a:lnTo>
                <a:lnTo>
                  <a:pt x="673969" y="0"/>
                </a:lnTo>
                <a:lnTo>
                  <a:pt x="722511" y="1695"/>
                </a:lnTo>
                <a:lnTo>
                  <a:pt x="770519" y="6736"/>
                </a:lnTo>
                <a:lnTo>
                  <a:pt x="817823" y="15054"/>
                </a:lnTo>
                <a:lnTo>
                  <a:pt x="864253" y="26581"/>
                </a:lnTo>
                <a:lnTo>
                  <a:pt x="909640" y="41250"/>
                </a:lnTo>
                <a:lnTo>
                  <a:pt x="953814" y="58992"/>
                </a:lnTo>
                <a:lnTo>
                  <a:pt x="996605" y="79740"/>
                </a:lnTo>
                <a:lnTo>
                  <a:pt x="1037842" y="103424"/>
                </a:lnTo>
                <a:lnTo>
                  <a:pt x="1077357" y="129977"/>
                </a:lnTo>
                <a:lnTo>
                  <a:pt x="1114979" y="159332"/>
                </a:lnTo>
                <a:lnTo>
                  <a:pt x="1150539" y="191419"/>
                </a:lnTo>
                <a:lnTo>
                  <a:pt x="1186780" y="229461"/>
                </a:lnTo>
                <a:lnTo>
                  <a:pt x="1219605" y="269902"/>
                </a:lnTo>
                <a:lnTo>
                  <a:pt x="1248918" y="312525"/>
                </a:lnTo>
                <a:lnTo>
                  <a:pt x="1274627" y="357109"/>
                </a:lnTo>
                <a:lnTo>
                  <a:pt x="1296638" y="403436"/>
                </a:lnTo>
                <a:lnTo>
                  <a:pt x="1314856" y="451286"/>
                </a:lnTo>
                <a:lnTo>
                  <a:pt x="1329190" y="500440"/>
                </a:lnTo>
                <a:lnTo>
                  <a:pt x="1339543" y="550678"/>
                </a:lnTo>
                <a:lnTo>
                  <a:pt x="1345825" y="601782"/>
                </a:lnTo>
                <a:lnTo>
                  <a:pt x="1347939" y="653532"/>
                </a:lnTo>
                <a:lnTo>
                  <a:pt x="1346247" y="700205"/>
                </a:lnTo>
                <a:lnTo>
                  <a:pt x="1341246" y="745993"/>
                </a:lnTo>
                <a:lnTo>
                  <a:pt x="1333051" y="790784"/>
                </a:lnTo>
                <a:lnTo>
                  <a:pt x="1321776" y="834469"/>
                </a:lnTo>
                <a:lnTo>
                  <a:pt x="1307534" y="876936"/>
                </a:lnTo>
                <a:lnTo>
                  <a:pt x="1290440" y="918075"/>
                </a:lnTo>
                <a:lnTo>
                  <a:pt x="1270608" y="957776"/>
                </a:lnTo>
                <a:lnTo>
                  <a:pt x="1248151" y="995927"/>
                </a:lnTo>
                <a:lnTo>
                  <a:pt x="1223185" y="1032419"/>
                </a:lnTo>
                <a:lnTo>
                  <a:pt x="1195823" y="1067140"/>
                </a:lnTo>
                <a:lnTo>
                  <a:pt x="1166178" y="1099980"/>
                </a:lnTo>
                <a:lnTo>
                  <a:pt x="1134366" y="1130829"/>
                </a:lnTo>
                <a:lnTo>
                  <a:pt x="1100500" y="1159576"/>
                </a:lnTo>
                <a:lnTo>
                  <a:pt x="1064694" y="1186109"/>
                </a:lnTo>
                <a:lnTo>
                  <a:pt x="1027063" y="1210320"/>
                </a:lnTo>
                <a:lnTo>
                  <a:pt x="987719" y="1232096"/>
                </a:lnTo>
                <a:lnTo>
                  <a:pt x="946778" y="1251327"/>
                </a:lnTo>
                <a:lnTo>
                  <a:pt x="904354" y="1267904"/>
                </a:lnTo>
                <a:lnTo>
                  <a:pt x="860560" y="1281714"/>
                </a:lnTo>
                <a:lnTo>
                  <a:pt x="815510" y="1292648"/>
                </a:lnTo>
                <a:lnTo>
                  <a:pt x="769319" y="1300595"/>
                </a:lnTo>
                <a:lnTo>
                  <a:pt x="722101" y="1305445"/>
                </a:lnTo>
                <a:lnTo>
                  <a:pt x="673969" y="1307086"/>
                </a:lnTo>
                <a:close/>
              </a:path>
            </a:pathLst>
          </a:custGeom>
          <a:solidFill>
            <a:srgbClr val="FBB12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681901" y="3085173"/>
            <a:ext cx="4701540" cy="6371590"/>
            <a:chOff x="1681901" y="3085173"/>
            <a:chExt cx="4701540" cy="6371590"/>
          </a:xfrm>
        </p:grpSpPr>
        <p:sp>
          <p:nvSpPr>
            <p:cNvPr id="14" name="object 14"/>
            <p:cNvSpPr/>
            <p:nvPr/>
          </p:nvSpPr>
          <p:spPr>
            <a:xfrm>
              <a:off x="1692377" y="3095649"/>
              <a:ext cx="4618990" cy="6350635"/>
            </a:xfrm>
            <a:custGeom>
              <a:avLst/>
              <a:gdLst/>
              <a:ahLst/>
              <a:cxnLst/>
              <a:rect l="l" t="t" r="r" b="b"/>
              <a:pathLst>
                <a:path w="4618990" h="6350634">
                  <a:moveTo>
                    <a:pt x="0" y="6014109"/>
                  </a:moveTo>
                  <a:lnTo>
                    <a:pt x="44595" y="6036002"/>
                  </a:lnTo>
                  <a:lnTo>
                    <a:pt x="89600" y="6057222"/>
                  </a:lnTo>
                  <a:lnTo>
                    <a:pt x="135007" y="6077762"/>
                  </a:lnTo>
                  <a:lnTo>
                    <a:pt x="180808" y="6097614"/>
                  </a:lnTo>
                  <a:lnTo>
                    <a:pt x="226995" y="6116772"/>
                  </a:lnTo>
                  <a:lnTo>
                    <a:pt x="273559" y="6135230"/>
                  </a:lnTo>
                  <a:lnTo>
                    <a:pt x="320494" y="6152979"/>
                  </a:lnTo>
                  <a:lnTo>
                    <a:pt x="367789" y="6170014"/>
                  </a:lnTo>
                  <a:lnTo>
                    <a:pt x="415439" y="6186327"/>
                  </a:lnTo>
                  <a:lnTo>
                    <a:pt x="463434" y="6201912"/>
                  </a:lnTo>
                  <a:lnTo>
                    <a:pt x="511766" y="6216761"/>
                  </a:lnTo>
                  <a:lnTo>
                    <a:pt x="560428" y="6230868"/>
                  </a:lnTo>
                  <a:lnTo>
                    <a:pt x="609411" y="6244225"/>
                  </a:lnTo>
                  <a:lnTo>
                    <a:pt x="658707" y="6256827"/>
                  </a:lnTo>
                  <a:lnTo>
                    <a:pt x="708309" y="6268665"/>
                  </a:lnTo>
                  <a:lnTo>
                    <a:pt x="758207" y="6279733"/>
                  </a:lnTo>
                  <a:lnTo>
                    <a:pt x="808394" y="6290025"/>
                  </a:lnTo>
                  <a:lnTo>
                    <a:pt x="858863" y="6299533"/>
                  </a:lnTo>
                  <a:lnTo>
                    <a:pt x="909604" y="6308250"/>
                  </a:lnTo>
                  <a:lnTo>
                    <a:pt x="960610" y="6316170"/>
                  </a:lnTo>
                  <a:lnTo>
                    <a:pt x="1011873" y="6323286"/>
                  </a:lnTo>
                  <a:lnTo>
                    <a:pt x="1063384" y="6329590"/>
                  </a:lnTo>
                  <a:lnTo>
                    <a:pt x="1115136" y="6335076"/>
                  </a:lnTo>
                  <a:lnTo>
                    <a:pt x="1167120" y="6339737"/>
                  </a:lnTo>
                  <a:lnTo>
                    <a:pt x="1219329" y="6343565"/>
                  </a:lnTo>
                  <a:lnTo>
                    <a:pt x="1271754" y="6346555"/>
                  </a:lnTo>
                  <a:lnTo>
                    <a:pt x="1324387" y="6348700"/>
                  </a:lnTo>
                  <a:lnTo>
                    <a:pt x="1377221" y="6349991"/>
                  </a:lnTo>
                  <a:lnTo>
                    <a:pt x="1430246" y="6350423"/>
                  </a:lnTo>
                  <a:lnTo>
                    <a:pt x="1478624" y="6350066"/>
                  </a:lnTo>
                  <a:lnTo>
                    <a:pt x="1526829" y="6348996"/>
                  </a:lnTo>
                  <a:lnTo>
                    <a:pt x="1574856" y="6347219"/>
                  </a:lnTo>
                  <a:lnTo>
                    <a:pt x="1622700" y="6344740"/>
                  </a:lnTo>
                  <a:lnTo>
                    <a:pt x="1670354" y="6341564"/>
                  </a:lnTo>
                  <a:lnTo>
                    <a:pt x="1717816" y="6337696"/>
                  </a:lnTo>
                  <a:lnTo>
                    <a:pt x="1765079" y="6333141"/>
                  </a:lnTo>
                  <a:lnTo>
                    <a:pt x="1812138" y="6327905"/>
                  </a:lnTo>
                  <a:lnTo>
                    <a:pt x="1858989" y="6321991"/>
                  </a:lnTo>
                  <a:lnTo>
                    <a:pt x="1905626" y="6315406"/>
                  </a:lnTo>
                  <a:lnTo>
                    <a:pt x="1952043" y="6308153"/>
                  </a:lnTo>
                  <a:lnTo>
                    <a:pt x="1998238" y="6300239"/>
                  </a:lnTo>
                  <a:lnTo>
                    <a:pt x="2044203" y="6291668"/>
                  </a:lnTo>
                  <a:lnTo>
                    <a:pt x="2089933" y="6282446"/>
                  </a:lnTo>
                  <a:lnTo>
                    <a:pt x="2135425" y="6272577"/>
                  </a:lnTo>
                  <a:lnTo>
                    <a:pt x="2180673" y="6262066"/>
                  </a:lnTo>
                  <a:lnTo>
                    <a:pt x="2225671" y="6250918"/>
                  </a:lnTo>
                  <a:lnTo>
                    <a:pt x="2270415" y="6239139"/>
                  </a:lnTo>
                  <a:lnTo>
                    <a:pt x="2314899" y="6226734"/>
                  </a:lnTo>
                  <a:lnTo>
                    <a:pt x="2359119" y="6213707"/>
                  </a:lnTo>
                  <a:lnTo>
                    <a:pt x="2403070" y="6200063"/>
                  </a:lnTo>
                  <a:lnTo>
                    <a:pt x="2446745" y="6185808"/>
                  </a:lnTo>
                  <a:lnTo>
                    <a:pt x="2490141" y="6170946"/>
                  </a:lnTo>
                  <a:lnTo>
                    <a:pt x="2533252" y="6155484"/>
                  </a:lnTo>
                  <a:lnTo>
                    <a:pt x="2576074" y="6139424"/>
                  </a:lnTo>
                  <a:lnTo>
                    <a:pt x="2618600" y="6122774"/>
                  </a:lnTo>
                  <a:lnTo>
                    <a:pt x="2660826" y="6105537"/>
                  </a:lnTo>
                  <a:lnTo>
                    <a:pt x="2702748" y="6087719"/>
                  </a:lnTo>
                  <a:lnTo>
                    <a:pt x="2744359" y="6069324"/>
                  </a:lnTo>
                  <a:lnTo>
                    <a:pt x="2785654" y="6050359"/>
                  </a:lnTo>
                  <a:lnTo>
                    <a:pt x="2826630" y="6030827"/>
                  </a:lnTo>
                  <a:lnTo>
                    <a:pt x="2867280" y="6010734"/>
                  </a:lnTo>
                  <a:lnTo>
                    <a:pt x="2907599" y="5990085"/>
                  </a:lnTo>
                  <a:lnTo>
                    <a:pt x="2947583" y="5968885"/>
                  </a:lnTo>
                  <a:lnTo>
                    <a:pt x="2987227" y="5947138"/>
                  </a:lnTo>
                  <a:lnTo>
                    <a:pt x="3026525" y="5924851"/>
                  </a:lnTo>
                  <a:lnTo>
                    <a:pt x="3065472" y="5902028"/>
                  </a:lnTo>
                  <a:lnTo>
                    <a:pt x="3104063" y="5878674"/>
                  </a:lnTo>
                  <a:lnTo>
                    <a:pt x="3142293" y="5854794"/>
                  </a:lnTo>
                  <a:lnTo>
                    <a:pt x="3180157" y="5830393"/>
                  </a:lnTo>
                  <a:lnTo>
                    <a:pt x="3217650" y="5805476"/>
                  </a:lnTo>
                  <a:lnTo>
                    <a:pt x="3254767" y="5780049"/>
                  </a:lnTo>
                  <a:lnTo>
                    <a:pt x="3291503" y="5754115"/>
                  </a:lnTo>
                  <a:lnTo>
                    <a:pt x="3327853" y="5727681"/>
                  </a:lnTo>
                  <a:lnTo>
                    <a:pt x="3363811" y="5700751"/>
                  </a:lnTo>
                  <a:lnTo>
                    <a:pt x="3399373" y="5673331"/>
                  </a:lnTo>
                  <a:lnTo>
                    <a:pt x="3434533" y="5645425"/>
                  </a:lnTo>
                  <a:lnTo>
                    <a:pt x="3469287" y="5617038"/>
                  </a:lnTo>
                  <a:lnTo>
                    <a:pt x="3503629" y="5588175"/>
                  </a:lnTo>
                  <a:lnTo>
                    <a:pt x="3537555" y="5558842"/>
                  </a:lnTo>
                  <a:lnTo>
                    <a:pt x="3571058" y="5529044"/>
                  </a:lnTo>
                  <a:lnTo>
                    <a:pt x="3604135" y="5498785"/>
                  </a:lnTo>
                  <a:lnTo>
                    <a:pt x="3636780" y="5468070"/>
                  </a:lnTo>
                  <a:lnTo>
                    <a:pt x="3668988" y="5436905"/>
                  </a:lnTo>
                  <a:lnTo>
                    <a:pt x="3700754" y="5405295"/>
                  </a:lnTo>
                  <a:lnTo>
                    <a:pt x="3732072" y="5373244"/>
                  </a:lnTo>
                  <a:lnTo>
                    <a:pt x="3762939" y="5340758"/>
                  </a:lnTo>
                  <a:lnTo>
                    <a:pt x="3793348" y="5307841"/>
                  </a:lnTo>
                  <a:lnTo>
                    <a:pt x="3823294" y="5274500"/>
                  </a:lnTo>
                  <a:lnTo>
                    <a:pt x="3852774" y="5240738"/>
                  </a:lnTo>
                  <a:lnTo>
                    <a:pt x="3881780" y="5206561"/>
                  </a:lnTo>
                  <a:lnTo>
                    <a:pt x="3910310" y="5171973"/>
                  </a:lnTo>
                  <a:lnTo>
                    <a:pt x="3938356" y="5136981"/>
                  </a:lnTo>
                  <a:lnTo>
                    <a:pt x="3965915" y="5101588"/>
                  </a:lnTo>
                  <a:lnTo>
                    <a:pt x="3992981" y="5065800"/>
                  </a:lnTo>
                  <a:lnTo>
                    <a:pt x="4019549" y="5029623"/>
                  </a:lnTo>
                  <a:lnTo>
                    <a:pt x="4045614" y="4993060"/>
                  </a:lnTo>
                  <a:lnTo>
                    <a:pt x="4071171" y="4956117"/>
                  </a:lnTo>
                  <a:lnTo>
                    <a:pt x="4096215" y="4918799"/>
                  </a:lnTo>
                  <a:lnTo>
                    <a:pt x="4120741" y="4881112"/>
                  </a:lnTo>
                  <a:lnTo>
                    <a:pt x="4144743" y="4843059"/>
                  </a:lnTo>
                  <a:lnTo>
                    <a:pt x="4168217" y="4804647"/>
                  </a:lnTo>
                  <a:lnTo>
                    <a:pt x="4191158" y="4765879"/>
                  </a:lnTo>
                  <a:lnTo>
                    <a:pt x="4213561" y="4726762"/>
                  </a:lnTo>
                  <a:lnTo>
                    <a:pt x="4235419" y="4687300"/>
                  </a:lnTo>
                  <a:lnTo>
                    <a:pt x="4256730" y="4647499"/>
                  </a:lnTo>
                  <a:lnTo>
                    <a:pt x="4277486" y="4607363"/>
                  </a:lnTo>
                  <a:lnTo>
                    <a:pt x="4297684" y="4566897"/>
                  </a:lnTo>
                  <a:lnTo>
                    <a:pt x="4317318" y="4526106"/>
                  </a:lnTo>
                  <a:lnTo>
                    <a:pt x="4336383" y="4484996"/>
                  </a:lnTo>
                  <a:lnTo>
                    <a:pt x="4354874" y="4443571"/>
                  </a:lnTo>
                  <a:lnTo>
                    <a:pt x="4372786" y="4401837"/>
                  </a:lnTo>
                  <a:lnTo>
                    <a:pt x="4390113" y="4359798"/>
                  </a:lnTo>
                  <a:lnTo>
                    <a:pt x="4406852" y="4317459"/>
                  </a:lnTo>
                  <a:lnTo>
                    <a:pt x="4422996" y="4274827"/>
                  </a:lnTo>
                  <a:lnTo>
                    <a:pt x="4438541" y="4231904"/>
                  </a:lnTo>
                  <a:lnTo>
                    <a:pt x="4453482" y="4188698"/>
                  </a:lnTo>
                  <a:lnTo>
                    <a:pt x="4467813" y="4145212"/>
                  </a:lnTo>
                  <a:lnTo>
                    <a:pt x="4481529" y="4101452"/>
                  </a:lnTo>
                  <a:lnTo>
                    <a:pt x="4494626" y="4057422"/>
                  </a:lnTo>
                  <a:lnTo>
                    <a:pt x="4507098" y="4013128"/>
                  </a:lnTo>
                  <a:lnTo>
                    <a:pt x="4518941" y="3968575"/>
                  </a:lnTo>
                  <a:lnTo>
                    <a:pt x="4530148" y="3923768"/>
                  </a:lnTo>
                  <a:lnTo>
                    <a:pt x="4540716" y="3878711"/>
                  </a:lnTo>
                  <a:lnTo>
                    <a:pt x="4550638" y="3833411"/>
                  </a:lnTo>
                  <a:lnTo>
                    <a:pt x="4559911" y="3787871"/>
                  </a:lnTo>
                  <a:lnTo>
                    <a:pt x="4568528" y="3742097"/>
                  </a:lnTo>
                  <a:lnTo>
                    <a:pt x="4576485" y="3696095"/>
                  </a:lnTo>
                  <a:lnTo>
                    <a:pt x="4583777" y="3649868"/>
                  </a:lnTo>
                  <a:lnTo>
                    <a:pt x="4590398" y="3603422"/>
                  </a:lnTo>
                  <a:lnTo>
                    <a:pt x="4596344" y="3556762"/>
                  </a:lnTo>
                  <a:lnTo>
                    <a:pt x="4601610" y="3509894"/>
                  </a:lnTo>
                  <a:lnTo>
                    <a:pt x="4606189" y="3462821"/>
                  </a:lnTo>
                  <a:lnTo>
                    <a:pt x="4610078" y="3415550"/>
                  </a:lnTo>
                  <a:lnTo>
                    <a:pt x="4613272" y="3368085"/>
                  </a:lnTo>
                  <a:lnTo>
                    <a:pt x="4615764" y="3320431"/>
                  </a:lnTo>
                  <a:lnTo>
                    <a:pt x="4617551" y="3272593"/>
                  </a:lnTo>
                  <a:lnTo>
                    <a:pt x="4618627" y="3224577"/>
                  </a:lnTo>
                  <a:lnTo>
                    <a:pt x="4618987" y="3176387"/>
                  </a:lnTo>
                  <a:lnTo>
                    <a:pt x="4618627" y="3128133"/>
                  </a:lnTo>
                  <a:lnTo>
                    <a:pt x="4617551" y="3080053"/>
                  </a:lnTo>
                  <a:lnTo>
                    <a:pt x="4615764" y="3032154"/>
                  </a:lnTo>
                  <a:lnTo>
                    <a:pt x="4613272" y="2984440"/>
                  </a:lnTo>
                  <a:lnTo>
                    <a:pt x="4610078" y="2936915"/>
                  </a:lnTo>
                  <a:lnTo>
                    <a:pt x="4606189" y="2889585"/>
                  </a:lnTo>
                  <a:lnTo>
                    <a:pt x="4601610" y="2842456"/>
                  </a:lnTo>
                  <a:lnTo>
                    <a:pt x="4596344" y="2795531"/>
                  </a:lnTo>
                  <a:lnTo>
                    <a:pt x="4590398" y="2748816"/>
                  </a:lnTo>
                  <a:lnTo>
                    <a:pt x="4583777" y="2702317"/>
                  </a:lnTo>
                  <a:lnTo>
                    <a:pt x="4576485" y="2656037"/>
                  </a:lnTo>
                  <a:lnTo>
                    <a:pt x="4568528" y="2609982"/>
                  </a:lnTo>
                  <a:lnTo>
                    <a:pt x="4559911" y="2564158"/>
                  </a:lnTo>
                  <a:lnTo>
                    <a:pt x="4550638" y="2518569"/>
                  </a:lnTo>
                  <a:lnTo>
                    <a:pt x="4540716" y="2473219"/>
                  </a:lnTo>
                  <a:lnTo>
                    <a:pt x="4530148" y="2428115"/>
                  </a:lnTo>
                  <a:lnTo>
                    <a:pt x="4518941" y="2383261"/>
                  </a:lnTo>
                  <a:lnTo>
                    <a:pt x="4507098" y="2338663"/>
                  </a:lnTo>
                  <a:lnTo>
                    <a:pt x="4494626" y="2294324"/>
                  </a:lnTo>
                  <a:lnTo>
                    <a:pt x="4481529" y="2250251"/>
                  </a:lnTo>
                  <a:lnTo>
                    <a:pt x="4467813" y="2206448"/>
                  </a:lnTo>
                  <a:lnTo>
                    <a:pt x="4453482" y="2162921"/>
                  </a:lnTo>
                  <a:lnTo>
                    <a:pt x="4438541" y="2119673"/>
                  </a:lnTo>
                  <a:lnTo>
                    <a:pt x="4422996" y="2076711"/>
                  </a:lnTo>
                  <a:lnTo>
                    <a:pt x="4406852" y="2034040"/>
                  </a:lnTo>
                  <a:lnTo>
                    <a:pt x="4390113" y="1991663"/>
                  </a:lnTo>
                  <a:lnTo>
                    <a:pt x="4372786" y="1949587"/>
                  </a:lnTo>
                  <a:lnTo>
                    <a:pt x="4354874" y="1907817"/>
                  </a:lnTo>
                  <a:lnTo>
                    <a:pt x="4336383" y="1866357"/>
                  </a:lnTo>
                  <a:lnTo>
                    <a:pt x="4317318" y="1825212"/>
                  </a:lnTo>
                  <a:lnTo>
                    <a:pt x="4297684" y="1784388"/>
                  </a:lnTo>
                  <a:lnTo>
                    <a:pt x="4277486" y="1743889"/>
                  </a:lnTo>
                  <a:lnTo>
                    <a:pt x="4256730" y="1703721"/>
                  </a:lnTo>
                  <a:lnTo>
                    <a:pt x="4235419" y="1663888"/>
                  </a:lnTo>
                  <a:lnTo>
                    <a:pt x="4213561" y="1624396"/>
                  </a:lnTo>
                  <a:lnTo>
                    <a:pt x="4191158" y="1585250"/>
                  </a:lnTo>
                  <a:lnTo>
                    <a:pt x="4168217" y="1546454"/>
                  </a:lnTo>
                  <a:lnTo>
                    <a:pt x="4144743" y="1508014"/>
                  </a:lnTo>
                  <a:lnTo>
                    <a:pt x="4120741" y="1469934"/>
                  </a:lnTo>
                  <a:lnTo>
                    <a:pt x="4096215" y="1432220"/>
                  </a:lnTo>
                  <a:lnTo>
                    <a:pt x="4071171" y="1394877"/>
                  </a:lnTo>
                  <a:lnTo>
                    <a:pt x="4045614" y="1357909"/>
                  </a:lnTo>
                  <a:lnTo>
                    <a:pt x="4019549" y="1321322"/>
                  </a:lnTo>
                  <a:lnTo>
                    <a:pt x="3992981" y="1285121"/>
                  </a:lnTo>
                  <a:lnTo>
                    <a:pt x="3965915" y="1249311"/>
                  </a:lnTo>
                  <a:lnTo>
                    <a:pt x="3938356" y="1213896"/>
                  </a:lnTo>
                  <a:lnTo>
                    <a:pt x="3910310" y="1178882"/>
                  </a:lnTo>
                  <a:lnTo>
                    <a:pt x="3881780" y="1144274"/>
                  </a:lnTo>
                  <a:lnTo>
                    <a:pt x="3852774" y="1110077"/>
                  </a:lnTo>
                  <a:lnTo>
                    <a:pt x="3823294" y="1076296"/>
                  </a:lnTo>
                  <a:lnTo>
                    <a:pt x="3793348" y="1042936"/>
                  </a:lnTo>
                  <a:lnTo>
                    <a:pt x="3762939" y="1010001"/>
                  </a:lnTo>
                  <a:lnTo>
                    <a:pt x="3732072" y="977498"/>
                  </a:lnTo>
                  <a:lnTo>
                    <a:pt x="3700754" y="945430"/>
                  </a:lnTo>
                  <a:lnTo>
                    <a:pt x="3668988" y="913804"/>
                  </a:lnTo>
                  <a:lnTo>
                    <a:pt x="3636780" y="882623"/>
                  </a:lnTo>
                  <a:lnTo>
                    <a:pt x="3604135" y="851894"/>
                  </a:lnTo>
                  <a:lnTo>
                    <a:pt x="3571058" y="821620"/>
                  </a:lnTo>
                  <a:lnTo>
                    <a:pt x="3537555" y="791808"/>
                  </a:lnTo>
                  <a:lnTo>
                    <a:pt x="3503629" y="762461"/>
                  </a:lnTo>
                  <a:lnTo>
                    <a:pt x="3469287" y="733586"/>
                  </a:lnTo>
                  <a:lnTo>
                    <a:pt x="3434533" y="705187"/>
                  </a:lnTo>
                  <a:lnTo>
                    <a:pt x="3399373" y="677269"/>
                  </a:lnTo>
                  <a:lnTo>
                    <a:pt x="3363811" y="649837"/>
                  </a:lnTo>
                  <a:lnTo>
                    <a:pt x="3327853" y="622896"/>
                  </a:lnTo>
                  <a:lnTo>
                    <a:pt x="3291503" y="596452"/>
                  </a:lnTo>
                  <a:lnTo>
                    <a:pt x="3254767" y="570509"/>
                  </a:lnTo>
                  <a:lnTo>
                    <a:pt x="3217650" y="545072"/>
                  </a:lnTo>
                  <a:lnTo>
                    <a:pt x="3180157" y="520146"/>
                  </a:lnTo>
                  <a:lnTo>
                    <a:pt x="3142293" y="495737"/>
                  </a:lnTo>
                  <a:lnTo>
                    <a:pt x="3104063" y="471849"/>
                  </a:lnTo>
                  <a:lnTo>
                    <a:pt x="3065472" y="448487"/>
                  </a:lnTo>
                  <a:lnTo>
                    <a:pt x="3026525" y="425656"/>
                  </a:lnTo>
                  <a:lnTo>
                    <a:pt x="2987227" y="403362"/>
                  </a:lnTo>
                  <a:lnTo>
                    <a:pt x="2947583" y="381610"/>
                  </a:lnTo>
                  <a:lnTo>
                    <a:pt x="2907599" y="360403"/>
                  </a:lnTo>
                  <a:lnTo>
                    <a:pt x="2867280" y="339749"/>
                  </a:lnTo>
                  <a:lnTo>
                    <a:pt x="2826630" y="319650"/>
                  </a:lnTo>
                  <a:lnTo>
                    <a:pt x="2785654" y="300113"/>
                  </a:lnTo>
                  <a:lnTo>
                    <a:pt x="2744359" y="281143"/>
                  </a:lnTo>
                  <a:lnTo>
                    <a:pt x="2702748" y="262744"/>
                  </a:lnTo>
                  <a:lnTo>
                    <a:pt x="2660826" y="244922"/>
                  </a:lnTo>
                  <a:lnTo>
                    <a:pt x="2618600" y="227681"/>
                  </a:lnTo>
                  <a:lnTo>
                    <a:pt x="2576074" y="211027"/>
                  </a:lnTo>
                  <a:lnTo>
                    <a:pt x="2533252" y="194964"/>
                  </a:lnTo>
                  <a:lnTo>
                    <a:pt x="2490141" y="179499"/>
                  </a:lnTo>
                  <a:lnTo>
                    <a:pt x="2446745" y="164634"/>
                  </a:lnTo>
                  <a:lnTo>
                    <a:pt x="2403070" y="150377"/>
                  </a:lnTo>
                  <a:lnTo>
                    <a:pt x="2359119" y="136731"/>
                  </a:lnTo>
                  <a:lnTo>
                    <a:pt x="2314899" y="123702"/>
                  </a:lnTo>
                  <a:lnTo>
                    <a:pt x="2270415" y="111294"/>
                  </a:lnTo>
                  <a:lnTo>
                    <a:pt x="2225671" y="99513"/>
                  </a:lnTo>
                  <a:lnTo>
                    <a:pt x="2180673" y="88364"/>
                  </a:lnTo>
                  <a:lnTo>
                    <a:pt x="2135425" y="77852"/>
                  </a:lnTo>
                  <a:lnTo>
                    <a:pt x="2089933" y="67982"/>
                  </a:lnTo>
                  <a:lnTo>
                    <a:pt x="2044203" y="58758"/>
                  </a:lnTo>
                  <a:lnTo>
                    <a:pt x="1998238" y="50187"/>
                  </a:lnTo>
                  <a:lnTo>
                    <a:pt x="1952043" y="42272"/>
                  </a:lnTo>
                  <a:lnTo>
                    <a:pt x="1905626" y="35019"/>
                  </a:lnTo>
                  <a:lnTo>
                    <a:pt x="1858989" y="28433"/>
                  </a:lnTo>
                  <a:lnTo>
                    <a:pt x="1812138" y="22519"/>
                  </a:lnTo>
                  <a:lnTo>
                    <a:pt x="1765079" y="17282"/>
                  </a:lnTo>
                  <a:lnTo>
                    <a:pt x="1717816" y="12727"/>
                  </a:lnTo>
                  <a:lnTo>
                    <a:pt x="1670354" y="8859"/>
                  </a:lnTo>
                  <a:lnTo>
                    <a:pt x="1622700" y="5683"/>
                  </a:lnTo>
                  <a:lnTo>
                    <a:pt x="1574856" y="3204"/>
                  </a:lnTo>
                  <a:lnTo>
                    <a:pt x="1526829" y="1427"/>
                  </a:lnTo>
                  <a:lnTo>
                    <a:pt x="1478624" y="357"/>
                  </a:lnTo>
                  <a:lnTo>
                    <a:pt x="1430246" y="0"/>
                  </a:lnTo>
                  <a:lnTo>
                    <a:pt x="1377221" y="432"/>
                  </a:lnTo>
                  <a:lnTo>
                    <a:pt x="1324387" y="1723"/>
                  </a:lnTo>
                  <a:lnTo>
                    <a:pt x="1271754" y="3868"/>
                  </a:lnTo>
                  <a:lnTo>
                    <a:pt x="1219329" y="6859"/>
                  </a:lnTo>
                  <a:lnTo>
                    <a:pt x="1167120" y="10688"/>
                  </a:lnTo>
                  <a:lnTo>
                    <a:pt x="1115136" y="15350"/>
                  </a:lnTo>
                  <a:lnTo>
                    <a:pt x="1063384" y="20836"/>
                  </a:lnTo>
                  <a:lnTo>
                    <a:pt x="1011873" y="27141"/>
                  </a:lnTo>
                  <a:lnTo>
                    <a:pt x="960610" y="34258"/>
                  </a:lnTo>
                  <a:lnTo>
                    <a:pt x="909604" y="42178"/>
                  </a:lnTo>
                  <a:lnTo>
                    <a:pt x="858863" y="50897"/>
                  </a:lnTo>
                  <a:lnTo>
                    <a:pt x="808394" y="60406"/>
                  </a:lnTo>
                  <a:lnTo>
                    <a:pt x="758207" y="70698"/>
                  </a:lnTo>
                  <a:lnTo>
                    <a:pt x="708309" y="81768"/>
                  </a:lnTo>
                  <a:lnTo>
                    <a:pt x="658707" y="93607"/>
                  </a:lnTo>
                  <a:lnTo>
                    <a:pt x="609411" y="106210"/>
                  </a:lnTo>
                  <a:lnTo>
                    <a:pt x="560428" y="119568"/>
                  </a:lnTo>
                  <a:lnTo>
                    <a:pt x="511766" y="133676"/>
                  </a:lnTo>
                  <a:lnTo>
                    <a:pt x="463434" y="148526"/>
                  </a:lnTo>
                  <a:lnTo>
                    <a:pt x="415439" y="164112"/>
                  </a:lnTo>
                  <a:lnTo>
                    <a:pt x="367789" y="180426"/>
                  </a:lnTo>
                  <a:lnTo>
                    <a:pt x="320494" y="197461"/>
                  </a:lnTo>
                  <a:lnTo>
                    <a:pt x="273559" y="215212"/>
                  </a:lnTo>
                  <a:lnTo>
                    <a:pt x="226995" y="233670"/>
                  </a:lnTo>
                  <a:lnTo>
                    <a:pt x="180808" y="252828"/>
                  </a:lnTo>
                  <a:lnTo>
                    <a:pt x="135007" y="272681"/>
                  </a:lnTo>
                  <a:lnTo>
                    <a:pt x="89600" y="293221"/>
                  </a:lnTo>
                  <a:lnTo>
                    <a:pt x="44595" y="314441"/>
                  </a:lnTo>
                  <a:lnTo>
                    <a:pt x="0" y="336335"/>
                  </a:lnTo>
                </a:path>
              </a:pathLst>
            </a:custGeom>
            <a:ln w="20952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47133" y="3651183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189522" y="379086"/>
                  </a:moveTo>
                  <a:lnTo>
                    <a:pt x="139143" y="372315"/>
                  </a:lnTo>
                  <a:lnTo>
                    <a:pt x="93871" y="353207"/>
                  </a:lnTo>
                  <a:lnTo>
                    <a:pt x="55513" y="323569"/>
                  </a:lnTo>
                  <a:lnTo>
                    <a:pt x="25877" y="285208"/>
                  </a:lnTo>
                  <a:lnTo>
                    <a:pt x="6770" y="239930"/>
                  </a:lnTo>
                  <a:lnTo>
                    <a:pt x="0" y="189543"/>
                  </a:lnTo>
                  <a:lnTo>
                    <a:pt x="6770" y="139155"/>
                  </a:lnTo>
                  <a:lnTo>
                    <a:pt x="25877" y="93877"/>
                  </a:lnTo>
                  <a:lnTo>
                    <a:pt x="55513" y="55516"/>
                  </a:lnTo>
                  <a:lnTo>
                    <a:pt x="93871" y="25878"/>
                  </a:lnTo>
                  <a:lnTo>
                    <a:pt x="139143" y="6770"/>
                  </a:lnTo>
                  <a:lnTo>
                    <a:pt x="189522" y="0"/>
                  </a:lnTo>
                  <a:lnTo>
                    <a:pt x="226678" y="3674"/>
                  </a:lnTo>
                  <a:lnTo>
                    <a:pt x="294687" y="31842"/>
                  </a:lnTo>
                  <a:lnTo>
                    <a:pt x="347222" y="84386"/>
                  </a:lnTo>
                  <a:lnTo>
                    <a:pt x="375390" y="152390"/>
                  </a:lnTo>
                  <a:lnTo>
                    <a:pt x="379065" y="189543"/>
                  </a:lnTo>
                  <a:lnTo>
                    <a:pt x="372294" y="239930"/>
                  </a:lnTo>
                  <a:lnTo>
                    <a:pt x="353187" y="285208"/>
                  </a:lnTo>
                  <a:lnTo>
                    <a:pt x="323549" y="323569"/>
                  </a:lnTo>
                  <a:lnTo>
                    <a:pt x="285187" y="353207"/>
                  </a:lnTo>
                  <a:lnTo>
                    <a:pt x="239910" y="372315"/>
                  </a:lnTo>
                  <a:lnTo>
                    <a:pt x="189522" y="379086"/>
                  </a:lnTo>
                  <a:close/>
                </a:path>
              </a:pathLst>
            </a:custGeom>
            <a:solidFill>
              <a:srgbClr val="2BC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06520" y="5273590"/>
              <a:ext cx="376555" cy="374650"/>
            </a:xfrm>
            <a:custGeom>
              <a:avLst/>
              <a:gdLst/>
              <a:ahLst/>
              <a:cxnLst/>
              <a:rect l="l" t="t" r="r" b="b"/>
              <a:pathLst>
                <a:path w="376554" h="374650">
                  <a:moveTo>
                    <a:pt x="188161" y="374466"/>
                  </a:moveTo>
                  <a:lnTo>
                    <a:pt x="138140" y="367778"/>
                  </a:lnTo>
                  <a:lnTo>
                    <a:pt x="93193" y="348902"/>
                  </a:lnTo>
                  <a:lnTo>
                    <a:pt x="55111" y="319625"/>
                  </a:lnTo>
                  <a:lnTo>
                    <a:pt x="25689" y="281731"/>
                  </a:lnTo>
                  <a:lnTo>
                    <a:pt x="6721" y="237005"/>
                  </a:lnTo>
                  <a:lnTo>
                    <a:pt x="0" y="187233"/>
                  </a:lnTo>
                  <a:lnTo>
                    <a:pt x="6721" y="137460"/>
                  </a:lnTo>
                  <a:lnTo>
                    <a:pt x="25689" y="92734"/>
                  </a:lnTo>
                  <a:lnTo>
                    <a:pt x="55118" y="54835"/>
                  </a:lnTo>
                  <a:lnTo>
                    <a:pt x="93193" y="25563"/>
                  </a:lnTo>
                  <a:lnTo>
                    <a:pt x="138140" y="6688"/>
                  </a:lnTo>
                  <a:lnTo>
                    <a:pt x="188161" y="0"/>
                  </a:lnTo>
                  <a:lnTo>
                    <a:pt x="225032" y="3629"/>
                  </a:lnTo>
                  <a:lnTo>
                    <a:pt x="292540" y="31451"/>
                  </a:lnTo>
                  <a:lnTo>
                    <a:pt x="344694" y="83355"/>
                  </a:lnTo>
                  <a:lnTo>
                    <a:pt x="372654" y="150534"/>
                  </a:lnTo>
                  <a:lnTo>
                    <a:pt x="376302" y="187233"/>
                  </a:lnTo>
                  <a:lnTo>
                    <a:pt x="369582" y="237005"/>
                  </a:lnTo>
                  <a:lnTo>
                    <a:pt x="350617" y="281731"/>
                  </a:lnTo>
                  <a:lnTo>
                    <a:pt x="321200" y="319625"/>
                  </a:lnTo>
                  <a:lnTo>
                    <a:pt x="283124" y="348902"/>
                  </a:lnTo>
                  <a:lnTo>
                    <a:pt x="238180" y="367778"/>
                  </a:lnTo>
                  <a:lnTo>
                    <a:pt x="188161" y="374466"/>
                  </a:lnTo>
                  <a:close/>
                </a:path>
              </a:pathLst>
            </a:custGeom>
            <a:solidFill>
              <a:srgbClr val="0BA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06520" y="6893687"/>
              <a:ext cx="376555" cy="374650"/>
            </a:xfrm>
            <a:custGeom>
              <a:avLst/>
              <a:gdLst/>
              <a:ahLst/>
              <a:cxnLst/>
              <a:rect l="l" t="t" r="r" b="b"/>
              <a:pathLst>
                <a:path w="376554" h="374650">
                  <a:moveTo>
                    <a:pt x="188161" y="374445"/>
                  </a:moveTo>
                  <a:lnTo>
                    <a:pt x="138140" y="367759"/>
                  </a:lnTo>
                  <a:lnTo>
                    <a:pt x="93193" y="348887"/>
                  </a:lnTo>
                  <a:lnTo>
                    <a:pt x="55111" y="319615"/>
                  </a:lnTo>
                  <a:lnTo>
                    <a:pt x="25689" y="281726"/>
                  </a:lnTo>
                  <a:lnTo>
                    <a:pt x="6721" y="237004"/>
                  </a:lnTo>
                  <a:lnTo>
                    <a:pt x="0" y="187233"/>
                  </a:lnTo>
                  <a:lnTo>
                    <a:pt x="6721" y="137453"/>
                  </a:lnTo>
                  <a:lnTo>
                    <a:pt x="25689" y="92725"/>
                  </a:lnTo>
                  <a:lnTo>
                    <a:pt x="55111" y="54833"/>
                  </a:lnTo>
                  <a:lnTo>
                    <a:pt x="93193" y="25559"/>
                  </a:lnTo>
                  <a:lnTo>
                    <a:pt x="138140" y="6686"/>
                  </a:lnTo>
                  <a:lnTo>
                    <a:pt x="188161" y="0"/>
                  </a:lnTo>
                  <a:lnTo>
                    <a:pt x="225032" y="3629"/>
                  </a:lnTo>
                  <a:lnTo>
                    <a:pt x="292540" y="31451"/>
                  </a:lnTo>
                  <a:lnTo>
                    <a:pt x="344694" y="83347"/>
                  </a:lnTo>
                  <a:lnTo>
                    <a:pt x="372654" y="150532"/>
                  </a:lnTo>
                  <a:lnTo>
                    <a:pt x="376302" y="187233"/>
                  </a:lnTo>
                  <a:lnTo>
                    <a:pt x="369582" y="237004"/>
                  </a:lnTo>
                  <a:lnTo>
                    <a:pt x="350617" y="281726"/>
                  </a:lnTo>
                  <a:lnTo>
                    <a:pt x="321200" y="319615"/>
                  </a:lnTo>
                  <a:lnTo>
                    <a:pt x="283124" y="348887"/>
                  </a:lnTo>
                  <a:lnTo>
                    <a:pt x="238180" y="367759"/>
                  </a:lnTo>
                  <a:lnTo>
                    <a:pt x="188161" y="374445"/>
                  </a:lnTo>
                  <a:close/>
                </a:path>
              </a:pathLst>
            </a:custGeom>
            <a:solidFill>
              <a:srgbClr val="4BC6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47133" y="8530179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189522" y="379086"/>
                  </a:moveTo>
                  <a:lnTo>
                    <a:pt x="139143" y="372315"/>
                  </a:lnTo>
                  <a:lnTo>
                    <a:pt x="93871" y="353207"/>
                  </a:lnTo>
                  <a:lnTo>
                    <a:pt x="55513" y="323569"/>
                  </a:lnTo>
                  <a:lnTo>
                    <a:pt x="25877" y="285208"/>
                  </a:lnTo>
                  <a:lnTo>
                    <a:pt x="6770" y="239930"/>
                  </a:lnTo>
                  <a:lnTo>
                    <a:pt x="0" y="189543"/>
                  </a:lnTo>
                  <a:lnTo>
                    <a:pt x="6770" y="139155"/>
                  </a:lnTo>
                  <a:lnTo>
                    <a:pt x="25877" y="93877"/>
                  </a:lnTo>
                  <a:lnTo>
                    <a:pt x="55513" y="55516"/>
                  </a:lnTo>
                  <a:lnTo>
                    <a:pt x="93871" y="25878"/>
                  </a:lnTo>
                  <a:lnTo>
                    <a:pt x="139143" y="6770"/>
                  </a:lnTo>
                  <a:lnTo>
                    <a:pt x="189522" y="0"/>
                  </a:lnTo>
                  <a:lnTo>
                    <a:pt x="226678" y="3677"/>
                  </a:lnTo>
                  <a:lnTo>
                    <a:pt x="294687" y="31851"/>
                  </a:lnTo>
                  <a:lnTo>
                    <a:pt x="347222" y="84389"/>
                  </a:lnTo>
                  <a:lnTo>
                    <a:pt x="375390" y="152398"/>
                  </a:lnTo>
                  <a:lnTo>
                    <a:pt x="379065" y="189543"/>
                  </a:lnTo>
                  <a:lnTo>
                    <a:pt x="372294" y="239930"/>
                  </a:lnTo>
                  <a:lnTo>
                    <a:pt x="353187" y="285208"/>
                  </a:lnTo>
                  <a:lnTo>
                    <a:pt x="323549" y="323569"/>
                  </a:lnTo>
                  <a:lnTo>
                    <a:pt x="285187" y="353207"/>
                  </a:lnTo>
                  <a:lnTo>
                    <a:pt x="239910" y="372315"/>
                  </a:lnTo>
                  <a:lnTo>
                    <a:pt x="189522" y="379086"/>
                  </a:lnTo>
                  <a:close/>
                </a:path>
              </a:pathLst>
            </a:custGeom>
            <a:solidFill>
              <a:srgbClr val="FBB1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14771" y="4807270"/>
              <a:ext cx="2968625" cy="2968625"/>
            </a:xfrm>
            <a:custGeom>
              <a:avLst/>
              <a:gdLst/>
              <a:ahLst/>
              <a:cxnLst/>
              <a:rect l="l" t="t" r="r" b="b"/>
              <a:pathLst>
                <a:path w="2968625" h="2968625">
                  <a:moveTo>
                    <a:pt x="1484032" y="2968057"/>
                  </a:moveTo>
                  <a:lnTo>
                    <a:pt x="1436003" y="2967294"/>
                  </a:lnTo>
                  <a:lnTo>
                    <a:pt x="1388355" y="2965022"/>
                  </a:lnTo>
                  <a:lnTo>
                    <a:pt x="1341110" y="2961263"/>
                  </a:lnTo>
                  <a:lnTo>
                    <a:pt x="1294293" y="2956041"/>
                  </a:lnTo>
                  <a:lnTo>
                    <a:pt x="1247926" y="2949378"/>
                  </a:lnTo>
                  <a:lnTo>
                    <a:pt x="1202032" y="2941298"/>
                  </a:lnTo>
                  <a:lnTo>
                    <a:pt x="1156634" y="2931823"/>
                  </a:lnTo>
                  <a:lnTo>
                    <a:pt x="1111755" y="2920976"/>
                  </a:lnTo>
                  <a:lnTo>
                    <a:pt x="1067419" y="2908781"/>
                  </a:lnTo>
                  <a:lnTo>
                    <a:pt x="1023648" y="2895261"/>
                  </a:lnTo>
                  <a:lnTo>
                    <a:pt x="980465" y="2880439"/>
                  </a:lnTo>
                  <a:lnTo>
                    <a:pt x="937894" y="2864337"/>
                  </a:lnTo>
                  <a:lnTo>
                    <a:pt x="895957" y="2846978"/>
                  </a:lnTo>
                  <a:lnTo>
                    <a:pt x="854677" y="2828387"/>
                  </a:lnTo>
                  <a:lnTo>
                    <a:pt x="814078" y="2808585"/>
                  </a:lnTo>
                  <a:lnTo>
                    <a:pt x="774182" y="2787597"/>
                  </a:lnTo>
                  <a:lnTo>
                    <a:pt x="735013" y="2765444"/>
                  </a:lnTo>
                  <a:lnTo>
                    <a:pt x="696594" y="2742149"/>
                  </a:lnTo>
                  <a:lnTo>
                    <a:pt x="658947" y="2717737"/>
                  </a:lnTo>
                  <a:lnTo>
                    <a:pt x="622095" y="2692230"/>
                  </a:lnTo>
                  <a:lnTo>
                    <a:pt x="586062" y="2665651"/>
                  </a:lnTo>
                  <a:lnTo>
                    <a:pt x="550871" y="2638022"/>
                  </a:lnTo>
                  <a:lnTo>
                    <a:pt x="516545" y="2609368"/>
                  </a:lnTo>
                  <a:lnTo>
                    <a:pt x="483106" y="2579711"/>
                  </a:lnTo>
                  <a:lnTo>
                    <a:pt x="450578" y="2549074"/>
                  </a:lnTo>
                  <a:lnTo>
                    <a:pt x="418984" y="2517480"/>
                  </a:lnTo>
                  <a:lnTo>
                    <a:pt x="388347" y="2484952"/>
                  </a:lnTo>
                  <a:lnTo>
                    <a:pt x="358690" y="2451514"/>
                  </a:lnTo>
                  <a:lnTo>
                    <a:pt x="330036" y="2417188"/>
                  </a:lnTo>
                  <a:lnTo>
                    <a:pt x="302407" y="2381997"/>
                  </a:lnTo>
                  <a:lnTo>
                    <a:pt x="275828" y="2345964"/>
                  </a:lnTo>
                  <a:lnTo>
                    <a:pt x="250320" y="2309113"/>
                  </a:lnTo>
                  <a:lnTo>
                    <a:pt x="225908" y="2271466"/>
                  </a:lnTo>
                  <a:lnTo>
                    <a:pt x="202614" y="2233046"/>
                  </a:lnTo>
                  <a:lnTo>
                    <a:pt x="180461" y="2193877"/>
                  </a:lnTo>
                  <a:lnTo>
                    <a:pt x="159472" y="2153981"/>
                  </a:lnTo>
                  <a:lnTo>
                    <a:pt x="139670" y="2113382"/>
                  </a:lnTo>
                  <a:lnTo>
                    <a:pt x="121078" y="2072103"/>
                  </a:lnTo>
                  <a:lnTo>
                    <a:pt x="103720" y="2030166"/>
                  </a:lnTo>
                  <a:lnTo>
                    <a:pt x="87618" y="1987595"/>
                  </a:lnTo>
                  <a:lnTo>
                    <a:pt x="72796" y="1944412"/>
                  </a:lnTo>
                  <a:lnTo>
                    <a:pt x="59275" y="1900641"/>
                  </a:lnTo>
                  <a:lnTo>
                    <a:pt x="47080" y="1856305"/>
                  </a:lnTo>
                  <a:lnTo>
                    <a:pt x="36234" y="1811426"/>
                  </a:lnTo>
                  <a:lnTo>
                    <a:pt x="26759" y="1766028"/>
                  </a:lnTo>
                  <a:lnTo>
                    <a:pt x="18678" y="1720134"/>
                  </a:lnTo>
                  <a:lnTo>
                    <a:pt x="12015" y="1673767"/>
                  </a:lnTo>
                  <a:lnTo>
                    <a:pt x="6793" y="1626950"/>
                  </a:lnTo>
                  <a:lnTo>
                    <a:pt x="3034" y="1579706"/>
                  </a:lnTo>
                  <a:lnTo>
                    <a:pt x="762" y="1532057"/>
                  </a:lnTo>
                  <a:lnTo>
                    <a:pt x="0" y="1484028"/>
                  </a:lnTo>
                  <a:lnTo>
                    <a:pt x="762" y="1435999"/>
                  </a:lnTo>
                  <a:lnTo>
                    <a:pt x="3034" y="1388350"/>
                  </a:lnTo>
                  <a:lnTo>
                    <a:pt x="6793" y="1341106"/>
                  </a:lnTo>
                  <a:lnTo>
                    <a:pt x="12015" y="1294289"/>
                  </a:lnTo>
                  <a:lnTo>
                    <a:pt x="18678" y="1247922"/>
                  </a:lnTo>
                  <a:lnTo>
                    <a:pt x="26759" y="1202028"/>
                  </a:lnTo>
                  <a:lnTo>
                    <a:pt x="36234" y="1156630"/>
                  </a:lnTo>
                  <a:lnTo>
                    <a:pt x="47080" y="1111752"/>
                  </a:lnTo>
                  <a:lnTo>
                    <a:pt x="59275" y="1067415"/>
                  </a:lnTo>
                  <a:lnTo>
                    <a:pt x="72796" y="1023644"/>
                  </a:lnTo>
                  <a:lnTo>
                    <a:pt x="87618" y="980462"/>
                  </a:lnTo>
                  <a:lnTo>
                    <a:pt x="103720" y="937890"/>
                  </a:lnTo>
                  <a:lnTo>
                    <a:pt x="121078" y="895953"/>
                  </a:lnTo>
                  <a:lnTo>
                    <a:pt x="139670" y="854674"/>
                  </a:lnTo>
                  <a:lnTo>
                    <a:pt x="159472" y="814075"/>
                  </a:lnTo>
                  <a:lnTo>
                    <a:pt x="180461" y="774179"/>
                  </a:lnTo>
                  <a:lnTo>
                    <a:pt x="202614" y="735010"/>
                  </a:lnTo>
                  <a:lnTo>
                    <a:pt x="225908" y="696591"/>
                  </a:lnTo>
                  <a:lnTo>
                    <a:pt x="250320" y="658944"/>
                  </a:lnTo>
                  <a:lnTo>
                    <a:pt x="275828" y="622092"/>
                  </a:lnTo>
                  <a:lnTo>
                    <a:pt x="302407" y="586060"/>
                  </a:lnTo>
                  <a:lnTo>
                    <a:pt x="330036" y="550869"/>
                  </a:lnTo>
                  <a:lnTo>
                    <a:pt x="358690" y="516542"/>
                  </a:lnTo>
                  <a:lnTo>
                    <a:pt x="388347" y="483104"/>
                  </a:lnTo>
                  <a:lnTo>
                    <a:pt x="418984" y="450576"/>
                  </a:lnTo>
                  <a:lnTo>
                    <a:pt x="450578" y="418982"/>
                  </a:lnTo>
                  <a:lnTo>
                    <a:pt x="483106" y="388345"/>
                  </a:lnTo>
                  <a:lnTo>
                    <a:pt x="516545" y="358688"/>
                  </a:lnTo>
                  <a:lnTo>
                    <a:pt x="550871" y="330034"/>
                  </a:lnTo>
                  <a:lnTo>
                    <a:pt x="586062" y="302406"/>
                  </a:lnTo>
                  <a:lnTo>
                    <a:pt x="622095" y="275826"/>
                  </a:lnTo>
                  <a:lnTo>
                    <a:pt x="658947" y="250319"/>
                  </a:lnTo>
                  <a:lnTo>
                    <a:pt x="696594" y="225907"/>
                  </a:lnTo>
                  <a:lnTo>
                    <a:pt x="735013" y="202613"/>
                  </a:lnTo>
                  <a:lnTo>
                    <a:pt x="774182" y="180460"/>
                  </a:lnTo>
                  <a:lnTo>
                    <a:pt x="814078" y="159471"/>
                  </a:lnTo>
                  <a:lnTo>
                    <a:pt x="854677" y="139669"/>
                  </a:lnTo>
                  <a:lnTo>
                    <a:pt x="895957" y="121078"/>
                  </a:lnTo>
                  <a:lnTo>
                    <a:pt x="937894" y="103720"/>
                  </a:lnTo>
                  <a:lnTo>
                    <a:pt x="980465" y="87618"/>
                  </a:lnTo>
                  <a:lnTo>
                    <a:pt x="1023648" y="72795"/>
                  </a:lnTo>
                  <a:lnTo>
                    <a:pt x="1067419" y="59275"/>
                  </a:lnTo>
                  <a:lnTo>
                    <a:pt x="1111755" y="47080"/>
                  </a:lnTo>
                  <a:lnTo>
                    <a:pt x="1156634" y="36234"/>
                  </a:lnTo>
                  <a:lnTo>
                    <a:pt x="1202032" y="26759"/>
                  </a:lnTo>
                  <a:lnTo>
                    <a:pt x="1247926" y="18678"/>
                  </a:lnTo>
                  <a:lnTo>
                    <a:pt x="1294293" y="12015"/>
                  </a:lnTo>
                  <a:lnTo>
                    <a:pt x="1341110" y="6793"/>
                  </a:lnTo>
                  <a:lnTo>
                    <a:pt x="1388355" y="3034"/>
                  </a:lnTo>
                  <a:lnTo>
                    <a:pt x="1436003" y="762"/>
                  </a:lnTo>
                  <a:lnTo>
                    <a:pt x="1484032" y="0"/>
                  </a:lnTo>
                  <a:lnTo>
                    <a:pt x="1533140" y="811"/>
                  </a:lnTo>
                  <a:lnTo>
                    <a:pt x="1582044" y="3237"/>
                  </a:lnTo>
                  <a:lnTo>
                    <a:pt x="1630708" y="7262"/>
                  </a:lnTo>
                  <a:lnTo>
                    <a:pt x="1679096" y="12870"/>
                  </a:lnTo>
                  <a:lnTo>
                    <a:pt x="1727172" y="20048"/>
                  </a:lnTo>
                  <a:lnTo>
                    <a:pt x="1774899" y="28779"/>
                  </a:lnTo>
                  <a:lnTo>
                    <a:pt x="1822243" y="39050"/>
                  </a:lnTo>
                  <a:lnTo>
                    <a:pt x="1869166" y="50845"/>
                  </a:lnTo>
                  <a:lnTo>
                    <a:pt x="1915633" y="64149"/>
                  </a:lnTo>
                  <a:lnTo>
                    <a:pt x="1961608" y="78948"/>
                  </a:lnTo>
                  <a:lnTo>
                    <a:pt x="2007055" y="95226"/>
                  </a:lnTo>
                  <a:lnTo>
                    <a:pt x="2051937" y="112968"/>
                  </a:lnTo>
                  <a:lnTo>
                    <a:pt x="2096219" y="132160"/>
                  </a:lnTo>
                  <a:lnTo>
                    <a:pt x="2139865" y="152786"/>
                  </a:lnTo>
                  <a:lnTo>
                    <a:pt x="2182838" y="174832"/>
                  </a:lnTo>
                  <a:lnTo>
                    <a:pt x="2225103" y="198283"/>
                  </a:lnTo>
                  <a:lnTo>
                    <a:pt x="2266623" y="223123"/>
                  </a:lnTo>
                  <a:lnTo>
                    <a:pt x="2307363" y="249338"/>
                  </a:lnTo>
                  <a:lnTo>
                    <a:pt x="2347287" y="276913"/>
                  </a:lnTo>
                  <a:lnTo>
                    <a:pt x="2386358" y="305833"/>
                  </a:lnTo>
                  <a:lnTo>
                    <a:pt x="2424541" y="336083"/>
                  </a:lnTo>
                  <a:lnTo>
                    <a:pt x="2461799" y="367648"/>
                  </a:lnTo>
                  <a:lnTo>
                    <a:pt x="2498096" y="400513"/>
                  </a:lnTo>
                  <a:lnTo>
                    <a:pt x="2533397" y="434664"/>
                  </a:lnTo>
                  <a:lnTo>
                    <a:pt x="2567547" y="469962"/>
                  </a:lnTo>
                  <a:lnTo>
                    <a:pt x="2600412" y="506258"/>
                  </a:lnTo>
                  <a:lnTo>
                    <a:pt x="2631976" y="543514"/>
                  </a:lnTo>
                  <a:lnTo>
                    <a:pt x="2662225" y="581695"/>
                  </a:lnTo>
                  <a:lnTo>
                    <a:pt x="2691145" y="620765"/>
                  </a:lnTo>
                  <a:lnTo>
                    <a:pt x="2718719" y="660688"/>
                  </a:lnTo>
                  <a:lnTo>
                    <a:pt x="2744933" y="701428"/>
                  </a:lnTo>
                  <a:lnTo>
                    <a:pt x="2769772" y="742948"/>
                  </a:lnTo>
                  <a:lnTo>
                    <a:pt x="2793222" y="785213"/>
                  </a:lnTo>
                  <a:lnTo>
                    <a:pt x="2815267" y="828187"/>
                  </a:lnTo>
                  <a:lnTo>
                    <a:pt x="2835892" y="871833"/>
                  </a:lnTo>
                  <a:lnTo>
                    <a:pt x="2855082" y="916116"/>
                  </a:lnTo>
                  <a:lnTo>
                    <a:pt x="2872823" y="960999"/>
                  </a:lnTo>
                  <a:lnTo>
                    <a:pt x="2889100" y="1006446"/>
                  </a:lnTo>
                  <a:lnTo>
                    <a:pt x="2903897" y="1052422"/>
                  </a:lnTo>
                  <a:lnTo>
                    <a:pt x="2917200" y="1098890"/>
                  </a:lnTo>
                  <a:lnTo>
                    <a:pt x="2928994" y="1145814"/>
                  </a:lnTo>
                  <a:lnTo>
                    <a:pt x="2939264" y="1193158"/>
                  </a:lnTo>
                  <a:lnTo>
                    <a:pt x="2947994" y="1240887"/>
                  </a:lnTo>
                  <a:lnTo>
                    <a:pt x="2955171" y="1288963"/>
                  </a:lnTo>
                  <a:lnTo>
                    <a:pt x="2960779" y="1337351"/>
                  </a:lnTo>
                  <a:lnTo>
                    <a:pt x="2964803" y="1386016"/>
                  </a:lnTo>
                  <a:lnTo>
                    <a:pt x="2967228" y="1434920"/>
                  </a:lnTo>
                  <a:lnTo>
                    <a:pt x="2968040" y="1484028"/>
                  </a:lnTo>
                  <a:lnTo>
                    <a:pt x="2967278" y="1532057"/>
                  </a:lnTo>
                  <a:lnTo>
                    <a:pt x="2965006" y="1579706"/>
                  </a:lnTo>
                  <a:lnTo>
                    <a:pt x="2961247" y="1626950"/>
                  </a:lnTo>
                  <a:lnTo>
                    <a:pt x="2956024" y="1673767"/>
                  </a:lnTo>
                  <a:lnTo>
                    <a:pt x="2949362" y="1720134"/>
                  </a:lnTo>
                  <a:lnTo>
                    <a:pt x="2941281" y="1766028"/>
                  </a:lnTo>
                  <a:lnTo>
                    <a:pt x="2931806" y="1811426"/>
                  </a:lnTo>
                  <a:lnTo>
                    <a:pt x="2920960" y="1856305"/>
                  </a:lnTo>
                  <a:lnTo>
                    <a:pt x="2908765" y="1900641"/>
                  </a:lnTo>
                  <a:lnTo>
                    <a:pt x="2895245" y="1944412"/>
                  </a:lnTo>
                  <a:lnTo>
                    <a:pt x="2880422" y="1987595"/>
                  </a:lnTo>
                  <a:lnTo>
                    <a:pt x="2864320" y="2030166"/>
                  </a:lnTo>
                  <a:lnTo>
                    <a:pt x="2846962" y="2072103"/>
                  </a:lnTo>
                  <a:lnTo>
                    <a:pt x="2828371" y="2113382"/>
                  </a:lnTo>
                  <a:lnTo>
                    <a:pt x="2808569" y="2153981"/>
                  </a:lnTo>
                  <a:lnTo>
                    <a:pt x="2787581" y="2193877"/>
                  </a:lnTo>
                  <a:lnTo>
                    <a:pt x="2765428" y="2233046"/>
                  </a:lnTo>
                  <a:lnTo>
                    <a:pt x="2742134" y="2271466"/>
                  </a:lnTo>
                  <a:lnTo>
                    <a:pt x="2717722" y="2309113"/>
                  </a:lnTo>
                  <a:lnTo>
                    <a:pt x="2692215" y="2345964"/>
                  </a:lnTo>
                  <a:lnTo>
                    <a:pt x="2665636" y="2381997"/>
                  </a:lnTo>
                  <a:lnTo>
                    <a:pt x="2638007" y="2417188"/>
                  </a:lnTo>
                  <a:lnTo>
                    <a:pt x="2609353" y="2451514"/>
                  </a:lnTo>
                  <a:lnTo>
                    <a:pt x="2579697" y="2484952"/>
                  </a:lnTo>
                  <a:lnTo>
                    <a:pt x="2549060" y="2517480"/>
                  </a:lnTo>
                  <a:lnTo>
                    <a:pt x="2517466" y="2549074"/>
                  </a:lnTo>
                  <a:lnTo>
                    <a:pt x="2484939" y="2579711"/>
                  </a:lnTo>
                  <a:lnTo>
                    <a:pt x="2451501" y="2609368"/>
                  </a:lnTo>
                  <a:lnTo>
                    <a:pt x="2417175" y="2638022"/>
                  </a:lnTo>
                  <a:lnTo>
                    <a:pt x="2381984" y="2665651"/>
                  </a:lnTo>
                  <a:lnTo>
                    <a:pt x="2345952" y="2692230"/>
                  </a:lnTo>
                  <a:lnTo>
                    <a:pt x="2309101" y="2717737"/>
                  </a:lnTo>
                  <a:lnTo>
                    <a:pt x="2271455" y="2742149"/>
                  </a:lnTo>
                  <a:lnTo>
                    <a:pt x="2233036" y="2765444"/>
                  </a:lnTo>
                  <a:lnTo>
                    <a:pt x="2193867" y="2787597"/>
                  </a:lnTo>
                  <a:lnTo>
                    <a:pt x="2153972" y="2808585"/>
                  </a:lnTo>
                  <a:lnTo>
                    <a:pt x="2113374" y="2828387"/>
                  </a:lnTo>
                  <a:lnTo>
                    <a:pt x="2072095" y="2846978"/>
                  </a:lnTo>
                  <a:lnTo>
                    <a:pt x="2030159" y="2864337"/>
                  </a:lnTo>
                  <a:lnTo>
                    <a:pt x="1987588" y="2880439"/>
                  </a:lnTo>
                  <a:lnTo>
                    <a:pt x="1944406" y="2895261"/>
                  </a:lnTo>
                  <a:lnTo>
                    <a:pt x="1900636" y="2908781"/>
                  </a:lnTo>
                  <a:lnTo>
                    <a:pt x="1856300" y="2920976"/>
                  </a:lnTo>
                  <a:lnTo>
                    <a:pt x="1811423" y="2931823"/>
                  </a:lnTo>
                  <a:lnTo>
                    <a:pt x="1766026" y="2941298"/>
                  </a:lnTo>
                  <a:lnTo>
                    <a:pt x="1720133" y="2949378"/>
                  </a:lnTo>
                  <a:lnTo>
                    <a:pt x="1673767" y="2956041"/>
                  </a:lnTo>
                  <a:lnTo>
                    <a:pt x="1626951" y="2961263"/>
                  </a:lnTo>
                  <a:lnTo>
                    <a:pt x="1579708" y="2965022"/>
                  </a:lnTo>
                  <a:lnTo>
                    <a:pt x="1532060" y="2967294"/>
                  </a:lnTo>
                  <a:lnTo>
                    <a:pt x="1484032" y="2968057"/>
                  </a:lnTo>
                  <a:close/>
                </a:path>
              </a:pathLst>
            </a:custGeom>
            <a:solidFill>
              <a:srgbClr val="2BC4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922230" y="3348069"/>
            <a:ext cx="7682230" cy="11137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Atliq Hardwares</a:t>
            </a:r>
            <a:endParaRPr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endParaRPr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4445" y="3485013"/>
            <a:ext cx="3759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41290" y="5139190"/>
            <a:ext cx="3422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05336" y="6758984"/>
            <a:ext cx="4146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21427" y="8392347"/>
            <a:ext cx="3822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2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30" name="Picture 4" descr="images-removebg-preview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2127250" y="5245100"/>
            <a:ext cx="2143125" cy="2143125"/>
          </a:xfrm>
          <a:prstGeom prst="rect">
            <a:avLst/>
          </a:prstGeom>
        </p:spPr>
      </p:pic>
      <p:sp>
        <p:nvSpPr>
          <p:cNvPr id="32" name="object 23"/>
          <p:cNvSpPr txBox="1"/>
          <p:nvPr/>
        </p:nvSpPr>
        <p:spPr>
          <a:xfrm>
            <a:off x="9899370" y="4917154"/>
            <a:ext cx="7682230" cy="11137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of the project</a:t>
            </a:r>
            <a:endParaRPr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endParaRPr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23"/>
          <p:cNvSpPr txBox="1"/>
          <p:nvPr/>
        </p:nvSpPr>
        <p:spPr>
          <a:xfrm>
            <a:off x="9823170" y="6531959"/>
            <a:ext cx="7682230" cy="11137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and schema</a:t>
            </a:r>
            <a:endParaRPr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endParaRPr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23"/>
          <p:cNvSpPr txBox="1"/>
          <p:nvPr/>
        </p:nvSpPr>
        <p:spPr>
          <a:xfrm>
            <a:off x="9899370" y="8147399"/>
            <a:ext cx="7682230" cy="11137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endParaRPr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5"/>
          <p:cNvSpPr/>
          <p:nvPr/>
        </p:nvSpPr>
        <p:spPr>
          <a:xfrm>
            <a:off x="8817483" y="0"/>
            <a:ext cx="2474595" cy="11315065"/>
          </a:xfrm>
          <a:custGeom>
            <a:avLst/>
            <a:gdLst/>
            <a:ahLst/>
            <a:cxnLst/>
            <a:rect l="l" t="t" r="r" b="b"/>
            <a:pathLst>
              <a:path w="2474595" h="11315065">
                <a:moveTo>
                  <a:pt x="2467381" y="0"/>
                </a:moveTo>
                <a:lnTo>
                  <a:pt x="0" y="10579"/>
                </a:lnTo>
                <a:lnTo>
                  <a:pt x="392430" y="393026"/>
                </a:lnTo>
                <a:lnTo>
                  <a:pt x="427202" y="426453"/>
                </a:lnTo>
                <a:lnTo>
                  <a:pt x="462965" y="458203"/>
                </a:lnTo>
                <a:lnTo>
                  <a:pt x="499668" y="488289"/>
                </a:lnTo>
                <a:lnTo>
                  <a:pt x="537260" y="516712"/>
                </a:lnTo>
                <a:lnTo>
                  <a:pt x="575678" y="543445"/>
                </a:lnTo>
                <a:lnTo>
                  <a:pt x="614883" y="568528"/>
                </a:lnTo>
                <a:lnTo>
                  <a:pt x="654824" y="591921"/>
                </a:lnTo>
                <a:lnTo>
                  <a:pt x="695452" y="613651"/>
                </a:lnTo>
                <a:lnTo>
                  <a:pt x="736714" y="633704"/>
                </a:lnTo>
                <a:lnTo>
                  <a:pt x="778560" y="652094"/>
                </a:lnTo>
                <a:lnTo>
                  <a:pt x="820928" y="668807"/>
                </a:lnTo>
                <a:lnTo>
                  <a:pt x="863790" y="683844"/>
                </a:lnTo>
                <a:lnTo>
                  <a:pt x="907072" y="697217"/>
                </a:lnTo>
                <a:lnTo>
                  <a:pt x="950734" y="708926"/>
                </a:lnTo>
                <a:lnTo>
                  <a:pt x="994727" y="718947"/>
                </a:lnTo>
                <a:lnTo>
                  <a:pt x="1038999" y="727303"/>
                </a:lnTo>
                <a:lnTo>
                  <a:pt x="1083500" y="733996"/>
                </a:lnTo>
                <a:lnTo>
                  <a:pt x="1128179" y="739013"/>
                </a:lnTo>
                <a:lnTo>
                  <a:pt x="1172984" y="742353"/>
                </a:lnTo>
                <a:lnTo>
                  <a:pt x="1217866" y="744016"/>
                </a:lnTo>
                <a:lnTo>
                  <a:pt x="1262773" y="744016"/>
                </a:lnTo>
                <a:lnTo>
                  <a:pt x="1307655" y="742353"/>
                </a:lnTo>
                <a:lnTo>
                  <a:pt x="1352461" y="739013"/>
                </a:lnTo>
                <a:lnTo>
                  <a:pt x="1397139" y="733996"/>
                </a:lnTo>
                <a:lnTo>
                  <a:pt x="1441640" y="727303"/>
                </a:lnTo>
                <a:lnTo>
                  <a:pt x="1485912" y="718947"/>
                </a:lnTo>
                <a:lnTo>
                  <a:pt x="1529918" y="708926"/>
                </a:lnTo>
                <a:lnTo>
                  <a:pt x="1573580" y="697217"/>
                </a:lnTo>
                <a:lnTo>
                  <a:pt x="1616862" y="683844"/>
                </a:lnTo>
                <a:lnTo>
                  <a:pt x="1659712" y="668807"/>
                </a:lnTo>
                <a:lnTo>
                  <a:pt x="1702092" y="652094"/>
                </a:lnTo>
                <a:lnTo>
                  <a:pt x="1743938" y="633704"/>
                </a:lnTo>
                <a:lnTo>
                  <a:pt x="1785188" y="613651"/>
                </a:lnTo>
                <a:lnTo>
                  <a:pt x="1825815" y="591921"/>
                </a:lnTo>
                <a:lnTo>
                  <a:pt x="1865757" y="568528"/>
                </a:lnTo>
                <a:lnTo>
                  <a:pt x="1904974" y="543445"/>
                </a:lnTo>
                <a:lnTo>
                  <a:pt x="1943392" y="516712"/>
                </a:lnTo>
                <a:lnTo>
                  <a:pt x="1980984" y="488289"/>
                </a:lnTo>
                <a:lnTo>
                  <a:pt x="2017674" y="458203"/>
                </a:lnTo>
                <a:lnTo>
                  <a:pt x="2053437" y="426453"/>
                </a:lnTo>
                <a:lnTo>
                  <a:pt x="2088210" y="393026"/>
                </a:lnTo>
                <a:lnTo>
                  <a:pt x="2467381" y="0"/>
                </a:lnTo>
                <a:close/>
              </a:path>
              <a:path w="2474595" h="11315065">
                <a:moveTo>
                  <a:pt x="2474315" y="11304067"/>
                </a:moveTo>
                <a:lnTo>
                  <a:pt x="2081885" y="10921632"/>
                </a:lnTo>
                <a:lnTo>
                  <a:pt x="2047113" y="10888205"/>
                </a:lnTo>
                <a:lnTo>
                  <a:pt x="2011349" y="10856455"/>
                </a:lnTo>
                <a:lnTo>
                  <a:pt x="1974646" y="10826369"/>
                </a:lnTo>
                <a:lnTo>
                  <a:pt x="1937054" y="10797946"/>
                </a:lnTo>
                <a:lnTo>
                  <a:pt x="1898637" y="10771213"/>
                </a:lnTo>
                <a:lnTo>
                  <a:pt x="1859432" y="10746143"/>
                </a:lnTo>
                <a:lnTo>
                  <a:pt x="1819490" y="10722737"/>
                </a:lnTo>
                <a:lnTo>
                  <a:pt x="1778863" y="10701007"/>
                </a:lnTo>
                <a:lnTo>
                  <a:pt x="1737601" y="10680954"/>
                </a:lnTo>
                <a:lnTo>
                  <a:pt x="1695754" y="10662564"/>
                </a:lnTo>
                <a:lnTo>
                  <a:pt x="1653387" y="10645851"/>
                </a:lnTo>
                <a:lnTo>
                  <a:pt x="1610537" y="10630814"/>
                </a:lnTo>
                <a:lnTo>
                  <a:pt x="1567243" y="10617441"/>
                </a:lnTo>
                <a:lnTo>
                  <a:pt x="1523580" y="10605732"/>
                </a:lnTo>
                <a:lnTo>
                  <a:pt x="1479588" y="10595712"/>
                </a:lnTo>
                <a:lnTo>
                  <a:pt x="1435315" y="10587355"/>
                </a:lnTo>
                <a:lnTo>
                  <a:pt x="1390815" y="10580662"/>
                </a:lnTo>
                <a:lnTo>
                  <a:pt x="1346136" y="10575646"/>
                </a:lnTo>
                <a:lnTo>
                  <a:pt x="1301330" y="10572306"/>
                </a:lnTo>
                <a:lnTo>
                  <a:pt x="1256449" y="10570642"/>
                </a:lnTo>
                <a:lnTo>
                  <a:pt x="1211541" y="10570642"/>
                </a:lnTo>
                <a:lnTo>
                  <a:pt x="1166660" y="10572306"/>
                </a:lnTo>
                <a:lnTo>
                  <a:pt x="1121854" y="10575646"/>
                </a:lnTo>
                <a:lnTo>
                  <a:pt x="1077175" y="10580662"/>
                </a:lnTo>
                <a:lnTo>
                  <a:pt x="1032675" y="10587355"/>
                </a:lnTo>
                <a:lnTo>
                  <a:pt x="988402" y="10595712"/>
                </a:lnTo>
                <a:lnTo>
                  <a:pt x="944410" y="10605732"/>
                </a:lnTo>
                <a:lnTo>
                  <a:pt x="900734" y="10617441"/>
                </a:lnTo>
                <a:lnTo>
                  <a:pt x="857453" y="10630814"/>
                </a:lnTo>
                <a:lnTo>
                  <a:pt x="814603" y="10645851"/>
                </a:lnTo>
                <a:lnTo>
                  <a:pt x="772223" y="10662564"/>
                </a:lnTo>
                <a:lnTo>
                  <a:pt x="730389" y="10680954"/>
                </a:lnTo>
                <a:lnTo>
                  <a:pt x="689127" y="10701007"/>
                </a:lnTo>
                <a:lnTo>
                  <a:pt x="648500" y="10722737"/>
                </a:lnTo>
                <a:lnTo>
                  <a:pt x="608558" y="10746143"/>
                </a:lnTo>
                <a:lnTo>
                  <a:pt x="569353" y="10771213"/>
                </a:lnTo>
                <a:lnTo>
                  <a:pt x="530923" y="10797946"/>
                </a:lnTo>
                <a:lnTo>
                  <a:pt x="493344" y="10826369"/>
                </a:lnTo>
                <a:lnTo>
                  <a:pt x="456641" y="10856455"/>
                </a:lnTo>
                <a:lnTo>
                  <a:pt x="420878" y="10888205"/>
                </a:lnTo>
                <a:lnTo>
                  <a:pt x="386105" y="10921632"/>
                </a:lnTo>
                <a:lnTo>
                  <a:pt x="6934" y="11314646"/>
                </a:lnTo>
                <a:lnTo>
                  <a:pt x="2474315" y="11304067"/>
                </a:lnTo>
                <a:close/>
              </a:path>
            </a:pathLst>
          </a:custGeom>
          <a:solidFill>
            <a:srgbClr val="0BA8E8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4" name="Diamond 323"/>
          <p:cNvSpPr/>
          <p:nvPr/>
        </p:nvSpPr>
        <p:spPr>
          <a:xfrm>
            <a:off x="16300668" y="8172630"/>
            <a:ext cx="7975030" cy="6721552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  <p:sp>
        <p:nvSpPr>
          <p:cNvPr id="308" name="TextBox 307"/>
          <p:cNvSpPr txBox="1"/>
          <p:nvPr/>
        </p:nvSpPr>
        <p:spPr>
          <a:xfrm>
            <a:off x="-463661" y="95319"/>
            <a:ext cx="3651445" cy="3169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20000" b="1" spc="-300" dirty="0">
                <a:solidFill>
                  <a:schemeClr val="tx1"/>
                </a:solidFill>
              </a:rPr>
              <a:t>05</a:t>
            </a:r>
            <a:endParaRPr lang="en-US" sz="20000" b="1" spc="-3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0" y="3143250"/>
            <a:ext cx="4911090" cy="3817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50" y="3676650"/>
            <a:ext cx="3249295" cy="3181350"/>
          </a:xfrm>
          <a:prstGeom prst="rect">
            <a:avLst/>
          </a:prstGeom>
        </p:spPr>
      </p:pic>
      <p:sp>
        <p:nvSpPr>
          <p:cNvPr id="14" name="Diamond 13"/>
          <p:cNvSpPr/>
          <p:nvPr/>
        </p:nvSpPr>
        <p:spPr>
          <a:xfrm rot="2160000">
            <a:off x="-3059212" y="-2621735"/>
            <a:ext cx="7975030" cy="6721552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  <p:sp>
        <p:nvSpPr>
          <p:cNvPr id="15" name="TextBox 307"/>
          <p:cNvSpPr txBox="1"/>
          <p:nvPr/>
        </p:nvSpPr>
        <p:spPr>
          <a:xfrm>
            <a:off x="-82661" y="308044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05</a:t>
            </a:r>
            <a:endParaRPr lang="en-US" sz="16000" b="1" spc="-3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337050" y="628650"/>
            <a:ext cx="13124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tx1"/>
                </a:solidFill>
              </a:rPr>
              <a:t>Products with</a:t>
            </a:r>
            <a:r>
              <a:rPr lang="en-US" sz="4000" b="1">
                <a:solidFill>
                  <a:schemeClr val="accent1"/>
                </a:solidFill>
              </a:rPr>
              <a:t> </a:t>
            </a:r>
            <a:r>
              <a:rPr lang="en-US" sz="4000" b="1">
                <a:solidFill>
                  <a:schemeClr val="accent6">
                    <a:lumMod val="75000"/>
                  </a:schemeClr>
                </a:solidFill>
              </a:rPr>
              <a:t>Highest and Lowest Manufacturing Cost</a:t>
            </a:r>
            <a:endParaRPr lang="en-US" sz="4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670050" y="7943850"/>
            <a:ext cx="71672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Manufacturing Cost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Product is for ‘’</a:t>
            </a:r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Home Allin 1 Gen 2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” at 240.53</a:t>
            </a:r>
            <a:endParaRPr 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0585450" y="8020050"/>
            <a:ext cx="7167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Manufacturing Cost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Product is for ‘’</a:t>
            </a:r>
            <a:r>
              <a:rPr lang="en-US" sz="3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Master Wired Mouse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” at 0.89</a:t>
            </a:r>
            <a:endParaRPr 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565650" y="2339340"/>
            <a:ext cx="2422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accent6">
                    <a:lumMod val="75000"/>
                  </a:schemeClr>
                </a:solidFill>
              </a:rPr>
              <a:t>$240.53</a:t>
            </a:r>
            <a:endParaRPr lang="en-US" sz="48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3100050" y="2457450"/>
            <a:ext cx="2002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accent6">
                    <a:lumMod val="75000"/>
                  </a:schemeClr>
                </a:solidFill>
              </a:rPr>
              <a:t>$0.89</a:t>
            </a:r>
            <a:endParaRPr lang="en-US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013" y="1040257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1005205" y="2975610"/>
            <a:ext cx="17171670" cy="3323590"/>
          </a:xfrm>
        </p:spPr>
        <p:txBody>
          <a:bodyPr wrap="square"/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Generate a report which contains the top 5 customers who received an average high pre_invoice_discount_pct for the fiscal year 2021 and in the Indian market. The final output contains these fields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customer_code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customer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average_discount_percentage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180"/>
            <a:ext cx="498475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1005205" y="6267450"/>
            <a:ext cx="505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Output: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84250" y="1771650"/>
            <a:ext cx="2606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  <a:cs typeface="+mn-lt"/>
              </a:rPr>
              <a:t>Request 6:</a:t>
            </a:r>
            <a:r>
              <a:rPr lang="en-US"/>
              <a:t>: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185035" y="704850"/>
            <a:ext cx="14811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accent5"/>
                </a:solidFill>
                <a:latin typeface="Arial Black" panose="020B0A04020102020204" charset="0"/>
                <a:cs typeface="Arial Black" panose="020B0A04020102020204" charset="0"/>
              </a:rPr>
              <a:t>Top 5 Average</a:t>
            </a:r>
            <a:r>
              <a:rPr lang="en-US" sz="4000" b="1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High Discount Percentage Customers</a:t>
            </a:r>
            <a:endParaRPr lang="en-US" sz="4000" b="1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0" y="7029450"/>
            <a:ext cx="8954770" cy="3101340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" name="object 8"/>
          <p:cNvSpPr/>
          <p:nvPr/>
        </p:nvSpPr>
        <p:spPr>
          <a:xfrm>
            <a:off x="5451132" y="2228633"/>
            <a:ext cx="7662545" cy="1228725"/>
          </a:xfrm>
          <a:custGeom>
            <a:avLst/>
            <a:gdLst/>
            <a:ahLst/>
            <a:cxnLst/>
            <a:rect l="l" t="t" r="r" b="b"/>
            <a:pathLst>
              <a:path w="7662545" h="1228725">
                <a:moveTo>
                  <a:pt x="7048369" y="1228101"/>
                </a:moveTo>
                <a:lnTo>
                  <a:pt x="614052" y="1228101"/>
                </a:lnTo>
                <a:lnTo>
                  <a:pt x="566064" y="1226253"/>
                </a:lnTo>
                <a:lnTo>
                  <a:pt x="519086" y="1220802"/>
                </a:lnTo>
                <a:lnTo>
                  <a:pt x="473255" y="1211883"/>
                </a:lnTo>
                <a:lnTo>
                  <a:pt x="428707" y="1199634"/>
                </a:lnTo>
                <a:lnTo>
                  <a:pt x="385579" y="1184190"/>
                </a:lnTo>
                <a:lnTo>
                  <a:pt x="344007" y="1165688"/>
                </a:lnTo>
                <a:lnTo>
                  <a:pt x="304127" y="1144265"/>
                </a:lnTo>
                <a:lnTo>
                  <a:pt x="266077" y="1120057"/>
                </a:lnTo>
                <a:lnTo>
                  <a:pt x="229993" y="1093201"/>
                </a:lnTo>
                <a:lnTo>
                  <a:pt x="196011" y="1063833"/>
                </a:lnTo>
                <a:lnTo>
                  <a:pt x="164267" y="1032090"/>
                </a:lnTo>
                <a:lnTo>
                  <a:pt x="134899" y="998109"/>
                </a:lnTo>
                <a:lnTo>
                  <a:pt x="108043" y="962025"/>
                </a:lnTo>
                <a:lnTo>
                  <a:pt x="83835" y="923976"/>
                </a:lnTo>
                <a:lnTo>
                  <a:pt x="62412" y="884097"/>
                </a:lnTo>
                <a:lnTo>
                  <a:pt x="43910" y="842526"/>
                </a:lnTo>
                <a:lnTo>
                  <a:pt x="28467" y="799399"/>
                </a:lnTo>
                <a:lnTo>
                  <a:pt x="16217" y="754852"/>
                </a:lnTo>
                <a:lnTo>
                  <a:pt x="7298" y="709023"/>
                </a:lnTo>
                <a:lnTo>
                  <a:pt x="1847" y="662047"/>
                </a:lnTo>
                <a:lnTo>
                  <a:pt x="0" y="614060"/>
                </a:lnTo>
                <a:lnTo>
                  <a:pt x="1847" y="566071"/>
                </a:lnTo>
                <a:lnTo>
                  <a:pt x="7298" y="519093"/>
                </a:lnTo>
                <a:lnTo>
                  <a:pt x="16217" y="473261"/>
                </a:lnTo>
                <a:lnTo>
                  <a:pt x="28467" y="428712"/>
                </a:lnTo>
                <a:lnTo>
                  <a:pt x="43910" y="385583"/>
                </a:lnTo>
                <a:lnTo>
                  <a:pt x="62412" y="344010"/>
                </a:lnTo>
                <a:lnTo>
                  <a:pt x="83835" y="304131"/>
                </a:lnTo>
                <a:lnTo>
                  <a:pt x="108043" y="266080"/>
                </a:lnTo>
                <a:lnTo>
                  <a:pt x="134899" y="229995"/>
                </a:lnTo>
                <a:lnTo>
                  <a:pt x="164267" y="196013"/>
                </a:lnTo>
                <a:lnTo>
                  <a:pt x="196011" y="164269"/>
                </a:lnTo>
                <a:lnTo>
                  <a:pt x="229993" y="134901"/>
                </a:lnTo>
                <a:lnTo>
                  <a:pt x="266077" y="108044"/>
                </a:lnTo>
                <a:lnTo>
                  <a:pt x="304127" y="83836"/>
                </a:lnTo>
                <a:lnTo>
                  <a:pt x="344007" y="62413"/>
                </a:lnTo>
                <a:lnTo>
                  <a:pt x="385579" y="43911"/>
                </a:lnTo>
                <a:lnTo>
                  <a:pt x="428707" y="28467"/>
                </a:lnTo>
                <a:lnTo>
                  <a:pt x="473255" y="16217"/>
                </a:lnTo>
                <a:lnTo>
                  <a:pt x="519086" y="7298"/>
                </a:lnTo>
                <a:lnTo>
                  <a:pt x="566064" y="1847"/>
                </a:lnTo>
                <a:lnTo>
                  <a:pt x="614052" y="0"/>
                </a:lnTo>
                <a:lnTo>
                  <a:pt x="7048369" y="0"/>
                </a:lnTo>
                <a:lnTo>
                  <a:pt x="7096992" y="1926"/>
                </a:lnTo>
                <a:lnTo>
                  <a:pt x="7145007" y="7649"/>
                </a:lnTo>
                <a:lnTo>
                  <a:pt x="7192210" y="17083"/>
                </a:lnTo>
                <a:lnTo>
                  <a:pt x="7238393" y="30142"/>
                </a:lnTo>
                <a:lnTo>
                  <a:pt x="7283352" y="46741"/>
                </a:lnTo>
                <a:lnTo>
                  <a:pt x="7326879" y="66795"/>
                </a:lnTo>
                <a:lnTo>
                  <a:pt x="7368770" y="90218"/>
                </a:lnTo>
                <a:lnTo>
                  <a:pt x="7408817" y="116925"/>
                </a:lnTo>
                <a:lnTo>
                  <a:pt x="7446816" y="146831"/>
                </a:lnTo>
                <a:lnTo>
                  <a:pt x="7482559" y="179850"/>
                </a:lnTo>
                <a:lnTo>
                  <a:pt x="7515578" y="215594"/>
                </a:lnTo>
                <a:lnTo>
                  <a:pt x="7545484" y="253594"/>
                </a:lnTo>
                <a:lnTo>
                  <a:pt x="7572191" y="293644"/>
                </a:lnTo>
                <a:lnTo>
                  <a:pt x="7595614" y="335537"/>
                </a:lnTo>
                <a:lnTo>
                  <a:pt x="7615668" y="379068"/>
                </a:lnTo>
                <a:lnTo>
                  <a:pt x="7632268" y="424029"/>
                </a:lnTo>
                <a:lnTo>
                  <a:pt x="7645327" y="470216"/>
                </a:lnTo>
                <a:lnTo>
                  <a:pt x="7654760" y="517420"/>
                </a:lnTo>
                <a:lnTo>
                  <a:pt x="7660483" y="565437"/>
                </a:lnTo>
                <a:lnTo>
                  <a:pt x="7662410" y="614060"/>
                </a:lnTo>
                <a:lnTo>
                  <a:pt x="7660562" y="662047"/>
                </a:lnTo>
                <a:lnTo>
                  <a:pt x="7655111" y="709023"/>
                </a:lnTo>
                <a:lnTo>
                  <a:pt x="7646192" y="754852"/>
                </a:lnTo>
                <a:lnTo>
                  <a:pt x="7633943" y="799399"/>
                </a:lnTo>
                <a:lnTo>
                  <a:pt x="7618499" y="842526"/>
                </a:lnTo>
                <a:lnTo>
                  <a:pt x="7599997" y="884097"/>
                </a:lnTo>
                <a:lnTo>
                  <a:pt x="7578574" y="923976"/>
                </a:lnTo>
                <a:lnTo>
                  <a:pt x="7554366" y="962025"/>
                </a:lnTo>
                <a:lnTo>
                  <a:pt x="7527510" y="998109"/>
                </a:lnTo>
                <a:lnTo>
                  <a:pt x="7498142" y="1032090"/>
                </a:lnTo>
                <a:lnTo>
                  <a:pt x="7466399" y="1063833"/>
                </a:lnTo>
                <a:lnTo>
                  <a:pt x="7432418" y="1093201"/>
                </a:lnTo>
                <a:lnTo>
                  <a:pt x="7396334" y="1120057"/>
                </a:lnTo>
                <a:lnTo>
                  <a:pt x="7358285" y="1144265"/>
                </a:lnTo>
                <a:lnTo>
                  <a:pt x="7318406" y="1165688"/>
                </a:lnTo>
                <a:lnTo>
                  <a:pt x="7276835" y="1184190"/>
                </a:lnTo>
                <a:lnTo>
                  <a:pt x="7233708" y="1199634"/>
                </a:lnTo>
                <a:lnTo>
                  <a:pt x="7189161" y="1211883"/>
                </a:lnTo>
                <a:lnTo>
                  <a:pt x="7143332" y="1220802"/>
                </a:lnTo>
                <a:lnTo>
                  <a:pt x="7096355" y="1226253"/>
                </a:lnTo>
                <a:lnTo>
                  <a:pt x="7048369" y="1228101"/>
                </a:lnTo>
                <a:close/>
              </a:path>
            </a:pathLst>
          </a:custGeom>
          <a:solidFill>
            <a:srgbClr val="FBB123"/>
          </a:solidFill>
        </p:spPr>
        <p:txBody>
          <a:bodyPr wrap="square" lIns="0" tIns="0" rIns="0" bIns="0" rtlCol="0"/>
          <a:p/>
        </p:txBody>
      </p:sp>
      <p:sp>
        <p:nvSpPr>
          <p:cNvPr id="324" name="Diamond 323"/>
          <p:cNvSpPr/>
          <p:nvPr/>
        </p:nvSpPr>
        <p:spPr>
          <a:xfrm>
            <a:off x="16224468" y="8248830"/>
            <a:ext cx="7975030" cy="6721552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  <p:sp>
        <p:nvSpPr>
          <p:cNvPr id="308" name="TextBox 307"/>
          <p:cNvSpPr txBox="1"/>
          <p:nvPr/>
        </p:nvSpPr>
        <p:spPr>
          <a:xfrm>
            <a:off x="-463661" y="95319"/>
            <a:ext cx="3651445" cy="3169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20000" b="1" spc="-300" dirty="0"/>
              <a:t>05</a:t>
            </a:r>
            <a:endParaRPr lang="en-US" sz="20000" b="1" spc="-300" dirty="0"/>
          </a:p>
        </p:txBody>
      </p:sp>
      <p:sp>
        <p:nvSpPr>
          <p:cNvPr id="14" name="Diamond 13"/>
          <p:cNvSpPr/>
          <p:nvPr/>
        </p:nvSpPr>
        <p:spPr>
          <a:xfrm rot="2160000">
            <a:off x="-3059212" y="-2621735"/>
            <a:ext cx="7975030" cy="6721552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  <p:sp>
        <p:nvSpPr>
          <p:cNvPr id="15" name="TextBox 307"/>
          <p:cNvSpPr txBox="1"/>
          <p:nvPr/>
        </p:nvSpPr>
        <p:spPr>
          <a:xfrm>
            <a:off x="-82661" y="308044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latin typeface="Arial Black" panose="020B0A04020102020204" charset="0"/>
                <a:cs typeface="Arial Black" panose="020B0A04020102020204" charset="0"/>
              </a:rPr>
              <a:t>06</a:t>
            </a:r>
            <a:endParaRPr lang="en-US" sz="16000" b="1" spc="-3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84650" y="704850"/>
            <a:ext cx="13124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accent5"/>
                </a:solidFill>
              </a:rPr>
              <a:t>Top 5 Average</a:t>
            </a:r>
            <a:r>
              <a:rPr lang="en-US" sz="4000" b="1">
                <a:solidFill>
                  <a:schemeClr val="accent1"/>
                </a:solidFill>
              </a:rPr>
              <a:t> </a:t>
            </a:r>
            <a:r>
              <a:rPr lang="en-US" sz="4000" b="1">
                <a:solidFill>
                  <a:srgbClr val="FFC000"/>
                </a:solidFill>
              </a:rPr>
              <a:t>High Discount Percentage Customers</a:t>
            </a:r>
            <a:endParaRPr lang="en-US" sz="4000" b="1">
              <a:solidFill>
                <a:srgbClr val="FFC000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481050" y="1695450"/>
            <a:ext cx="4403725" cy="2451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object 5"/>
          <p:cNvSpPr/>
          <p:nvPr/>
        </p:nvSpPr>
        <p:spPr>
          <a:xfrm>
            <a:off x="8284845" y="8705850"/>
            <a:ext cx="2771140" cy="1228725"/>
          </a:xfrm>
          <a:custGeom>
            <a:avLst/>
            <a:gdLst/>
            <a:ahLst/>
            <a:cxnLst/>
            <a:rect l="l" t="t" r="r" b="b"/>
            <a:pathLst>
              <a:path w="3336290" h="1228725">
                <a:moveTo>
                  <a:pt x="2722008" y="1228101"/>
                </a:moveTo>
                <a:lnTo>
                  <a:pt x="614060" y="1228101"/>
                </a:lnTo>
                <a:lnTo>
                  <a:pt x="566071" y="1226253"/>
                </a:lnTo>
                <a:lnTo>
                  <a:pt x="519093" y="1220802"/>
                </a:lnTo>
                <a:lnTo>
                  <a:pt x="473261" y="1211883"/>
                </a:lnTo>
                <a:lnTo>
                  <a:pt x="428712" y="1199634"/>
                </a:lnTo>
                <a:lnTo>
                  <a:pt x="385583" y="1184190"/>
                </a:lnTo>
                <a:lnTo>
                  <a:pt x="344010" y="1165688"/>
                </a:lnTo>
                <a:lnTo>
                  <a:pt x="304131" y="1144265"/>
                </a:lnTo>
                <a:lnTo>
                  <a:pt x="266080" y="1120057"/>
                </a:lnTo>
                <a:lnTo>
                  <a:pt x="229995" y="1093201"/>
                </a:lnTo>
                <a:lnTo>
                  <a:pt x="196013" y="1063833"/>
                </a:lnTo>
                <a:lnTo>
                  <a:pt x="164269" y="1032090"/>
                </a:lnTo>
                <a:lnTo>
                  <a:pt x="134901" y="998109"/>
                </a:lnTo>
                <a:lnTo>
                  <a:pt x="108044" y="962025"/>
                </a:lnTo>
                <a:lnTo>
                  <a:pt x="83836" y="923976"/>
                </a:lnTo>
                <a:lnTo>
                  <a:pt x="62413" y="884097"/>
                </a:lnTo>
                <a:lnTo>
                  <a:pt x="43911" y="842526"/>
                </a:lnTo>
                <a:lnTo>
                  <a:pt x="28467" y="799399"/>
                </a:lnTo>
                <a:lnTo>
                  <a:pt x="16217" y="754852"/>
                </a:lnTo>
                <a:lnTo>
                  <a:pt x="7298" y="709023"/>
                </a:lnTo>
                <a:lnTo>
                  <a:pt x="1847" y="662047"/>
                </a:lnTo>
                <a:lnTo>
                  <a:pt x="0" y="614060"/>
                </a:lnTo>
                <a:lnTo>
                  <a:pt x="1847" y="566071"/>
                </a:lnTo>
                <a:lnTo>
                  <a:pt x="7298" y="519093"/>
                </a:lnTo>
                <a:lnTo>
                  <a:pt x="16217" y="473261"/>
                </a:lnTo>
                <a:lnTo>
                  <a:pt x="28467" y="428712"/>
                </a:lnTo>
                <a:lnTo>
                  <a:pt x="43911" y="385583"/>
                </a:lnTo>
                <a:lnTo>
                  <a:pt x="62413" y="344010"/>
                </a:lnTo>
                <a:lnTo>
                  <a:pt x="83836" y="304131"/>
                </a:lnTo>
                <a:lnTo>
                  <a:pt x="108044" y="266080"/>
                </a:lnTo>
                <a:lnTo>
                  <a:pt x="134901" y="229995"/>
                </a:lnTo>
                <a:lnTo>
                  <a:pt x="164269" y="196013"/>
                </a:lnTo>
                <a:lnTo>
                  <a:pt x="196013" y="164269"/>
                </a:lnTo>
                <a:lnTo>
                  <a:pt x="229995" y="134901"/>
                </a:lnTo>
                <a:lnTo>
                  <a:pt x="266080" y="108044"/>
                </a:lnTo>
                <a:lnTo>
                  <a:pt x="304131" y="83836"/>
                </a:lnTo>
                <a:lnTo>
                  <a:pt x="344010" y="62413"/>
                </a:lnTo>
                <a:lnTo>
                  <a:pt x="385583" y="43911"/>
                </a:lnTo>
                <a:lnTo>
                  <a:pt x="428712" y="28467"/>
                </a:lnTo>
                <a:lnTo>
                  <a:pt x="473261" y="16217"/>
                </a:lnTo>
                <a:lnTo>
                  <a:pt x="519093" y="7298"/>
                </a:lnTo>
                <a:lnTo>
                  <a:pt x="566071" y="1847"/>
                </a:lnTo>
                <a:lnTo>
                  <a:pt x="614060" y="0"/>
                </a:lnTo>
                <a:lnTo>
                  <a:pt x="2722008" y="0"/>
                </a:lnTo>
                <a:lnTo>
                  <a:pt x="2770630" y="1926"/>
                </a:lnTo>
                <a:lnTo>
                  <a:pt x="2818645" y="7649"/>
                </a:lnTo>
                <a:lnTo>
                  <a:pt x="2865848" y="17083"/>
                </a:lnTo>
                <a:lnTo>
                  <a:pt x="2912032" y="30142"/>
                </a:lnTo>
                <a:lnTo>
                  <a:pt x="2956990" y="46741"/>
                </a:lnTo>
                <a:lnTo>
                  <a:pt x="3000518" y="66795"/>
                </a:lnTo>
                <a:lnTo>
                  <a:pt x="3042408" y="90218"/>
                </a:lnTo>
                <a:lnTo>
                  <a:pt x="3082456" y="116925"/>
                </a:lnTo>
                <a:lnTo>
                  <a:pt x="3120454" y="146831"/>
                </a:lnTo>
                <a:lnTo>
                  <a:pt x="3156197" y="179850"/>
                </a:lnTo>
                <a:lnTo>
                  <a:pt x="3189216" y="215594"/>
                </a:lnTo>
                <a:lnTo>
                  <a:pt x="3219122" y="253594"/>
                </a:lnTo>
                <a:lnTo>
                  <a:pt x="3245829" y="293644"/>
                </a:lnTo>
                <a:lnTo>
                  <a:pt x="3269253" y="335537"/>
                </a:lnTo>
                <a:lnTo>
                  <a:pt x="3289307" y="379068"/>
                </a:lnTo>
                <a:lnTo>
                  <a:pt x="3305906" y="424029"/>
                </a:lnTo>
                <a:lnTo>
                  <a:pt x="3318965" y="470216"/>
                </a:lnTo>
                <a:lnTo>
                  <a:pt x="3328398" y="517420"/>
                </a:lnTo>
                <a:lnTo>
                  <a:pt x="3334121" y="565437"/>
                </a:lnTo>
                <a:lnTo>
                  <a:pt x="3336048" y="614060"/>
                </a:lnTo>
                <a:lnTo>
                  <a:pt x="3334200" y="662047"/>
                </a:lnTo>
                <a:lnTo>
                  <a:pt x="3328749" y="709023"/>
                </a:lnTo>
                <a:lnTo>
                  <a:pt x="3319830" y="754852"/>
                </a:lnTo>
                <a:lnTo>
                  <a:pt x="3307581" y="799399"/>
                </a:lnTo>
                <a:lnTo>
                  <a:pt x="3292137" y="842526"/>
                </a:lnTo>
                <a:lnTo>
                  <a:pt x="3273635" y="884097"/>
                </a:lnTo>
                <a:lnTo>
                  <a:pt x="3252212" y="923976"/>
                </a:lnTo>
                <a:lnTo>
                  <a:pt x="3228004" y="962025"/>
                </a:lnTo>
                <a:lnTo>
                  <a:pt x="3201148" y="998109"/>
                </a:lnTo>
                <a:lnTo>
                  <a:pt x="3171781" y="1032090"/>
                </a:lnTo>
                <a:lnTo>
                  <a:pt x="3140038" y="1063833"/>
                </a:lnTo>
                <a:lnTo>
                  <a:pt x="3106056" y="1093201"/>
                </a:lnTo>
                <a:lnTo>
                  <a:pt x="3069972" y="1120057"/>
                </a:lnTo>
                <a:lnTo>
                  <a:pt x="3031923" y="1144265"/>
                </a:lnTo>
                <a:lnTo>
                  <a:pt x="2992044" y="1165688"/>
                </a:lnTo>
                <a:lnTo>
                  <a:pt x="2950473" y="1184190"/>
                </a:lnTo>
                <a:lnTo>
                  <a:pt x="2907346" y="1199634"/>
                </a:lnTo>
                <a:lnTo>
                  <a:pt x="2862800" y="1211883"/>
                </a:lnTo>
                <a:lnTo>
                  <a:pt x="2816970" y="1220802"/>
                </a:lnTo>
                <a:lnTo>
                  <a:pt x="2769994" y="1226253"/>
                </a:lnTo>
                <a:lnTo>
                  <a:pt x="2722008" y="1228101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p/>
        </p:txBody>
      </p:sp>
      <p:sp>
        <p:nvSpPr>
          <p:cNvPr id="6" name="object 6"/>
          <p:cNvSpPr/>
          <p:nvPr/>
        </p:nvSpPr>
        <p:spPr>
          <a:xfrm>
            <a:off x="6927850" y="5429250"/>
            <a:ext cx="5194300" cy="1228725"/>
          </a:xfrm>
          <a:custGeom>
            <a:avLst/>
            <a:gdLst/>
            <a:ahLst/>
            <a:cxnLst/>
            <a:rect l="l" t="t" r="r" b="b"/>
            <a:pathLst>
              <a:path w="4772025" h="1228725">
                <a:moveTo>
                  <a:pt x="4157923" y="1228101"/>
                </a:moveTo>
                <a:lnTo>
                  <a:pt x="614040" y="1228101"/>
                </a:lnTo>
                <a:lnTo>
                  <a:pt x="566051" y="1226253"/>
                </a:lnTo>
                <a:lnTo>
                  <a:pt x="519073" y="1220802"/>
                </a:lnTo>
                <a:lnTo>
                  <a:pt x="473241" y="1211883"/>
                </a:lnTo>
                <a:lnTo>
                  <a:pt x="428693" y="1199634"/>
                </a:lnTo>
                <a:lnTo>
                  <a:pt x="385565" y="1184190"/>
                </a:lnTo>
                <a:lnTo>
                  <a:pt x="343994" y="1165688"/>
                </a:lnTo>
                <a:lnTo>
                  <a:pt x="304115" y="1144265"/>
                </a:lnTo>
                <a:lnTo>
                  <a:pt x="266066" y="1120057"/>
                </a:lnTo>
                <a:lnTo>
                  <a:pt x="229983" y="1093201"/>
                </a:lnTo>
                <a:lnTo>
                  <a:pt x="196002" y="1063833"/>
                </a:lnTo>
                <a:lnTo>
                  <a:pt x="164259" y="1032090"/>
                </a:lnTo>
                <a:lnTo>
                  <a:pt x="134893" y="998109"/>
                </a:lnTo>
                <a:lnTo>
                  <a:pt x="108037" y="962025"/>
                </a:lnTo>
                <a:lnTo>
                  <a:pt x="83831" y="923976"/>
                </a:lnTo>
                <a:lnTo>
                  <a:pt x="62409" y="884097"/>
                </a:lnTo>
                <a:lnTo>
                  <a:pt x="43908" y="842526"/>
                </a:lnTo>
                <a:lnTo>
                  <a:pt x="28465" y="799399"/>
                </a:lnTo>
                <a:lnTo>
                  <a:pt x="16216" y="754852"/>
                </a:lnTo>
                <a:lnTo>
                  <a:pt x="7298" y="709023"/>
                </a:lnTo>
                <a:lnTo>
                  <a:pt x="1847" y="662047"/>
                </a:lnTo>
                <a:lnTo>
                  <a:pt x="0" y="614060"/>
                </a:lnTo>
                <a:lnTo>
                  <a:pt x="1847" y="566071"/>
                </a:lnTo>
                <a:lnTo>
                  <a:pt x="7298" y="519093"/>
                </a:lnTo>
                <a:lnTo>
                  <a:pt x="16216" y="473261"/>
                </a:lnTo>
                <a:lnTo>
                  <a:pt x="28465" y="428712"/>
                </a:lnTo>
                <a:lnTo>
                  <a:pt x="43908" y="385583"/>
                </a:lnTo>
                <a:lnTo>
                  <a:pt x="62409" y="344010"/>
                </a:lnTo>
                <a:lnTo>
                  <a:pt x="83831" y="304131"/>
                </a:lnTo>
                <a:lnTo>
                  <a:pt x="108037" y="266080"/>
                </a:lnTo>
                <a:lnTo>
                  <a:pt x="134893" y="229995"/>
                </a:lnTo>
                <a:lnTo>
                  <a:pt x="164259" y="196013"/>
                </a:lnTo>
                <a:lnTo>
                  <a:pt x="196002" y="164269"/>
                </a:lnTo>
                <a:lnTo>
                  <a:pt x="229983" y="134901"/>
                </a:lnTo>
                <a:lnTo>
                  <a:pt x="266066" y="108044"/>
                </a:lnTo>
                <a:lnTo>
                  <a:pt x="304115" y="83836"/>
                </a:lnTo>
                <a:lnTo>
                  <a:pt x="343994" y="62413"/>
                </a:lnTo>
                <a:lnTo>
                  <a:pt x="385565" y="43911"/>
                </a:lnTo>
                <a:lnTo>
                  <a:pt x="428693" y="28467"/>
                </a:lnTo>
                <a:lnTo>
                  <a:pt x="473241" y="16217"/>
                </a:lnTo>
                <a:lnTo>
                  <a:pt x="519073" y="7298"/>
                </a:lnTo>
                <a:lnTo>
                  <a:pt x="566051" y="1847"/>
                </a:lnTo>
                <a:lnTo>
                  <a:pt x="614040" y="0"/>
                </a:lnTo>
                <a:lnTo>
                  <a:pt x="4157923" y="0"/>
                </a:lnTo>
                <a:lnTo>
                  <a:pt x="4206546" y="1926"/>
                </a:lnTo>
                <a:lnTo>
                  <a:pt x="4254561" y="7649"/>
                </a:lnTo>
                <a:lnTo>
                  <a:pt x="4301764" y="17083"/>
                </a:lnTo>
                <a:lnTo>
                  <a:pt x="4347947" y="30142"/>
                </a:lnTo>
                <a:lnTo>
                  <a:pt x="4392906" y="46741"/>
                </a:lnTo>
                <a:lnTo>
                  <a:pt x="4436434" y="66795"/>
                </a:lnTo>
                <a:lnTo>
                  <a:pt x="4478324" y="90218"/>
                </a:lnTo>
                <a:lnTo>
                  <a:pt x="4518372" y="116925"/>
                </a:lnTo>
                <a:lnTo>
                  <a:pt x="4556370" y="146831"/>
                </a:lnTo>
                <a:lnTo>
                  <a:pt x="4592113" y="179850"/>
                </a:lnTo>
                <a:lnTo>
                  <a:pt x="4625132" y="215594"/>
                </a:lnTo>
                <a:lnTo>
                  <a:pt x="4655038" y="253594"/>
                </a:lnTo>
                <a:lnTo>
                  <a:pt x="4681745" y="293644"/>
                </a:lnTo>
                <a:lnTo>
                  <a:pt x="4705169" y="335537"/>
                </a:lnTo>
                <a:lnTo>
                  <a:pt x="4725222" y="379068"/>
                </a:lnTo>
                <a:lnTo>
                  <a:pt x="4741822" y="424029"/>
                </a:lnTo>
                <a:lnTo>
                  <a:pt x="4754881" y="470216"/>
                </a:lnTo>
                <a:lnTo>
                  <a:pt x="4764314" y="517420"/>
                </a:lnTo>
                <a:lnTo>
                  <a:pt x="4770037" y="565437"/>
                </a:lnTo>
                <a:lnTo>
                  <a:pt x="4771964" y="614060"/>
                </a:lnTo>
                <a:lnTo>
                  <a:pt x="4770116" y="662047"/>
                </a:lnTo>
                <a:lnTo>
                  <a:pt x="4764665" y="709023"/>
                </a:lnTo>
                <a:lnTo>
                  <a:pt x="4755746" y="754852"/>
                </a:lnTo>
                <a:lnTo>
                  <a:pt x="4743497" y="799399"/>
                </a:lnTo>
                <a:lnTo>
                  <a:pt x="4728053" y="842526"/>
                </a:lnTo>
                <a:lnTo>
                  <a:pt x="4709551" y="884097"/>
                </a:lnTo>
                <a:lnTo>
                  <a:pt x="4688128" y="923976"/>
                </a:lnTo>
                <a:lnTo>
                  <a:pt x="4663920" y="962025"/>
                </a:lnTo>
                <a:lnTo>
                  <a:pt x="4637064" y="998109"/>
                </a:lnTo>
                <a:lnTo>
                  <a:pt x="4607696" y="1032090"/>
                </a:lnTo>
                <a:lnTo>
                  <a:pt x="4575954" y="1063833"/>
                </a:lnTo>
                <a:lnTo>
                  <a:pt x="4541972" y="1093201"/>
                </a:lnTo>
                <a:lnTo>
                  <a:pt x="4505888" y="1120057"/>
                </a:lnTo>
                <a:lnTo>
                  <a:pt x="4467839" y="1144265"/>
                </a:lnTo>
                <a:lnTo>
                  <a:pt x="4427960" y="1165688"/>
                </a:lnTo>
                <a:lnTo>
                  <a:pt x="4386389" y="1184190"/>
                </a:lnTo>
                <a:lnTo>
                  <a:pt x="4343262" y="1199634"/>
                </a:lnTo>
                <a:lnTo>
                  <a:pt x="4298715" y="1211883"/>
                </a:lnTo>
                <a:lnTo>
                  <a:pt x="4252886" y="1220802"/>
                </a:lnTo>
                <a:lnTo>
                  <a:pt x="4205910" y="1226253"/>
                </a:lnTo>
                <a:lnTo>
                  <a:pt x="4157923" y="1228101"/>
                </a:lnTo>
                <a:close/>
              </a:path>
            </a:pathLst>
          </a:custGeom>
          <a:solidFill>
            <a:srgbClr val="33D5B1"/>
          </a:solid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6394605" y="3676653"/>
            <a:ext cx="6169025" cy="1228725"/>
          </a:xfrm>
          <a:custGeom>
            <a:avLst/>
            <a:gdLst/>
            <a:ahLst/>
            <a:cxnLst/>
            <a:rect l="l" t="t" r="r" b="b"/>
            <a:pathLst>
              <a:path w="6169025" h="1228725">
                <a:moveTo>
                  <a:pt x="5554986" y="1228101"/>
                </a:moveTo>
                <a:lnTo>
                  <a:pt x="614060" y="1228101"/>
                </a:lnTo>
                <a:lnTo>
                  <a:pt x="566071" y="1226253"/>
                </a:lnTo>
                <a:lnTo>
                  <a:pt x="519093" y="1220802"/>
                </a:lnTo>
                <a:lnTo>
                  <a:pt x="473261" y="1211883"/>
                </a:lnTo>
                <a:lnTo>
                  <a:pt x="428712" y="1199634"/>
                </a:lnTo>
                <a:lnTo>
                  <a:pt x="385583" y="1184190"/>
                </a:lnTo>
                <a:lnTo>
                  <a:pt x="344010" y="1165688"/>
                </a:lnTo>
                <a:lnTo>
                  <a:pt x="304131" y="1144265"/>
                </a:lnTo>
                <a:lnTo>
                  <a:pt x="266080" y="1120057"/>
                </a:lnTo>
                <a:lnTo>
                  <a:pt x="229995" y="1093201"/>
                </a:lnTo>
                <a:lnTo>
                  <a:pt x="196013" y="1063833"/>
                </a:lnTo>
                <a:lnTo>
                  <a:pt x="164269" y="1032090"/>
                </a:lnTo>
                <a:lnTo>
                  <a:pt x="134901" y="998109"/>
                </a:lnTo>
                <a:lnTo>
                  <a:pt x="108044" y="962025"/>
                </a:lnTo>
                <a:lnTo>
                  <a:pt x="83836" y="923976"/>
                </a:lnTo>
                <a:lnTo>
                  <a:pt x="62413" y="884097"/>
                </a:lnTo>
                <a:lnTo>
                  <a:pt x="43911" y="842526"/>
                </a:lnTo>
                <a:lnTo>
                  <a:pt x="28467" y="799399"/>
                </a:lnTo>
                <a:lnTo>
                  <a:pt x="16217" y="754852"/>
                </a:lnTo>
                <a:lnTo>
                  <a:pt x="7298" y="709023"/>
                </a:lnTo>
                <a:lnTo>
                  <a:pt x="1847" y="662047"/>
                </a:lnTo>
                <a:lnTo>
                  <a:pt x="0" y="614060"/>
                </a:lnTo>
                <a:lnTo>
                  <a:pt x="1847" y="566071"/>
                </a:lnTo>
                <a:lnTo>
                  <a:pt x="7298" y="519093"/>
                </a:lnTo>
                <a:lnTo>
                  <a:pt x="16217" y="473261"/>
                </a:lnTo>
                <a:lnTo>
                  <a:pt x="28467" y="428712"/>
                </a:lnTo>
                <a:lnTo>
                  <a:pt x="43911" y="385583"/>
                </a:lnTo>
                <a:lnTo>
                  <a:pt x="62413" y="344010"/>
                </a:lnTo>
                <a:lnTo>
                  <a:pt x="83836" y="304131"/>
                </a:lnTo>
                <a:lnTo>
                  <a:pt x="108044" y="266080"/>
                </a:lnTo>
                <a:lnTo>
                  <a:pt x="134901" y="229995"/>
                </a:lnTo>
                <a:lnTo>
                  <a:pt x="164269" y="196013"/>
                </a:lnTo>
                <a:lnTo>
                  <a:pt x="196013" y="164269"/>
                </a:lnTo>
                <a:lnTo>
                  <a:pt x="229995" y="134901"/>
                </a:lnTo>
                <a:lnTo>
                  <a:pt x="266080" y="108044"/>
                </a:lnTo>
                <a:lnTo>
                  <a:pt x="304131" y="83836"/>
                </a:lnTo>
                <a:lnTo>
                  <a:pt x="344010" y="62413"/>
                </a:lnTo>
                <a:lnTo>
                  <a:pt x="385583" y="43911"/>
                </a:lnTo>
                <a:lnTo>
                  <a:pt x="428712" y="28467"/>
                </a:lnTo>
                <a:lnTo>
                  <a:pt x="473261" y="16217"/>
                </a:lnTo>
                <a:lnTo>
                  <a:pt x="519093" y="7298"/>
                </a:lnTo>
                <a:lnTo>
                  <a:pt x="566071" y="1847"/>
                </a:lnTo>
                <a:lnTo>
                  <a:pt x="614060" y="0"/>
                </a:lnTo>
                <a:lnTo>
                  <a:pt x="5554986" y="0"/>
                </a:lnTo>
                <a:lnTo>
                  <a:pt x="5603609" y="1926"/>
                </a:lnTo>
                <a:lnTo>
                  <a:pt x="5651624" y="7649"/>
                </a:lnTo>
                <a:lnTo>
                  <a:pt x="5698827" y="17083"/>
                </a:lnTo>
                <a:lnTo>
                  <a:pt x="5745010" y="30142"/>
                </a:lnTo>
                <a:lnTo>
                  <a:pt x="5789969" y="46741"/>
                </a:lnTo>
                <a:lnTo>
                  <a:pt x="5833496" y="66795"/>
                </a:lnTo>
                <a:lnTo>
                  <a:pt x="5875387" y="90218"/>
                </a:lnTo>
                <a:lnTo>
                  <a:pt x="5915434" y="116925"/>
                </a:lnTo>
                <a:lnTo>
                  <a:pt x="5953433" y="146831"/>
                </a:lnTo>
                <a:lnTo>
                  <a:pt x="5989176" y="179850"/>
                </a:lnTo>
                <a:lnTo>
                  <a:pt x="6022195" y="215594"/>
                </a:lnTo>
                <a:lnTo>
                  <a:pt x="6052101" y="253594"/>
                </a:lnTo>
                <a:lnTo>
                  <a:pt x="6078808" y="293644"/>
                </a:lnTo>
                <a:lnTo>
                  <a:pt x="6102231" y="335537"/>
                </a:lnTo>
                <a:lnTo>
                  <a:pt x="6122285" y="379068"/>
                </a:lnTo>
                <a:lnTo>
                  <a:pt x="6138884" y="424029"/>
                </a:lnTo>
                <a:lnTo>
                  <a:pt x="6151944" y="470216"/>
                </a:lnTo>
                <a:lnTo>
                  <a:pt x="6161377" y="517420"/>
                </a:lnTo>
                <a:lnTo>
                  <a:pt x="6167100" y="565437"/>
                </a:lnTo>
                <a:lnTo>
                  <a:pt x="6169027" y="614060"/>
                </a:lnTo>
                <a:lnTo>
                  <a:pt x="6167179" y="662047"/>
                </a:lnTo>
                <a:lnTo>
                  <a:pt x="6161728" y="709023"/>
                </a:lnTo>
                <a:lnTo>
                  <a:pt x="6152809" y="754852"/>
                </a:lnTo>
                <a:lnTo>
                  <a:pt x="6140559" y="799399"/>
                </a:lnTo>
                <a:lnTo>
                  <a:pt x="6125116" y="842526"/>
                </a:lnTo>
                <a:lnTo>
                  <a:pt x="6106614" y="884097"/>
                </a:lnTo>
                <a:lnTo>
                  <a:pt x="6085191" y="923976"/>
                </a:lnTo>
                <a:lnTo>
                  <a:pt x="6060983" y="962025"/>
                </a:lnTo>
                <a:lnTo>
                  <a:pt x="6034127" y="998109"/>
                </a:lnTo>
                <a:lnTo>
                  <a:pt x="6004759" y="1032090"/>
                </a:lnTo>
                <a:lnTo>
                  <a:pt x="5973016" y="1063833"/>
                </a:lnTo>
                <a:lnTo>
                  <a:pt x="5939035" y="1093201"/>
                </a:lnTo>
                <a:lnTo>
                  <a:pt x="5902951" y="1120057"/>
                </a:lnTo>
                <a:lnTo>
                  <a:pt x="5864902" y="1144265"/>
                </a:lnTo>
                <a:lnTo>
                  <a:pt x="5825023" y="1165688"/>
                </a:lnTo>
                <a:lnTo>
                  <a:pt x="5783452" y="1184190"/>
                </a:lnTo>
                <a:lnTo>
                  <a:pt x="5740325" y="1199634"/>
                </a:lnTo>
                <a:lnTo>
                  <a:pt x="5695778" y="1211883"/>
                </a:lnTo>
                <a:lnTo>
                  <a:pt x="5649949" y="1220802"/>
                </a:lnTo>
                <a:lnTo>
                  <a:pt x="5602972" y="1226253"/>
                </a:lnTo>
                <a:lnTo>
                  <a:pt x="5554986" y="1228101"/>
                </a:lnTo>
                <a:close/>
              </a:path>
            </a:pathLst>
          </a:custGeom>
          <a:solidFill>
            <a:srgbClr val="107D72"/>
          </a:solidFill>
        </p:spPr>
        <p:txBody>
          <a:bodyPr wrap="square" lIns="0" tIns="0" rIns="0" bIns="0" rtlCol="0"/>
          <a:p/>
        </p:txBody>
      </p:sp>
      <p:sp>
        <p:nvSpPr>
          <p:cNvPr id="10" name="object 6"/>
          <p:cNvSpPr/>
          <p:nvPr/>
        </p:nvSpPr>
        <p:spPr>
          <a:xfrm>
            <a:off x="7115175" y="6953250"/>
            <a:ext cx="5006975" cy="1228725"/>
          </a:xfrm>
          <a:custGeom>
            <a:avLst/>
            <a:gdLst/>
            <a:ahLst/>
            <a:cxnLst/>
            <a:rect l="l" t="t" r="r" b="b"/>
            <a:pathLst>
              <a:path w="4772025" h="1228725">
                <a:moveTo>
                  <a:pt x="4157923" y="1228101"/>
                </a:moveTo>
                <a:lnTo>
                  <a:pt x="614040" y="1228101"/>
                </a:lnTo>
                <a:lnTo>
                  <a:pt x="566051" y="1226253"/>
                </a:lnTo>
                <a:lnTo>
                  <a:pt x="519073" y="1220802"/>
                </a:lnTo>
                <a:lnTo>
                  <a:pt x="473241" y="1211883"/>
                </a:lnTo>
                <a:lnTo>
                  <a:pt x="428693" y="1199634"/>
                </a:lnTo>
                <a:lnTo>
                  <a:pt x="385565" y="1184190"/>
                </a:lnTo>
                <a:lnTo>
                  <a:pt x="343994" y="1165688"/>
                </a:lnTo>
                <a:lnTo>
                  <a:pt x="304115" y="1144265"/>
                </a:lnTo>
                <a:lnTo>
                  <a:pt x="266066" y="1120057"/>
                </a:lnTo>
                <a:lnTo>
                  <a:pt x="229983" y="1093201"/>
                </a:lnTo>
                <a:lnTo>
                  <a:pt x="196002" y="1063833"/>
                </a:lnTo>
                <a:lnTo>
                  <a:pt x="164259" y="1032090"/>
                </a:lnTo>
                <a:lnTo>
                  <a:pt x="134893" y="998109"/>
                </a:lnTo>
                <a:lnTo>
                  <a:pt x="108037" y="962025"/>
                </a:lnTo>
                <a:lnTo>
                  <a:pt x="83831" y="923976"/>
                </a:lnTo>
                <a:lnTo>
                  <a:pt x="62409" y="884097"/>
                </a:lnTo>
                <a:lnTo>
                  <a:pt x="43908" y="842526"/>
                </a:lnTo>
                <a:lnTo>
                  <a:pt x="28465" y="799399"/>
                </a:lnTo>
                <a:lnTo>
                  <a:pt x="16216" y="754852"/>
                </a:lnTo>
                <a:lnTo>
                  <a:pt x="7298" y="709023"/>
                </a:lnTo>
                <a:lnTo>
                  <a:pt x="1847" y="662047"/>
                </a:lnTo>
                <a:lnTo>
                  <a:pt x="0" y="614060"/>
                </a:lnTo>
                <a:lnTo>
                  <a:pt x="1847" y="566071"/>
                </a:lnTo>
                <a:lnTo>
                  <a:pt x="7298" y="519093"/>
                </a:lnTo>
                <a:lnTo>
                  <a:pt x="16216" y="473261"/>
                </a:lnTo>
                <a:lnTo>
                  <a:pt x="28465" y="428712"/>
                </a:lnTo>
                <a:lnTo>
                  <a:pt x="43908" y="385583"/>
                </a:lnTo>
                <a:lnTo>
                  <a:pt x="62409" y="344010"/>
                </a:lnTo>
                <a:lnTo>
                  <a:pt x="83831" y="304131"/>
                </a:lnTo>
                <a:lnTo>
                  <a:pt x="108037" y="266080"/>
                </a:lnTo>
                <a:lnTo>
                  <a:pt x="134893" y="229995"/>
                </a:lnTo>
                <a:lnTo>
                  <a:pt x="164259" y="196013"/>
                </a:lnTo>
                <a:lnTo>
                  <a:pt x="196002" y="164269"/>
                </a:lnTo>
                <a:lnTo>
                  <a:pt x="229983" y="134901"/>
                </a:lnTo>
                <a:lnTo>
                  <a:pt x="266066" y="108044"/>
                </a:lnTo>
                <a:lnTo>
                  <a:pt x="304115" y="83836"/>
                </a:lnTo>
                <a:lnTo>
                  <a:pt x="343994" y="62413"/>
                </a:lnTo>
                <a:lnTo>
                  <a:pt x="385565" y="43911"/>
                </a:lnTo>
                <a:lnTo>
                  <a:pt x="428693" y="28467"/>
                </a:lnTo>
                <a:lnTo>
                  <a:pt x="473241" y="16217"/>
                </a:lnTo>
                <a:lnTo>
                  <a:pt x="519073" y="7298"/>
                </a:lnTo>
                <a:lnTo>
                  <a:pt x="566051" y="1847"/>
                </a:lnTo>
                <a:lnTo>
                  <a:pt x="614040" y="0"/>
                </a:lnTo>
                <a:lnTo>
                  <a:pt x="4157923" y="0"/>
                </a:lnTo>
                <a:lnTo>
                  <a:pt x="4206546" y="1926"/>
                </a:lnTo>
                <a:lnTo>
                  <a:pt x="4254561" y="7649"/>
                </a:lnTo>
                <a:lnTo>
                  <a:pt x="4301764" y="17083"/>
                </a:lnTo>
                <a:lnTo>
                  <a:pt x="4347947" y="30142"/>
                </a:lnTo>
                <a:lnTo>
                  <a:pt x="4392906" y="46741"/>
                </a:lnTo>
                <a:lnTo>
                  <a:pt x="4436434" y="66795"/>
                </a:lnTo>
                <a:lnTo>
                  <a:pt x="4478324" y="90218"/>
                </a:lnTo>
                <a:lnTo>
                  <a:pt x="4518372" y="116925"/>
                </a:lnTo>
                <a:lnTo>
                  <a:pt x="4556370" y="146831"/>
                </a:lnTo>
                <a:lnTo>
                  <a:pt x="4592113" y="179850"/>
                </a:lnTo>
                <a:lnTo>
                  <a:pt x="4625132" y="215594"/>
                </a:lnTo>
                <a:lnTo>
                  <a:pt x="4655038" y="253594"/>
                </a:lnTo>
                <a:lnTo>
                  <a:pt x="4681745" y="293644"/>
                </a:lnTo>
                <a:lnTo>
                  <a:pt x="4705169" y="335537"/>
                </a:lnTo>
                <a:lnTo>
                  <a:pt x="4725222" y="379068"/>
                </a:lnTo>
                <a:lnTo>
                  <a:pt x="4741822" y="424029"/>
                </a:lnTo>
                <a:lnTo>
                  <a:pt x="4754881" y="470216"/>
                </a:lnTo>
                <a:lnTo>
                  <a:pt x="4764314" y="517420"/>
                </a:lnTo>
                <a:lnTo>
                  <a:pt x="4770037" y="565437"/>
                </a:lnTo>
                <a:lnTo>
                  <a:pt x="4771964" y="614060"/>
                </a:lnTo>
                <a:lnTo>
                  <a:pt x="4770116" y="662047"/>
                </a:lnTo>
                <a:lnTo>
                  <a:pt x="4764665" y="709023"/>
                </a:lnTo>
                <a:lnTo>
                  <a:pt x="4755746" y="754852"/>
                </a:lnTo>
                <a:lnTo>
                  <a:pt x="4743497" y="799399"/>
                </a:lnTo>
                <a:lnTo>
                  <a:pt x="4728053" y="842526"/>
                </a:lnTo>
                <a:lnTo>
                  <a:pt x="4709551" y="884097"/>
                </a:lnTo>
                <a:lnTo>
                  <a:pt x="4688128" y="923976"/>
                </a:lnTo>
                <a:lnTo>
                  <a:pt x="4663920" y="962025"/>
                </a:lnTo>
                <a:lnTo>
                  <a:pt x="4637064" y="998109"/>
                </a:lnTo>
                <a:lnTo>
                  <a:pt x="4607696" y="1032090"/>
                </a:lnTo>
                <a:lnTo>
                  <a:pt x="4575954" y="1063833"/>
                </a:lnTo>
                <a:lnTo>
                  <a:pt x="4541972" y="1093201"/>
                </a:lnTo>
                <a:lnTo>
                  <a:pt x="4505888" y="1120057"/>
                </a:lnTo>
                <a:lnTo>
                  <a:pt x="4467839" y="1144265"/>
                </a:lnTo>
                <a:lnTo>
                  <a:pt x="4427960" y="1165688"/>
                </a:lnTo>
                <a:lnTo>
                  <a:pt x="4386389" y="1184190"/>
                </a:lnTo>
                <a:lnTo>
                  <a:pt x="4343262" y="1199634"/>
                </a:lnTo>
                <a:lnTo>
                  <a:pt x="4298715" y="1211883"/>
                </a:lnTo>
                <a:lnTo>
                  <a:pt x="4252886" y="1220802"/>
                </a:lnTo>
                <a:lnTo>
                  <a:pt x="4205910" y="1226253"/>
                </a:lnTo>
                <a:lnTo>
                  <a:pt x="4157923" y="1228101"/>
                </a:lnTo>
                <a:close/>
              </a:path>
            </a:pathLst>
          </a:custGeom>
          <a:solidFill>
            <a:srgbClr val="0BA8E8"/>
          </a:solidFill>
        </p:spPr>
        <p:txBody>
          <a:bodyPr wrap="square" lIns="0" tIns="0" rIns="0" bIns="0" rtlCol="0"/>
          <a:p/>
        </p:txBody>
      </p:sp>
      <p:sp>
        <p:nvSpPr>
          <p:cNvPr id="19" name="Text Box 18"/>
          <p:cNvSpPr txBox="1"/>
          <p:nvPr/>
        </p:nvSpPr>
        <p:spPr>
          <a:xfrm>
            <a:off x="8604250" y="2381250"/>
            <a:ext cx="2112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/>
              <a:t>30.8%</a:t>
            </a:r>
            <a:endParaRPr lang="en-US" sz="4800" b="1"/>
          </a:p>
        </p:txBody>
      </p:sp>
      <p:sp>
        <p:nvSpPr>
          <p:cNvPr id="22" name="Text Box 21"/>
          <p:cNvSpPr txBox="1"/>
          <p:nvPr/>
        </p:nvSpPr>
        <p:spPr>
          <a:xfrm>
            <a:off x="8604250" y="3829050"/>
            <a:ext cx="2112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/>
              <a:t>30.4%</a:t>
            </a:r>
            <a:endParaRPr lang="en-US" sz="4800" b="1"/>
          </a:p>
        </p:txBody>
      </p:sp>
      <p:sp>
        <p:nvSpPr>
          <p:cNvPr id="23" name="Text Box 22"/>
          <p:cNvSpPr txBox="1"/>
          <p:nvPr/>
        </p:nvSpPr>
        <p:spPr>
          <a:xfrm>
            <a:off x="8583295" y="5657850"/>
            <a:ext cx="2112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/>
              <a:t>30.3%</a:t>
            </a:r>
            <a:endParaRPr lang="en-US" sz="4800" b="1"/>
          </a:p>
        </p:txBody>
      </p:sp>
      <p:sp>
        <p:nvSpPr>
          <p:cNvPr id="24" name="Text Box 23"/>
          <p:cNvSpPr txBox="1"/>
          <p:nvPr/>
        </p:nvSpPr>
        <p:spPr>
          <a:xfrm>
            <a:off x="8528050" y="7076440"/>
            <a:ext cx="2112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/>
              <a:t>30.3%</a:t>
            </a:r>
            <a:endParaRPr lang="en-US" sz="4800" b="1"/>
          </a:p>
        </p:txBody>
      </p:sp>
      <p:sp>
        <p:nvSpPr>
          <p:cNvPr id="25" name="Text Box 24"/>
          <p:cNvSpPr txBox="1"/>
          <p:nvPr/>
        </p:nvSpPr>
        <p:spPr>
          <a:xfrm>
            <a:off x="8604250" y="8858250"/>
            <a:ext cx="2112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/>
              <a:t>29.3%</a:t>
            </a:r>
            <a:endParaRPr lang="en-US" sz="4800" b="1"/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9785" y="3904933"/>
            <a:ext cx="4095750" cy="1114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3520420" y="5429250"/>
            <a:ext cx="4325620" cy="1116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12868275" y="6487795"/>
            <a:ext cx="5680075" cy="2036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13458825" y="8401050"/>
            <a:ext cx="4449445" cy="17722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Text Box 33"/>
          <p:cNvSpPr txBox="1"/>
          <p:nvPr/>
        </p:nvSpPr>
        <p:spPr>
          <a:xfrm>
            <a:off x="755650" y="4210050"/>
            <a:ext cx="46621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Insights:</a:t>
            </a:r>
            <a:endParaRPr lang="en-US" sz="3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1.Top 5 Average High Discount customers get the discount in a similar range between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30.8% and 29.3%</a:t>
            </a:r>
            <a:endParaRPr lang="en-US" sz="30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2.Atliq Hardwares maintains good customer relationships with these top 5 customers.</a:t>
            </a:r>
            <a:endParaRPr lang="en-US" sz="3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3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1289050" y="4210050"/>
            <a:ext cx="10388600" cy="1107440"/>
          </a:xfrm>
        </p:spPr>
        <p:txBody>
          <a:bodyPr wrap="square"/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the complete report of the Gross sales amount for the customer “Atliq Exclusive” for each month.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180"/>
            <a:ext cx="498475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Text Box 7"/>
          <p:cNvSpPr txBox="1"/>
          <p:nvPr/>
        </p:nvSpPr>
        <p:spPr>
          <a:xfrm>
            <a:off x="1289050" y="2914650"/>
            <a:ext cx="2606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  <a:cs typeface="+mn-lt"/>
              </a:rPr>
              <a:t>Request 7:</a:t>
            </a:r>
            <a:r>
              <a:rPr lang="en-US"/>
              <a:t>: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20190" y="704850"/>
            <a:ext cx="11598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Gross sales Report for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 “Atliq Exclusives”</a:t>
            </a:r>
            <a:endParaRPr lang="en-US" sz="4000" b="1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-25627"/>
          <a:stretch>
            <a:fillRect/>
          </a:stretch>
        </p:blipFill>
        <p:spPr>
          <a:xfrm>
            <a:off x="13633450" y="1543050"/>
            <a:ext cx="4785995" cy="9509760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0" y="9112885"/>
            <a:ext cx="4785995" cy="18434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" name="Rectangle 6"/>
          <p:cNvSpPr/>
          <p:nvPr/>
        </p:nvSpPr>
        <p:spPr>
          <a:xfrm rot="16200000">
            <a:off x="-2522855" y="2379345"/>
            <a:ext cx="11376660" cy="649605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  <a:gd name="connsiteX0-51" fmla="*/ 0 w 4813275"/>
              <a:gd name="connsiteY0-52" fmla="*/ 5982 h 3729683"/>
              <a:gd name="connsiteX1-53" fmla="*/ 4813275 w 4813275"/>
              <a:gd name="connsiteY1-54" fmla="*/ 0 h 3729683"/>
              <a:gd name="connsiteX2-55" fmla="*/ 4374403 w 4813275"/>
              <a:gd name="connsiteY2-56" fmla="*/ 2940107 h 3729683"/>
              <a:gd name="connsiteX3-57" fmla="*/ 0 w 4813275"/>
              <a:gd name="connsiteY3-58" fmla="*/ 3729683 h 3729683"/>
              <a:gd name="connsiteX4-59" fmla="*/ 0 w 4813275"/>
              <a:gd name="connsiteY4-60" fmla="*/ 5982 h 3729683"/>
              <a:gd name="connsiteX0-61" fmla="*/ 0 w 4813275"/>
              <a:gd name="connsiteY0-62" fmla="*/ 5982 h 3729683"/>
              <a:gd name="connsiteX1-63" fmla="*/ 4813275 w 4813275"/>
              <a:gd name="connsiteY1-64" fmla="*/ 0 h 3729683"/>
              <a:gd name="connsiteX2-65" fmla="*/ 4788824 w 4813275"/>
              <a:gd name="connsiteY2-66" fmla="*/ 2953603 h 3729683"/>
              <a:gd name="connsiteX3-67" fmla="*/ 0 w 4813275"/>
              <a:gd name="connsiteY3-68" fmla="*/ 3729683 h 3729683"/>
              <a:gd name="connsiteX4-69" fmla="*/ 0 w 4813275"/>
              <a:gd name="connsiteY4-7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788824" y="2953603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33D5B1"/>
          </a:solidFill>
          <a:ln w="12700">
            <a:miter lim="400000"/>
          </a:ln>
        </p:spPr>
        <p:txBody>
          <a:bodyPr lIns="38100" tIns="38100" rIns="38100" bIns="38100" anchor="ctr"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Rectangle 6"/>
          <p:cNvSpPr/>
          <p:nvPr/>
        </p:nvSpPr>
        <p:spPr>
          <a:xfrm rot="5400000" flipH="1">
            <a:off x="14004925" y="5158740"/>
            <a:ext cx="889000" cy="1145413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26C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0" y="400050"/>
            <a:ext cx="13108940" cy="9283700"/>
          </a:xfrm>
          <a:prstGeom prst="rect">
            <a:avLst/>
          </a:prstGeom>
        </p:spPr>
      </p:pic>
      <p:sp>
        <p:nvSpPr>
          <p:cNvPr id="15" name="TextBox 307"/>
          <p:cNvSpPr txBox="1"/>
          <p:nvPr/>
        </p:nvSpPr>
        <p:spPr>
          <a:xfrm>
            <a:off x="1212739" y="1036389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07</a:t>
            </a:r>
            <a:endParaRPr lang="en-US" sz="16000" b="1" spc="-3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212850" y="4895850"/>
            <a:ext cx="46621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Insights:</a:t>
            </a: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1.Atliq Hardwares has highest gross sales in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October 2020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2.In every month compared to 2020, sales increased in 2021, except for the month of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November.</a:t>
            </a:r>
            <a:endParaRPr lang="en-US" sz="30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1365250" y="3448050"/>
            <a:ext cx="16006445" cy="2215515"/>
          </a:xfrm>
        </p:spPr>
        <p:txBody>
          <a:bodyPr wrap="square"/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which quarter of 2020, got the maximum total_sold_quantity?The final output contains these fields sorted by the total_sold_quantity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total_sold_quantity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180"/>
            <a:ext cx="498475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Text Box 7"/>
          <p:cNvSpPr txBox="1"/>
          <p:nvPr/>
        </p:nvSpPr>
        <p:spPr>
          <a:xfrm>
            <a:off x="1289050" y="2248535"/>
            <a:ext cx="2606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  <a:cs typeface="+mn-lt"/>
              </a:rPr>
              <a:t>Request 8:</a:t>
            </a:r>
            <a:r>
              <a:rPr lang="en-US"/>
              <a:t>: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79650" y="628650"/>
            <a:ext cx="13124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</a:rPr>
              <a:t>Total Sold Quantity in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 2020 By Quarters</a:t>
            </a:r>
            <a:endParaRPr lang="en-US" sz="4000" b="1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0" y="7029450"/>
            <a:ext cx="6597015" cy="3440430"/>
          </a:xfrm>
          <a:prstGeom prst="round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65250" y="5657850"/>
            <a:ext cx="505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Output: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3" name="object 2"/>
          <p:cNvSpPr/>
          <p:nvPr/>
        </p:nvSpPr>
        <p:spPr>
          <a:xfrm>
            <a:off x="1000768" y="1076325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2630" y="2076450"/>
            <a:ext cx="12647295" cy="7693660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 rot="16200000">
            <a:off x="-2106295" y="2033905"/>
            <a:ext cx="11460480" cy="724789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  <a:gd name="connsiteX0-51" fmla="*/ 0 w 4813275"/>
              <a:gd name="connsiteY0-52" fmla="*/ 5982 h 3729683"/>
              <a:gd name="connsiteX1-53" fmla="*/ 4813275 w 4813275"/>
              <a:gd name="connsiteY1-54" fmla="*/ 0 h 3729683"/>
              <a:gd name="connsiteX2-55" fmla="*/ 4374403 w 4813275"/>
              <a:gd name="connsiteY2-56" fmla="*/ 2940107 h 3729683"/>
              <a:gd name="connsiteX3-57" fmla="*/ 0 w 4813275"/>
              <a:gd name="connsiteY3-58" fmla="*/ 3729683 h 3729683"/>
              <a:gd name="connsiteX4-59" fmla="*/ 0 w 4813275"/>
              <a:gd name="connsiteY4-60" fmla="*/ 5982 h 3729683"/>
              <a:gd name="connsiteX0-61" fmla="*/ 0 w 4813275"/>
              <a:gd name="connsiteY0-62" fmla="*/ 5982 h 3729683"/>
              <a:gd name="connsiteX1-63" fmla="*/ 4813275 w 4813275"/>
              <a:gd name="connsiteY1-64" fmla="*/ 0 h 3729683"/>
              <a:gd name="connsiteX2-65" fmla="*/ 4788824 w 4813275"/>
              <a:gd name="connsiteY2-66" fmla="*/ 2953603 h 3729683"/>
              <a:gd name="connsiteX3-67" fmla="*/ 0 w 4813275"/>
              <a:gd name="connsiteY3-68" fmla="*/ 3729683 h 3729683"/>
              <a:gd name="connsiteX4-69" fmla="*/ 0 w 4813275"/>
              <a:gd name="connsiteY4-7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788824" y="2953603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C184C8"/>
          </a:solidFill>
          <a:ln w="12700">
            <a:miter lim="400000"/>
          </a:ln>
        </p:spPr>
        <p:txBody>
          <a:bodyPr lIns="38100" tIns="38100" rIns="38100" bIns="38100" anchor="ctr"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307"/>
          <p:cNvSpPr txBox="1"/>
          <p:nvPr/>
        </p:nvSpPr>
        <p:spPr>
          <a:xfrm>
            <a:off x="879999" y="247719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08</a:t>
            </a:r>
            <a:endParaRPr lang="en-US" sz="16000" b="1" spc="-3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31850" y="2609850"/>
            <a:ext cx="4662170" cy="886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Insights: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Hardwares has the highest total sales volume in the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first quarter,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i.e. from September to November 2019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7.01 million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 highest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quarter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i.e. from December 2019 to January 2020, which is 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6.65 million.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in the 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quarter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sales have 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decreased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drastically and in the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fourth quarter,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has </a:t>
            </a:r>
            <a:r>
              <a:rPr lang="en-US" sz="3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again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20" name="TextBox 10119"/>
          <p:cNvSpPr txBox="1"/>
          <p:nvPr/>
        </p:nvSpPr>
        <p:spPr>
          <a:xfrm rot="5929849">
            <a:off x="11362690" y="3652520"/>
            <a:ext cx="6345555" cy="45415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708209"/>
              </a:avLst>
            </a:prstTxWarp>
            <a:spAutoFit/>
          </a:bodyPr>
          <a:p>
            <a:pPr algn="ctr"/>
            <a:r>
              <a:rPr lang="en-US" sz="3960" b="1" spc="-150" dirty="0">
                <a:solidFill>
                  <a:srgbClr val="7030A0"/>
                </a:solidFill>
              </a:rPr>
              <a:t>Total sold Quantity by Quarter</a:t>
            </a:r>
            <a:endParaRPr lang="en-US" sz="3960" b="1" spc="-150" dirty="0">
              <a:solidFill>
                <a:srgbClr val="7030A0"/>
              </a:solidFill>
            </a:endParaRPr>
          </a:p>
          <a:p>
            <a:pPr algn="ctr"/>
            <a:endParaRPr lang="en-US" sz="3960" b="1" spc="-150" dirty="0">
              <a:solidFill>
                <a:srgbClr val="7030A0"/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 rot="5400000" flipH="1">
            <a:off x="14004925" y="5158740"/>
            <a:ext cx="889000" cy="1145413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C1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0120" grpId="0"/>
      <p:bldP spid="1012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1697355" y="3448050"/>
            <a:ext cx="15674340" cy="2769870"/>
          </a:xfrm>
        </p:spPr>
        <p:txBody>
          <a:bodyPr wrap="square"/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channel helped to bring more gross sales in the fiscal year 2021 and the percentage of contribution? The final output contains these fields                                                                                                                                                c                                                         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gross_sales_mln 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percentage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180"/>
            <a:ext cx="498475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Text Box 7"/>
          <p:cNvSpPr txBox="1"/>
          <p:nvPr/>
        </p:nvSpPr>
        <p:spPr>
          <a:xfrm>
            <a:off x="1898650" y="2000250"/>
            <a:ext cx="2606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9:</a:t>
            </a:r>
            <a:r>
              <a:rPr lang="en-US"/>
              <a:t>: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89250" y="781050"/>
            <a:ext cx="13124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Gross Sales Distribution by 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Channels</a:t>
            </a:r>
            <a:endParaRPr lang="en-US" sz="4000" b="1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0" y="7486650"/>
            <a:ext cx="7873365" cy="3166745"/>
          </a:xfrm>
          <a:prstGeom prst="round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898650" y="6115050"/>
            <a:ext cx="505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" name="Rectangle 6"/>
          <p:cNvSpPr/>
          <p:nvPr/>
        </p:nvSpPr>
        <p:spPr>
          <a:xfrm rot="16200000">
            <a:off x="-2135505" y="2033905"/>
            <a:ext cx="11511280" cy="724789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  <a:gd name="connsiteX0-51" fmla="*/ 0 w 4813275"/>
              <a:gd name="connsiteY0-52" fmla="*/ 5982 h 3729683"/>
              <a:gd name="connsiteX1-53" fmla="*/ 4813275 w 4813275"/>
              <a:gd name="connsiteY1-54" fmla="*/ 0 h 3729683"/>
              <a:gd name="connsiteX2-55" fmla="*/ 4374403 w 4813275"/>
              <a:gd name="connsiteY2-56" fmla="*/ 2940107 h 3729683"/>
              <a:gd name="connsiteX3-57" fmla="*/ 0 w 4813275"/>
              <a:gd name="connsiteY3-58" fmla="*/ 3729683 h 3729683"/>
              <a:gd name="connsiteX4-59" fmla="*/ 0 w 4813275"/>
              <a:gd name="connsiteY4-60" fmla="*/ 5982 h 3729683"/>
              <a:gd name="connsiteX0-61" fmla="*/ 0 w 4813275"/>
              <a:gd name="connsiteY0-62" fmla="*/ 5982 h 3729683"/>
              <a:gd name="connsiteX1-63" fmla="*/ 4813275 w 4813275"/>
              <a:gd name="connsiteY1-64" fmla="*/ 0 h 3729683"/>
              <a:gd name="connsiteX2-65" fmla="*/ 4788824 w 4813275"/>
              <a:gd name="connsiteY2-66" fmla="*/ 2953603 h 3729683"/>
              <a:gd name="connsiteX3-67" fmla="*/ 0 w 4813275"/>
              <a:gd name="connsiteY3-68" fmla="*/ 3729683 h 3729683"/>
              <a:gd name="connsiteX4-69" fmla="*/ 0 w 4813275"/>
              <a:gd name="connsiteY4-7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788824" y="2953603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307"/>
          <p:cNvSpPr txBox="1"/>
          <p:nvPr/>
        </p:nvSpPr>
        <p:spPr>
          <a:xfrm>
            <a:off x="1060339" y="880814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09</a:t>
            </a:r>
            <a:endParaRPr lang="en-US" sz="16000" b="1" spc="-3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89050" y="3981450"/>
            <a:ext cx="4662170" cy="566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Insights:</a:t>
            </a:r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Hardwares has the </a:t>
            </a:r>
            <a:r>
              <a:rPr lang="en-US" sz="3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revenue</a:t>
            </a:r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retailers which is </a:t>
            </a:r>
            <a:r>
              <a:rPr lang="en-US" sz="3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1219 million </a:t>
            </a:r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in business-to-business, direct and distributors have contributed very little which totals</a:t>
            </a:r>
            <a:r>
              <a:rPr lang="en-US" sz="3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455 million </a:t>
            </a:r>
            <a:r>
              <a:rPr lang="en-US"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Gross sales in the year 2021. </a:t>
            </a:r>
            <a:r>
              <a:rPr lang="en-US" sz="3200">
                <a:solidFill>
                  <a:schemeClr val="tx1"/>
                </a:solidFill>
              </a:rPr>
              <a:t> 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 rot="5400000" flipH="1">
            <a:off x="14004925" y="5158740"/>
            <a:ext cx="889000" cy="1145413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7766050" y="1847850"/>
            <a:ext cx="11759565" cy="7807325"/>
          </a:xfrm>
          <a:prstGeom prst="rect">
            <a:avLst/>
          </a:prstGeom>
        </p:spPr>
      </p:pic>
      <p:sp>
        <p:nvSpPr>
          <p:cNvPr id="10120" name="TextBox 10119"/>
          <p:cNvSpPr txBox="1"/>
          <p:nvPr/>
        </p:nvSpPr>
        <p:spPr>
          <a:xfrm rot="5629849">
            <a:off x="10600690" y="3060700"/>
            <a:ext cx="6345555" cy="45415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708209"/>
              </a:avLst>
            </a:prstTxWarp>
            <a:spAutoFit/>
          </a:bodyPr>
          <a:p>
            <a:pPr algn="ctr"/>
            <a:r>
              <a:rPr lang="en-US" sz="3960" b="1" spc="-150" dirty="0">
                <a:solidFill>
                  <a:schemeClr val="accent6"/>
                </a:solidFill>
              </a:rPr>
              <a:t>Gross Sales by Channel</a:t>
            </a:r>
            <a:endParaRPr lang="en-US" sz="3960" b="1" spc="-150" dirty="0">
              <a:solidFill>
                <a:schemeClr val="accent6"/>
              </a:solidFill>
            </a:endParaRPr>
          </a:p>
          <a:p>
            <a:pPr algn="ctr"/>
            <a:endParaRPr lang="en-US" sz="3960" b="1" spc="-150" dirty="0">
              <a:solidFill>
                <a:schemeClr val="accent6"/>
              </a:solidFill>
            </a:endParaRPr>
          </a:p>
          <a:p>
            <a:pPr algn="ctr"/>
            <a:endParaRPr lang="en-US" sz="3960" b="1" spc="-15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1697355" y="3448050"/>
            <a:ext cx="15674340" cy="1661795"/>
          </a:xfrm>
        </p:spPr>
        <p:txBody>
          <a:bodyPr wrap="square"/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the Top 3 products in each division that have a high total_sold_quantity in the fiscal_year 2021? The final output contains these fields                                                      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,product_code,product ,total_sold_quantity ,rank_order.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180"/>
            <a:ext cx="498475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Text Box 7"/>
          <p:cNvSpPr txBox="1"/>
          <p:nvPr/>
        </p:nvSpPr>
        <p:spPr>
          <a:xfrm>
            <a:off x="1898650" y="1847850"/>
            <a:ext cx="2847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10</a:t>
            </a:r>
            <a:r>
              <a:rPr lang="en-US" sz="4000" b="1">
                <a:solidFill>
                  <a:schemeClr val="bg1"/>
                </a:solidFill>
                <a:cs typeface="+mn-lt"/>
              </a:rPr>
              <a:t>:</a:t>
            </a:r>
            <a:r>
              <a:rPr lang="en-US"/>
              <a:t>: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048000" y="704850"/>
            <a:ext cx="131248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Top 3 Products in each 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division </a:t>
            </a:r>
            <a:r>
              <a:rPr lang="en-US" sz="4000" b="1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with </a:t>
            </a:r>
            <a:r>
              <a:rPr lang="en-US" sz="40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High total_sold_quantity</a:t>
            </a:r>
            <a:endParaRPr lang="en-US" sz="4000" b="1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0" y="6530975"/>
            <a:ext cx="8327390" cy="4331335"/>
          </a:xfrm>
          <a:prstGeom prst="round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898650" y="5810250"/>
            <a:ext cx="505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350" y="19050"/>
            <a:ext cx="20104100" cy="113455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1850" y="3676650"/>
            <a:ext cx="10797540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9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r>
              <a:rPr sz="8000" spc="-6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sz="8000" spc="-6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8000" spc="-6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ATLIQ HARDWARES</a:t>
            </a:r>
            <a:endParaRPr lang="en-US" sz="8000" spc="-68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3" descr="atliq_logo-removebg-preview(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6350" y="9216390"/>
            <a:ext cx="2541905" cy="2127885"/>
          </a:xfrm>
          <a:prstGeom prst="rect">
            <a:avLst/>
          </a:prstGeom>
        </p:spPr>
      </p:pic>
      <p:pic>
        <p:nvPicPr>
          <p:cNvPr id="65" name="Content Placeholder 64"/>
          <p:cNvPicPr>
            <a:picLocks noChangeAspect="1"/>
          </p:cNvPicPr>
          <p:nvPr>
            <p:ph sz="half" idx="3"/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2698730" y="-40640"/>
            <a:ext cx="7405370" cy="114007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" name="Rectangle 6"/>
          <p:cNvSpPr/>
          <p:nvPr/>
        </p:nvSpPr>
        <p:spPr>
          <a:xfrm rot="16200000">
            <a:off x="-2202180" y="2089785"/>
            <a:ext cx="11486515" cy="724789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  <a:gd name="connsiteX0-51" fmla="*/ 0 w 4813275"/>
              <a:gd name="connsiteY0-52" fmla="*/ 5982 h 3729683"/>
              <a:gd name="connsiteX1-53" fmla="*/ 4813275 w 4813275"/>
              <a:gd name="connsiteY1-54" fmla="*/ 0 h 3729683"/>
              <a:gd name="connsiteX2-55" fmla="*/ 4374403 w 4813275"/>
              <a:gd name="connsiteY2-56" fmla="*/ 2940107 h 3729683"/>
              <a:gd name="connsiteX3-57" fmla="*/ 0 w 4813275"/>
              <a:gd name="connsiteY3-58" fmla="*/ 3729683 h 3729683"/>
              <a:gd name="connsiteX4-59" fmla="*/ 0 w 4813275"/>
              <a:gd name="connsiteY4-60" fmla="*/ 5982 h 3729683"/>
              <a:gd name="connsiteX0-61" fmla="*/ 0 w 4813275"/>
              <a:gd name="connsiteY0-62" fmla="*/ 5982 h 3729683"/>
              <a:gd name="connsiteX1-63" fmla="*/ 4813275 w 4813275"/>
              <a:gd name="connsiteY1-64" fmla="*/ 0 h 3729683"/>
              <a:gd name="connsiteX2-65" fmla="*/ 4788824 w 4813275"/>
              <a:gd name="connsiteY2-66" fmla="*/ 2953603 h 3729683"/>
              <a:gd name="connsiteX3-67" fmla="*/ 0 w 4813275"/>
              <a:gd name="connsiteY3-68" fmla="*/ 3729683 h 3729683"/>
              <a:gd name="connsiteX4-69" fmla="*/ 0 w 4813275"/>
              <a:gd name="connsiteY4-7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788824" y="2953603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33D5B1"/>
          </a:solidFill>
          <a:ln w="12700">
            <a:miter lim="400000"/>
          </a:ln>
        </p:spPr>
        <p:txBody>
          <a:bodyPr lIns="38100" tIns="38100" rIns="38100" bIns="38100" anchor="ctr"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307"/>
          <p:cNvSpPr txBox="1"/>
          <p:nvPr/>
        </p:nvSpPr>
        <p:spPr>
          <a:xfrm>
            <a:off x="603139" y="552519"/>
            <a:ext cx="3651445" cy="2553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16000" b="1" spc="-3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10</a:t>
            </a:r>
            <a:endParaRPr lang="en-US" sz="16000" b="1" spc="-3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0" y="1425575"/>
            <a:ext cx="12874625" cy="84416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984250" y="3905250"/>
            <a:ext cx="46621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Insights: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N&amp;S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division,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Pendrive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Atliq Hardwares's best-selling hardware, in the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P&amp;A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division it is the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wired mouse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in the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PC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it is the </a:t>
            </a:r>
            <a:r>
              <a:rPr lang="en-US" sz="3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 PC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sells the most.</a:t>
            </a: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6"/>
          <p:cNvSpPr/>
          <p:nvPr/>
        </p:nvSpPr>
        <p:spPr>
          <a:xfrm rot="5400000" flipH="1">
            <a:off x="14131925" y="5285740"/>
            <a:ext cx="889000" cy="1145413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gradFill>
            <a:gsLst>
              <a:gs pos="9000">
                <a:srgbClr val="107D72">
                  <a:lumMod val="82000"/>
                  <a:lumOff val="18000"/>
                </a:srgbClr>
              </a:gs>
              <a:gs pos="95000">
                <a:srgbClr val="378988"/>
              </a:gs>
              <a:gs pos="87000">
                <a:srgbClr val="26CEB4"/>
              </a:gs>
              <a:gs pos="80000">
                <a:srgbClr val="26CEB4"/>
              </a:gs>
              <a:gs pos="0">
                <a:srgbClr val="107D72"/>
              </a:gs>
              <a:gs pos="24000">
                <a:srgbClr val="26CEB4"/>
              </a:gs>
              <a:gs pos="30000">
                <a:srgbClr val="26CEB4"/>
              </a:gs>
              <a:gs pos="45000">
                <a:srgbClr val="26CEB4"/>
              </a:gs>
              <a:gs pos="62000">
                <a:srgbClr val="26CEB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97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Content Placeholder 100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75" y="37465"/>
            <a:ext cx="20029170" cy="11181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013" y="1040257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32280"/>
            <a:ext cx="393700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768063" y="3600340"/>
            <a:ext cx="5318070" cy="5726053"/>
            <a:chOff x="7448148" y="3170445"/>
            <a:chExt cx="5318070" cy="5726053"/>
          </a:xfrm>
        </p:grpSpPr>
        <p:sp>
          <p:nvSpPr>
            <p:cNvPr id="6" name="object 6"/>
            <p:cNvSpPr/>
            <p:nvPr/>
          </p:nvSpPr>
          <p:spPr>
            <a:xfrm>
              <a:off x="7462316" y="3637428"/>
              <a:ext cx="5259070" cy="5259070"/>
            </a:xfrm>
            <a:custGeom>
              <a:avLst/>
              <a:gdLst/>
              <a:ahLst/>
              <a:cxnLst/>
              <a:rect l="l" t="t" r="r" b="b"/>
              <a:pathLst>
                <a:path w="5259070" h="5259070">
                  <a:moveTo>
                    <a:pt x="0" y="2629309"/>
                  </a:moveTo>
                  <a:lnTo>
                    <a:pt x="434" y="2581007"/>
                  </a:lnTo>
                  <a:lnTo>
                    <a:pt x="1734" y="2532917"/>
                  </a:lnTo>
                  <a:lnTo>
                    <a:pt x="3890" y="2485046"/>
                  </a:lnTo>
                  <a:lnTo>
                    <a:pt x="6896" y="2437400"/>
                  </a:lnTo>
                  <a:lnTo>
                    <a:pt x="10745" y="2389988"/>
                  </a:lnTo>
                  <a:lnTo>
                    <a:pt x="15428" y="2342817"/>
                  </a:lnTo>
                  <a:lnTo>
                    <a:pt x="20939" y="2295894"/>
                  </a:lnTo>
                  <a:lnTo>
                    <a:pt x="27269" y="2249226"/>
                  </a:lnTo>
                  <a:lnTo>
                    <a:pt x="34413" y="2202821"/>
                  </a:lnTo>
                  <a:lnTo>
                    <a:pt x="42361" y="2156687"/>
                  </a:lnTo>
                  <a:lnTo>
                    <a:pt x="51107" y="2110831"/>
                  </a:lnTo>
                  <a:lnTo>
                    <a:pt x="60644" y="2065261"/>
                  </a:lnTo>
                  <a:lnTo>
                    <a:pt x="70963" y="2019983"/>
                  </a:lnTo>
                  <a:lnTo>
                    <a:pt x="82058" y="1975005"/>
                  </a:lnTo>
                  <a:lnTo>
                    <a:pt x="93921" y="1930335"/>
                  </a:lnTo>
                  <a:lnTo>
                    <a:pt x="106545" y="1885980"/>
                  </a:lnTo>
                  <a:lnTo>
                    <a:pt x="119921" y="1841947"/>
                  </a:lnTo>
                  <a:lnTo>
                    <a:pt x="134044" y="1798244"/>
                  </a:lnTo>
                  <a:lnTo>
                    <a:pt x="148904" y="1754879"/>
                  </a:lnTo>
                  <a:lnTo>
                    <a:pt x="164496" y="1711858"/>
                  </a:lnTo>
                  <a:lnTo>
                    <a:pt x="180811" y="1669190"/>
                  </a:lnTo>
                  <a:lnTo>
                    <a:pt x="197842" y="1626881"/>
                  </a:lnTo>
                  <a:lnTo>
                    <a:pt x="215582" y="1584939"/>
                  </a:lnTo>
                  <a:lnTo>
                    <a:pt x="234023" y="1543372"/>
                  </a:lnTo>
                  <a:lnTo>
                    <a:pt x="253158" y="1502186"/>
                  </a:lnTo>
                  <a:lnTo>
                    <a:pt x="272979" y="1461390"/>
                  </a:lnTo>
                  <a:lnTo>
                    <a:pt x="293479" y="1420991"/>
                  </a:lnTo>
                  <a:lnTo>
                    <a:pt x="314650" y="1380995"/>
                  </a:lnTo>
                  <a:lnTo>
                    <a:pt x="336486" y="1341412"/>
                  </a:lnTo>
                  <a:lnTo>
                    <a:pt x="358978" y="1302247"/>
                  </a:lnTo>
                  <a:lnTo>
                    <a:pt x="382119" y="1263509"/>
                  </a:lnTo>
                  <a:lnTo>
                    <a:pt x="405902" y="1225204"/>
                  </a:lnTo>
                  <a:lnTo>
                    <a:pt x="430320" y="1187341"/>
                  </a:lnTo>
                  <a:lnTo>
                    <a:pt x="455364" y="1149927"/>
                  </a:lnTo>
                  <a:lnTo>
                    <a:pt x="481028" y="1112968"/>
                  </a:lnTo>
                  <a:lnTo>
                    <a:pt x="507304" y="1076474"/>
                  </a:lnTo>
                  <a:lnTo>
                    <a:pt x="534185" y="1040450"/>
                  </a:lnTo>
                  <a:lnTo>
                    <a:pt x="561663" y="1004905"/>
                  </a:lnTo>
                  <a:lnTo>
                    <a:pt x="589731" y="969845"/>
                  </a:lnTo>
                  <a:lnTo>
                    <a:pt x="618381" y="935279"/>
                  </a:lnTo>
                  <a:lnTo>
                    <a:pt x="647606" y="901214"/>
                  </a:lnTo>
                  <a:lnTo>
                    <a:pt x="677398" y="867656"/>
                  </a:lnTo>
                  <a:lnTo>
                    <a:pt x="707751" y="834614"/>
                  </a:lnTo>
                  <a:lnTo>
                    <a:pt x="738656" y="802095"/>
                  </a:lnTo>
                  <a:lnTo>
                    <a:pt x="770107" y="770107"/>
                  </a:lnTo>
                  <a:lnTo>
                    <a:pt x="802095" y="738656"/>
                  </a:lnTo>
                  <a:lnTo>
                    <a:pt x="834614" y="707751"/>
                  </a:lnTo>
                  <a:lnTo>
                    <a:pt x="867656" y="677398"/>
                  </a:lnTo>
                  <a:lnTo>
                    <a:pt x="901214" y="647606"/>
                  </a:lnTo>
                  <a:lnTo>
                    <a:pt x="935279" y="618381"/>
                  </a:lnTo>
                  <a:lnTo>
                    <a:pt x="969845" y="589731"/>
                  </a:lnTo>
                  <a:lnTo>
                    <a:pt x="1004905" y="561663"/>
                  </a:lnTo>
                  <a:lnTo>
                    <a:pt x="1040450" y="534185"/>
                  </a:lnTo>
                  <a:lnTo>
                    <a:pt x="1076474" y="507304"/>
                  </a:lnTo>
                  <a:lnTo>
                    <a:pt x="1112968" y="481028"/>
                  </a:lnTo>
                  <a:lnTo>
                    <a:pt x="1149927" y="455364"/>
                  </a:lnTo>
                  <a:lnTo>
                    <a:pt x="1187341" y="430320"/>
                  </a:lnTo>
                  <a:lnTo>
                    <a:pt x="1225204" y="405902"/>
                  </a:lnTo>
                  <a:lnTo>
                    <a:pt x="1263509" y="382119"/>
                  </a:lnTo>
                  <a:lnTo>
                    <a:pt x="1302247" y="358978"/>
                  </a:lnTo>
                  <a:lnTo>
                    <a:pt x="1341412" y="336486"/>
                  </a:lnTo>
                  <a:lnTo>
                    <a:pt x="1380995" y="314650"/>
                  </a:lnTo>
                  <a:lnTo>
                    <a:pt x="1420991" y="293479"/>
                  </a:lnTo>
                  <a:lnTo>
                    <a:pt x="1461390" y="272979"/>
                  </a:lnTo>
                  <a:lnTo>
                    <a:pt x="1502186" y="253158"/>
                  </a:lnTo>
                  <a:lnTo>
                    <a:pt x="1543372" y="234023"/>
                  </a:lnTo>
                  <a:lnTo>
                    <a:pt x="1584939" y="215582"/>
                  </a:lnTo>
                  <a:lnTo>
                    <a:pt x="1626881" y="197842"/>
                  </a:lnTo>
                  <a:lnTo>
                    <a:pt x="1669190" y="180811"/>
                  </a:lnTo>
                  <a:lnTo>
                    <a:pt x="1711858" y="164496"/>
                  </a:lnTo>
                  <a:lnTo>
                    <a:pt x="1754879" y="148904"/>
                  </a:lnTo>
                  <a:lnTo>
                    <a:pt x="1798244" y="134044"/>
                  </a:lnTo>
                  <a:lnTo>
                    <a:pt x="1841947" y="119921"/>
                  </a:lnTo>
                  <a:lnTo>
                    <a:pt x="1885980" y="106545"/>
                  </a:lnTo>
                  <a:lnTo>
                    <a:pt x="1930335" y="93921"/>
                  </a:lnTo>
                  <a:lnTo>
                    <a:pt x="1975005" y="82058"/>
                  </a:lnTo>
                  <a:lnTo>
                    <a:pt x="2019983" y="70963"/>
                  </a:lnTo>
                  <a:lnTo>
                    <a:pt x="2065261" y="60644"/>
                  </a:lnTo>
                  <a:lnTo>
                    <a:pt x="2110831" y="51107"/>
                  </a:lnTo>
                  <a:lnTo>
                    <a:pt x="2156687" y="42361"/>
                  </a:lnTo>
                  <a:lnTo>
                    <a:pt x="2202821" y="34413"/>
                  </a:lnTo>
                  <a:lnTo>
                    <a:pt x="2249226" y="27269"/>
                  </a:lnTo>
                  <a:lnTo>
                    <a:pt x="2295894" y="20939"/>
                  </a:lnTo>
                  <a:lnTo>
                    <a:pt x="2342817" y="15428"/>
                  </a:lnTo>
                  <a:lnTo>
                    <a:pt x="2389988" y="10745"/>
                  </a:lnTo>
                  <a:lnTo>
                    <a:pt x="2437400" y="6896"/>
                  </a:lnTo>
                  <a:lnTo>
                    <a:pt x="2485046" y="3890"/>
                  </a:lnTo>
                  <a:lnTo>
                    <a:pt x="2532917" y="1734"/>
                  </a:lnTo>
                  <a:lnTo>
                    <a:pt x="2581007" y="434"/>
                  </a:lnTo>
                  <a:lnTo>
                    <a:pt x="2629309" y="0"/>
                  </a:lnTo>
                  <a:lnTo>
                    <a:pt x="2679068" y="470"/>
                  </a:lnTo>
                  <a:lnTo>
                    <a:pt x="2728718" y="1877"/>
                  </a:lnTo>
                  <a:lnTo>
                    <a:pt x="2778247" y="4217"/>
                  </a:lnTo>
                  <a:lnTo>
                    <a:pt x="2827643" y="7485"/>
                  </a:lnTo>
                  <a:lnTo>
                    <a:pt x="2876894" y="11675"/>
                  </a:lnTo>
                  <a:lnTo>
                    <a:pt x="2925989" y="16782"/>
                  </a:lnTo>
                  <a:lnTo>
                    <a:pt x="2974915" y="22803"/>
                  </a:lnTo>
                  <a:lnTo>
                    <a:pt x="3023660" y="29731"/>
                  </a:lnTo>
                  <a:lnTo>
                    <a:pt x="3072213" y="37561"/>
                  </a:lnTo>
                  <a:lnTo>
                    <a:pt x="3120562" y="46290"/>
                  </a:lnTo>
                  <a:lnTo>
                    <a:pt x="3168694" y="55911"/>
                  </a:lnTo>
                  <a:lnTo>
                    <a:pt x="3216598" y="66420"/>
                  </a:lnTo>
                  <a:lnTo>
                    <a:pt x="3264262" y="77813"/>
                  </a:lnTo>
                  <a:lnTo>
                    <a:pt x="3311674" y="90083"/>
                  </a:lnTo>
                  <a:lnTo>
                    <a:pt x="3358822" y="103227"/>
                  </a:lnTo>
                  <a:lnTo>
                    <a:pt x="3405694" y="117239"/>
                  </a:lnTo>
                  <a:lnTo>
                    <a:pt x="3452278" y="132114"/>
                  </a:lnTo>
                  <a:lnTo>
                    <a:pt x="3498563" y="147847"/>
                  </a:lnTo>
                  <a:lnTo>
                    <a:pt x="3544536" y="164434"/>
                  </a:lnTo>
                  <a:lnTo>
                    <a:pt x="3590185" y="181869"/>
                  </a:lnTo>
                  <a:lnTo>
                    <a:pt x="3635499" y="200148"/>
                  </a:lnTo>
                  <a:lnTo>
                    <a:pt x="3680466" y="219265"/>
                  </a:lnTo>
                  <a:lnTo>
                    <a:pt x="3725073" y="239216"/>
                  </a:lnTo>
                  <a:lnTo>
                    <a:pt x="3769310" y="259996"/>
                  </a:lnTo>
                  <a:lnTo>
                    <a:pt x="3813163" y="281599"/>
                  </a:lnTo>
                  <a:lnTo>
                    <a:pt x="3856621" y="304022"/>
                  </a:lnTo>
                  <a:lnTo>
                    <a:pt x="3899672" y="327258"/>
                  </a:lnTo>
                  <a:lnTo>
                    <a:pt x="3942304" y="351303"/>
                  </a:lnTo>
                  <a:lnTo>
                    <a:pt x="3984506" y="376152"/>
                  </a:lnTo>
                  <a:lnTo>
                    <a:pt x="4026264" y="401801"/>
                  </a:lnTo>
                  <a:lnTo>
                    <a:pt x="4067569" y="428243"/>
                  </a:lnTo>
                  <a:lnTo>
                    <a:pt x="4108406" y="455475"/>
                  </a:lnTo>
                  <a:lnTo>
                    <a:pt x="4148766" y="483491"/>
                  </a:lnTo>
                  <a:lnTo>
                    <a:pt x="4188635" y="512286"/>
                  </a:lnTo>
                  <a:lnTo>
                    <a:pt x="4228002" y="541856"/>
                  </a:lnTo>
                  <a:lnTo>
                    <a:pt x="4266854" y="572195"/>
                  </a:lnTo>
                  <a:lnTo>
                    <a:pt x="4305181" y="603298"/>
                  </a:lnTo>
                  <a:lnTo>
                    <a:pt x="4342969" y="635162"/>
                  </a:lnTo>
                  <a:lnTo>
                    <a:pt x="4380208" y="667780"/>
                  </a:lnTo>
                  <a:lnTo>
                    <a:pt x="4416884" y="701147"/>
                  </a:lnTo>
                  <a:lnTo>
                    <a:pt x="4452988" y="735260"/>
                  </a:lnTo>
                  <a:lnTo>
                    <a:pt x="4488505" y="770112"/>
                  </a:lnTo>
                  <a:lnTo>
                    <a:pt x="4523359" y="805630"/>
                  </a:lnTo>
                  <a:lnTo>
                    <a:pt x="4557472" y="841733"/>
                  </a:lnTo>
                  <a:lnTo>
                    <a:pt x="4590841" y="878409"/>
                  </a:lnTo>
                  <a:lnTo>
                    <a:pt x="4623460" y="915648"/>
                  </a:lnTo>
                  <a:lnTo>
                    <a:pt x="4655324" y="953436"/>
                  </a:lnTo>
                  <a:lnTo>
                    <a:pt x="4686429" y="991763"/>
                  </a:lnTo>
                  <a:lnTo>
                    <a:pt x="4716769" y="1030616"/>
                  </a:lnTo>
                  <a:lnTo>
                    <a:pt x="4746339" y="1069982"/>
                  </a:lnTo>
                  <a:lnTo>
                    <a:pt x="4775135" y="1109851"/>
                  </a:lnTo>
                  <a:lnTo>
                    <a:pt x="4803151" y="1150211"/>
                  </a:lnTo>
                  <a:lnTo>
                    <a:pt x="4830383" y="1191048"/>
                  </a:lnTo>
                  <a:lnTo>
                    <a:pt x="4856826" y="1232353"/>
                  </a:lnTo>
                  <a:lnTo>
                    <a:pt x="4882474" y="1274111"/>
                  </a:lnTo>
                  <a:lnTo>
                    <a:pt x="4907323" y="1316313"/>
                  </a:lnTo>
                  <a:lnTo>
                    <a:pt x="4931368" y="1358945"/>
                  </a:lnTo>
                  <a:lnTo>
                    <a:pt x="4954605" y="1401996"/>
                  </a:lnTo>
                  <a:lnTo>
                    <a:pt x="4977027" y="1445454"/>
                  </a:lnTo>
                  <a:lnTo>
                    <a:pt x="4998630" y="1489308"/>
                  </a:lnTo>
                  <a:lnTo>
                    <a:pt x="5019409" y="1533544"/>
                  </a:lnTo>
                  <a:lnTo>
                    <a:pt x="5039360" y="1578151"/>
                  </a:lnTo>
                  <a:lnTo>
                    <a:pt x="5058477" y="1623118"/>
                  </a:lnTo>
                  <a:lnTo>
                    <a:pt x="5076755" y="1668432"/>
                  </a:lnTo>
                  <a:lnTo>
                    <a:pt x="5094190" y="1714081"/>
                  </a:lnTo>
                  <a:lnTo>
                    <a:pt x="5110777" y="1760054"/>
                  </a:lnTo>
                  <a:lnTo>
                    <a:pt x="5126510" y="1806339"/>
                  </a:lnTo>
                  <a:lnTo>
                    <a:pt x="5141384" y="1852923"/>
                  </a:lnTo>
                  <a:lnTo>
                    <a:pt x="5155395" y="1899795"/>
                  </a:lnTo>
                  <a:lnTo>
                    <a:pt x="5168538" y="1946943"/>
                  </a:lnTo>
                  <a:lnTo>
                    <a:pt x="5180808" y="1994355"/>
                  </a:lnTo>
                  <a:lnTo>
                    <a:pt x="5192200" y="2042019"/>
                  </a:lnTo>
                  <a:lnTo>
                    <a:pt x="5202709" y="2089923"/>
                  </a:lnTo>
                  <a:lnTo>
                    <a:pt x="5212330" y="2138055"/>
                  </a:lnTo>
                  <a:lnTo>
                    <a:pt x="5221058" y="2186404"/>
                  </a:lnTo>
                  <a:lnTo>
                    <a:pt x="5228888" y="2234957"/>
                  </a:lnTo>
                  <a:lnTo>
                    <a:pt x="5235816" y="2283702"/>
                  </a:lnTo>
                  <a:lnTo>
                    <a:pt x="5241836" y="2332628"/>
                  </a:lnTo>
                  <a:lnTo>
                    <a:pt x="5246943" y="2381723"/>
                  </a:lnTo>
                  <a:lnTo>
                    <a:pt x="5251133" y="2430974"/>
                  </a:lnTo>
                  <a:lnTo>
                    <a:pt x="5254400" y="2480370"/>
                  </a:lnTo>
                  <a:lnTo>
                    <a:pt x="5256740" y="2529899"/>
                  </a:lnTo>
                  <a:lnTo>
                    <a:pt x="5258147" y="2579549"/>
                  </a:lnTo>
                  <a:lnTo>
                    <a:pt x="5258618" y="2629309"/>
                  </a:lnTo>
                  <a:lnTo>
                    <a:pt x="5258183" y="2677610"/>
                  </a:lnTo>
                  <a:lnTo>
                    <a:pt x="5256884" y="2725700"/>
                  </a:lnTo>
                  <a:lnTo>
                    <a:pt x="5254727" y="2773571"/>
                  </a:lnTo>
                  <a:lnTo>
                    <a:pt x="5251721" y="2821217"/>
                  </a:lnTo>
                  <a:lnTo>
                    <a:pt x="5247872" y="2868629"/>
                  </a:lnTo>
                  <a:lnTo>
                    <a:pt x="5243189" y="2915800"/>
                  </a:lnTo>
                  <a:lnTo>
                    <a:pt x="5237678" y="2962724"/>
                  </a:lnTo>
                  <a:lnTo>
                    <a:pt x="5231348" y="3009391"/>
                  </a:lnTo>
                  <a:lnTo>
                    <a:pt x="5224204" y="3055796"/>
                  </a:lnTo>
                  <a:lnTo>
                    <a:pt x="5216256" y="3101930"/>
                  </a:lnTo>
                  <a:lnTo>
                    <a:pt x="5207510" y="3147786"/>
                  </a:lnTo>
                  <a:lnTo>
                    <a:pt x="5197973" y="3193356"/>
                  </a:lnTo>
                  <a:lnTo>
                    <a:pt x="5187654" y="3238634"/>
                  </a:lnTo>
                  <a:lnTo>
                    <a:pt x="5176559" y="3283612"/>
                  </a:lnTo>
                  <a:lnTo>
                    <a:pt x="5164696" y="3328282"/>
                  </a:lnTo>
                  <a:lnTo>
                    <a:pt x="5152073" y="3372637"/>
                  </a:lnTo>
                  <a:lnTo>
                    <a:pt x="5138696" y="3416670"/>
                  </a:lnTo>
                  <a:lnTo>
                    <a:pt x="5124573" y="3460373"/>
                  </a:lnTo>
                  <a:lnTo>
                    <a:pt x="5109713" y="3503738"/>
                  </a:lnTo>
                  <a:lnTo>
                    <a:pt x="5094121" y="3546759"/>
                  </a:lnTo>
                  <a:lnTo>
                    <a:pt x="5077806" y="3589427"/>
                  </a:lnTo>
                  <a:lnTo>
                    <a:pt x="5060775" y="3631736"/>
                  </a:lnTo>
                  <a:lnTo>
                    <a:pt x="5043035" y="3673678"/>
                  </a:lnTo>
                  <a:lnTo>
                    <a:pt x="5024594" y="3715245"/>
                  </a:lnTo>
                  <a:lnTo>
                    <a:pt x="5005460" y="3756431"/>
                  </a:lnTo>
                  <a:lnTo>
                    <a:pt x="4985638" y="3797227"/>
                  </a:lnTo>
                  <a:lnTo>
                    <a:pt x="4965139" y="3837627"/>
                  </a:lnTo>
                  <a:lnTo>
                    <a:pt x="4943967" y="3877622"/>
                  </a:lnTo>
                  <a:lnTo>
                    <a:pt x="4922132" y="3917206"/>
                  </a:lnTo>
                  <a:lnTo>
                    <a:pt x="4899639" y="3956370"/>
                  </a:lnTo>
                  <a:lnTo>
                    <a:pt x="4876498" y="3995109"/>
                  </a:lnTo>
                  <a:lnTo>
                    <a:pt x="4852715" y="4033413"/>
                  </a:lnTo>
                  <a:lnTo>
                    <a:pt x="4828297" y="4071276"/>
                  </a:lnTo>
                  <a:lnTo>
                    <a:pt x="4803253" y="4108690"/>
                  </a:lnTo>
                  <a:lnTo>
                    <a:pt x="4777589" y="4145649"/>
                  </a:lnTo>
                  <a:lnTo>
                    <a:pt x="4751313" y="4182143"/>
                  </a:lnTo>
                  <a:lnTo>
                    <a:pt x="4724432" y="4218167"/>
                  </a:lnTo>
                  <a:lnTo>
                    <a:pt x="4696954" y="4253712"/>
                  </a:lnTo>
                  <a:lnTo>
                    <a:pt x="4668887" y="4288772"/>
                  </a:lnTo>
                  <a:lnTo>
                    <a:pt x="4640236" y="4323338"/>
                  </a:lnTo>
                  <a:lnTo>
                    <a:pt x="4611011" y="4357404"/>
                  </a:lnTo>
                  <a:lnTo>
                    <a:pt x="4581219" y="4390961"/>
                  </a:lnTo>
                  <a:lnTo>
                    <a:pt x="4550866" y="4424003"/>
                  </a:lnTo>
                  <a:lnTo>
                    <a:pt x="4519961" y="4456522"/>
                  </a:lnTo>
                  <a:lnTo>
                    <a:pt x="4488510" y="4488510"/>
                  </a:lnTo>
                  <a:lnTo>
                    <a:pt x="4456522" y="4519961"/>
                  </a:lnTo>
                  <a:lnTo>
                    <a:pt x="4424003" y="4550866"/>
                  </a:lnTo>
                  <a:lnTo>
                    <a:pt x="4390961" y="4581219"/>
                  </a:lnTo>
                  <a:lnTo>
                    <a:pt x="4357404" y="4611011"/>
                  </a:lnTo>
                  <a:lnTo>
                    <a:pt x="4323338" y="4640236"/>
                  </a:lnTo>
                  <a:lnTo>
                    <a:pt x="4288772" y="4668887"/>
                  </a:lnTo>
                  <a:lnTo>
                    <a:pt x="4253712" y="4696954"/>
                  </a:lnTo>
                  <a:lnTo>
                    <a:pt x="4218167" y="4724432"/>
                  </a:lnTo>
                  <a:lnTo>
                    <a:pt x="4182143" y="4751313"/>
                  </a:lnTo>
                  <a:lnTo>
                    <a:pt x="4145649" y="4777589"/>
                  </a:lnTo>
                  <a:lnTo>
                    <a:pt x="4108690" y="4803253"/>
                  </a:lnTo>
                  <a:lnTo>
                    <a:pt x="4071276" y="4828297"/>
                  </a:lnTo>
                  <a:lnTo>
                    <a:pt x="4033413" y="4852715"/>
                  </a:lnTo>
                  <a:lnTo>
                    <a:pt x="3995109" y="4876498"/>
                  </a:lnTo>
                  <a:lnTo>
                    <a:pt x="3956370" y="4899639"/>
                  </a:lnTo>
                  <a:lnTo>
                    <a:pt x="3917206" y="4922132"/>
                  </a:lnTo>
                  <a:lnTo>
                    <a:pt x="3877622" y="4943967"/>
                  </a:lnTo>
                  <a:lnTo>
                    <a:pt x="3837627" y="4965139"/>
                  </a:lnTo>
                  <a:lnTo>
                    <a:pt x="3797227" y="4985638"/>
                  </a:lnTo>
                  <a:lnTo>
                    <a:pt x="3756431" y="5005460"/>
                  </a:lnTo>
                  <a:lnTo>
                    <a:pt x="3715245" y="5024594"/>
                  </a:lnTo>
                  <a:lnTo>
                    <a:pt x="3673678" y="5043035"/>
                  </a:lnTo>
                  <a:lnTo>
                    <a:pt x="3631736" y="5060775"/>
                  </a:lnTo>
                  <a:lnTo>
                    <a:pt x="3589427" y="5077806"/>
                  </a:lnTo>
                  <a:lnTo>
                    <a:pt x="3546759" y="5094121"/>
                  </a:lnTo>
                  <a:lnTo>
                    <a:pt x="3503738" y="5109713"/>
                  </a:lnTo>
                  <a:lnTo>
                    <a:pt x="3460373" y="5124573"/>
                  </a:lnTo>
                  <a:lnTo>
                    <a:pt x="3416670" y="5138696"/>
                  </a:lnTo>
                  <a:lnTo>
                    <a:pt x="3372637" y="5152073"/>
                  </a:lnTo>
                  <a:lnTo>
                    <a:pt x="3328282" y="5164696"/>
                  </a:lnTo>
                  <a:lnTo>
                    <a:pt x="3283612" y="5176559"/>
                  </a:lnTo>
                  <a:lnTo>
                    <a:pt x="3238634" y="5187654"/>
                  </a:lnTo>
                  <a:lnTo>
                    <a:pt x="3193356" y="5197973"/>
                  </a:lnTo>
                  <a:lnTo>
                    <a:pt x="3147786" y="5207510"/>
                  </a:lnTo>
                  <a:lnTo>
                    <a:pt x="3101930" y="5216256"/>
                  </a:lnTo>
                  <a:lnTo>
                    <a:pt x="3055796" y="5224204"/>
                  </a:lnTo>
                  <a:lnTo>
                    <a:pt x="3009391" y="5231348"/>
                  </a:lnTo>
                  <a:lnTo>
                    <a:pt x="2962724" y="5237678"/>
                  </a:lnTo>
                  <a:lnTo>
                    <a:pt x="2915800" y="5243189"/>
                  </a:lnTo>
                  <a:lnTo>
                    <a:pt x="2868629" y="5247872"/>
                  </a:lnTo>
                  <a:lnTo>
                    <a:pt x="2821217" y="5251721"/>
                  </a:lnTo>
                  <a:lnTo>
                    <a:pt x="2773571" y="5254727"/>
                  </a:lnTo>
                  <a:lnTo>
                    <a:pt x="2725700" y="5256884"/>
                  </a:lnTo>
                  <a:lnTo>
                    <a:pt x="2677610" y="5258183"/>
                  </a:lnTo>
                  <a:lnTo>
                    <a:pt x="2629309" y="5258618"/>
                  </a:lnTo>
                  <a:lnTo>
                    <a:pt x="2581007" y="5258183"/>
                  </a:lnTo>
                  <a:lnTo>
                    <a:pt x="2532917" y="5256884"/>
                  </a:lnTo>
                  <a:lnTo>
                    <a:pt x="2485046" y="5254727"/>
                  </a:lnTo>
                  <a:lnTo>
                    <a:pt x="2437400" y="5251721"/>
                  </a:lnTo>
                  <a:lnTo>
                    <a:pt x="2389988" y="5247872"/>
                  </a:lnTo>
                  <a:lnTo>
                    <a:pt x="2342817" y="5243189"/>
                  </a:lnTo>
                  <a:lnTo>
                    <a:pt x="2295894" y="5237678"/>
                  </a:lnTo>
                  <a:lnTo>
                    <a:pt x="2249226" y="5231348"/>
                  </a:lnTo>
                  <a:lnTo>
                    <a:pt x="2202821" y="5224204"/>
                  </a:lnTo>
                  <a:lnTo>
                    <a:pt x="2156687" y="5216256"/>
                  </a:lnTo>
                  <a:lnTo>
                    <a:pt x="2110831" y="5207510"/>
                  </a:lnTo>
                  <a:lnTo>
                    <a:pt x="2065261" y="5197973"/>
                  </a:lnTo>
                  <a:lnTo>
                    <a:pt x="2019983" y="5187654"/>
                  </a:lnTo>
                  <a:lnTo>
                    <a:pt x="1975005" y="5176559"/>
                  </a:lnTo>
                  <a:lnTo>
                    <a:pt x="1930335" y="5164696"/>
                  </a:lnTo>
                  <a:lnTo>
                    <a:pt x="1885980" y="5152073"/>
                  </a:lnTo>
                  <a:lnTo>
                    <a:pt x="1841947" y="5138696"/>
                  </a:lnTo>
                  <a:lnTo>
                    <a:pt x="1798244" y="5124573"/>
                  </a:lnTo>
                  <a:lnTo>
                    <a:pt x="1754879" y="5109713"/>
                  </a:lnTo>
                  <a:lnTo>
                    <a:pt x="1711858" y="5094121"/>
                  </a:lnTo>
                  <a:lnTo>
                    <a:pt x="1669190" y="5077806"/>
                  </a:lnTo>
                  <a:lnTo>
                    <a:pt x="1626881" y="5060775"/>
                  </a:lnTo>
                  <a:lnTo>
                    <a:pt x="1584939" y="5043035"/>
                  </a:lnTo>
                  <a:lnTo>
                    <a:pt x="1543372" y="5024594"/>
                  </a:lnTo>
                  <a:lnTo>
                    <a:pt x="1502186" y="5005460"/>
                  </a:lnTo>
                  <a:lnTo>
                    <a:pt x="1461390" y="4985638"/>
                  </a:lnTo>
                  <a:lnTo>
                    <a:pt x="1420991" y="4965139"/>
                  </a:lnTo>
                  <a:lnTo>
                    <a:pt x="1380995" y="4943967"/>
                  </a:lnTo>
                  <a:lnTo>
                    <a:pt x="1341412" y="4922132"/>
                  </a:lnTo>
                  <a:lnTo>
                    <a:pt x="1302247" y="4899639"/>
                  </a:lnTo>
                  <a:lnTo>
                    <a:pt x="1263509" y="4876498"/>
                  </a:lnTo>
                  <a:lnTo>
                    <a:pt x="1225204" y="4852715"/>
                  </a:lnTo>
                  <a:lnTo>
                    <a:pt x="1187341" y="4828297"/>
                  </a:lnTo>
                  <a:lnTo>
                    <a:pt x="1149927" y="4803253"/>
                  </a:lnTo>
                  <a:lnTo>
                    <a:pt x="1112968" y="4777589"/>
                  </a:lnTo>
                  <a:lnTo>
                    <a:pt x="1076474" y="4751313"/>
                  </a:lnTo>
                  <a:lnTo>
                    <a:pt x="1040450" y="4724432"/>
                  </a:lnTo>
                  <a:lnTo>
                    <a:pt x="1004905" y="4696954"/>
                  </a:lnTo>
                  <a:lnTo>
                    <a:pt x="969845" y="4668887"/>
                  </a:lnTo>
                  <a:lnTo>
                    <a:pt x="935279" y="4640236"/>
                  </a:lnTo>
                  <a:lnTo>
                    <a:pt x="901214" y="4611011"/>
                  </a:lnTo>
                  <a:lnTo>
                    <a:pt x="867656" y="4581219"/>
                  </a:lnTo>
                  <a:lnTo>
                    <a:pt x="834614" y="4550866"/>
                  </a:lnTo>
                  <a:lnTo>
                    <a:pt x="802095" y="4519961"/>
                  </a:lnTo>
                  <a:lnTo>
                    <a:pt x="770107" y="4488510"/>
                  </a:lnTo>
                  <a:lnTo>
                    <a:pt x="738656" y="4456522"/>
                  </a:lnTo>
                  <a:lnTo>
                    <a:pt x="707751" y="4424003"/>
                  </a:lnTo>
                  <a:lnTo>
                    <a:pt x="677398" y="4390961"/>
                  </a:lnTo>
                  <a:lnTo>
                    <a:pt x="647606" y="4357404"/>
                  </a:lnTo>
                  <a:lnTo>
                    <a:pt x="618381" y="4323338"/>
                  </a:lnTo>
                  <a:lnTo>
                    <a:pt x="589731" y="4288772"/>
                  </a:lnTo>
                  <a:lnTo>
                    <a:pt x="561663" y="4253712"/>
                  </a:lnTo>
                  <a:lnTo>
                    <a:pt x="534185" y="4218167"/>
                  </a:lnTo>
                  <a:lnTo>
                    <a:pt x="507304" y="4182143"/>
                  </a:lnTo>
                  <a:lnTo>
                    <a:pt x="481028" y="4145649"/>
                  </a:lnTo>
                  <a:lnTo>
                    <a:pt x="455364" y="4108690"/>
                  </a:lnTo>
                  <a:lnTo>
                    <a:pt x="430320" y="4071276"/>
                  </a:lnTo>
                  <a:lnTo>
                    <a:pt x="405902" y="4033413"/>
                  </a:lnTo>
                  <a:lnTo>
                    <a:pt x="382119" y="3995109"/>
                  </a:lnTo>
                  <a:lnTo>
                    <a:pt x="358978" y="3956370"/>
                  </a:lnTo>
                  <a:lnTo>
                    <a:pt x="336486" y="3917206"/>
                  </a:lnTo>
                  <a:lnTo>
                    <a:pt x="314650" y="3877622"/>
                  </a:lnTo>
                  <a:lnTo>
                    <a:pt x="293479" y="3837627"/>
                  </a:lnTo>
                  <a:lnTo>
                    <a:pt x="272979" y="3797227"/>
                  </a:lnTo>
                  <a:lnTo>
                    <a:pt x="253158" y="3756431"/>
                  </a:lnTo>
                  <a:lnTo>
                    <a:pt x="234023" y="3715245"/>
                  </a:lnTo>
                  <a:lnTo>
                    <a:pt x="215582" y="3673678"/>
                  </a:lnTo>
                  <a:lnTo>
                    <a:pt x="197842" y="3631736"/>
                  </a:lnTo>
                  <a:lnTo>
                    <a:pt x="180811" y="3589427"/>
                  </a:lnTo>
                  <a:lnTo>
                    <a:pt x="164496" y="3546759"/>
                  </a:lnTo>
                  <a:lnTo>
                    <a:pt x="148904" y="3503738"/>
                  </a:lnTo>
                  <a:lnTo>
                    <a:pt x="134044" y="3460373"/>
                  </a:lnTo>
                  <a:lnTo>
                    <a:pt x="119921" y="3416670"/>
                  </a:lnTo>
                  <a:lnTo>
                    <a:pt x="106545" y="3372637"/>
                  </a:lnTo>
                  <a:lnTo>
                    <a:pt x="93921" y="3328282"/>
                  </a:lnTo>
                  <a:lnTo>
                    <a:pt x="82058" y="3283612"/>
                  </a:lnTo>
                  <a:lnTo>
                    <a:pt x="70963" y="3238634"/>
                  </a:lnTo>
                  <a:lnTo>
                    <a:pt x="60644" y="3193356"/>
                  </a:lnTo>
                  <a:lnTo>
                    <a:pt x="51107" y="3147786"/>
                  </a:lnTo>
                  <a:lnTo>
                    <a:pt x="42361" y="3101930"/>
                  </a:lnTo>
                  <a:lnTo>
                    <a:pt x="34413" y="3055796"/>
                  </a:lnTo>
                  <a:lnTo>
                    <a:pt x="27269" y="3009391"/>
                  </a:lnTo>
                  <a:lnTo>
                    <a:pt x="20939" y="2962724"/>
                  </a:lnTo>
                  <a:lnTo>
                    <a:pt x="15428" y="2915800"/>
                  </a:lnTo>
                  <a:lnTo>
                    <a:pt x="10745" y="2868629"/>
                  </a:lnTo>
                  <a:lnTo>
                    <a:pt x="6896" y="2821217"/>
                  </a:lnTo>
                  <a:lnTo>
                    <a:pt x="3890" y="2773571"/>
                  </a:lnTo>
                  <a:lnTo>
                    <a:pt x="1734" y="2725700"/>
                  </a:lnTo>
                  <a:lnTo>
                    <a:pt x="434" y="2677610"/>
                  </a:lnTo>
                  <a:lnTo>
                    <a:pt x="0" y="2629309"/>
                  </a:lnTo>
                  <a:close/>
                </a:path>
              </a:pathLst>
            </a:custGeom>
            <a:ln w="1047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48148" y="7072424"/>
              <a:ext cx="1729105" cy="1729105"/>
            </a:xfrm>
            <a:custGeom>
              <a:avLst/>
              <a:gdLst/>
              <a:ahLst/>
              <a:cxnLst/>
              <a:rect l="l" t="t" r="r" b="b"/>
              <a:pathLst>
                <a:path w="1729104" h="1729104">
                  <a:moveTo>
                    <a:pt x="864502" y="1728984"/>
                  </a:moveTo>
                  <a:lnTo>
                    <a:pt x="817069" y="1727705"/>
                  </a:lnTo>
                  <a:lnTo>
                    <a:pt x="770304" y="1723912"/>
                  </a:lnTo>
                  <a:lnTo>
                    <a:pt x="724274" y="1717670"/>
                  </a:lnTo>
                  <a:lnTo>
                    <a:pt x="679045" y="1709045"/>
                  </a:lnTo>
                  <a:lnTo>
                    <a:pt x="634682" y="1698104"/>
                  </a:lnTo>
                  <a:lnTo>
                    <a:pt x="591251" y="1684912"/>
                  </a:lnTo>
                  <a:lnTo>
                    <a:pt x="548818" y="1669535"/>
                  </a:lnTo>
                  <a:lnTo>
                    <a:pt x="507450" y="1652040"/>
                  </a:lnTo>
                  <a:lnTo>
                    <a:pt x="467211" y="1632491"/>
                  </a:lnTo>
                  <a:lnTo>
                    <a:pt x="428169" y="1610955"/>
                  </a:lnTo>
                  <a:lnTo>
                    <a:pt x="390389" y="1587499"/>
                  </a:lnTo>
                  <a:lnTo>
                    <a:pt x="353936" y="1562187"/>
                  </a:lnTo>
                  <a:lnTo>
                    <a:pt x="318877" y="1535086"/>
                  </a:lnTo>
                  <a:lnTo>
                    <a:pt x="285278" y="1506261"/>
                  </a:lnTo>
                  <a:lnTo>
                    <a:pt x="253205" y="1475779"/>
                  </a:lnTo>
                  <a:lnTo>
                    <a:pt x="222723" y="1443706"/>
                  </a:lnTo>
                  <a:lnTo>
                    <a:pt x="193898" y="1410106"/>
                  </a:lnTo>
                  <a:lnTo>
                    <a:pt x="166797" y="1375048"/>
                  </a:lnTo>
                  <a:lnTo>
                    <a:pt x="141485" y="1338595"/>
                  </a:lnTo>
                  <a:lnTo>
                    <a:pt x="118028" y="1300815"/>
                  </a:lnTo>
                  <a:lnTo>
                    <a:pt x="96493" y="1261772"/>
                  </a:lnTo>
                  <a:lnTo>
                    <a:pt x="76944" y="1221534"/>
                  </a:lnTo>
                  <a:lnTo>
                    <a:pt x="59449" y="1180166"/>
                  </a:lnTo>
                  <a:lnTo>
                    <a:pt x="44072" y="1137733"/>
                  </a:lnTo>
                  <a:lnTo>
                    <a:pt x="30880" y="1094302"/>
                  </a:lnTo>
                  <a:lnTo>
                    <a:pt x="19939" y="1049939"/>
                  </a:lnTo>
                  <a:lnTo>
                    <a:pt x="11314" y="1004710"/>
                  </a:lnTo>
                  <a:lnTo>
                    <a:pt x="5072" y="958679"/>
                  </a:lnTo>
                  <a:lnTo>
                    <a:pt x="1279" y="911915"/>
                  </a:lnTo>
                  <a:lnTo>
                    <a:pt x="0" y="864482"/>
                  </a:lnTo>
                  <a:lnTo>
                    <a:pt x="1279" y="817050"/>
                  </a:lnTo>
                  <a:lnTo>
                    <a:pt x="5072" y="770288"/>
                  </a:lnTo>
                  <a:lnTo>
                    <a:pt x="11314" y="724259"/>
                  </a:lnTo>
                  <a:lnTo>
                    <a:pt x="19939" y="679031"/>
                  </a:lnTo>
                  <a:lnTo>
                    <a:pt x="30880" y="634670"/>
                  </a:lnTo>
                  <a:lnTo>
                    <a:pt x="44072" y="591240"/>
                  </a:lnTo>
                  <a:lnTo>
                    <a:pt x="59449" y="548809"/>
                  </a:lnTo>
                  <a:lnTo>
                    <a:pt x="76944" y="507442"/>
                  </a:lnTo>
                  <a:lnTo>
                    <a:pt x="96493" y="467204"/>
                  </a:lnTo>
                  <a:lnTo>
                    <a:pt x="118028" y="428163"/>
                  </a:lnTo>
                  <a:lnTo>
                    <a:pt x="141485" y="390383"/>
                  </a:lnTo>
                  <a:lnTo>
                    <a:pt x="166797" y="353932"/>
                  </a:lnTo>
                  <a:lnTo>
                    <a:pt x="193898" y="318874"/>
                  </a:lnTo>
                  <a:lnTo>
                    <a:pt x="222723" y="285275"/>
                  </a:lnTo>
                  <a:lnTo>
                    <a:pt x="253205" y="253202"/>
                  </a:lnTo>
                  <a:lnTo>
                    <a:pt x="285278" y="222721"/>
                  </a:lnTo>
                  <a:lnTo>
                    <a:pt x="318877" y="193897"/>
                  </a:lnTo>
                  <a:lnTo>
                    <a:pt x="353936" y="166796"/>
                  </a:lnTo>
                  <a:lnTo>
                    <a:pt x="390389" y="141484"/>
                  </a:lnTo>
                  <a:lnTo>
                    <a:pt x="428169" y="118028"/>
                  </a:lnTo>
                  <a:lnTo>
                    <a:pt x="467211" y="96492"/>
                  </a:lnTo>
                  <a:lnTo>
                    <a:pt x="507450" y="76944"/>
                  </a:lnTo>
                  <a:lnTo>
                    <a:pt x="548818" y="59448"/>
                  </a:lnTo>
                  <a:lnTo>
                    <a:pt x="591251" y="44072"/>
                  </a:lnTo>
                  <a:lnTo>
                    <a:pt x="634682" y="30880"/>
                  </a:lnTo>
                  <a:lnTo>
                    <a:pt x="679045" y="19939"/>
                  </a:lnTo>
                  <a:lnTo>
                    <a:pt x="724274" y="11314"/>
                  </a:lnTo>
                  <a:lnTo>
                    <a:pt x="770304" y="5072"/>
                  </a:lnTo>
                  <a:lnTo>
                    <a:pt x="817069" y="1279"/>
                  </a:lnTo>
                  <a:lnTo>
                    <a:pt x="864502" y="0"/>
                  </a:lnTo>
                  <a:lnTo>
                    <a:pt x="913473" y="1386"/>
                  </a:lnTo>
                  <a:lnTo>
                    <a:pt x="962050" y="5517"/>
                  </a:lnTo>
                  <a:lnTo>
                    <a:pt x="1010127" y="12348"/>
                  </a:lnTo>
                  <a:lnTo>
                    <a:pt x="1057600" y="21836"/>
                  </a:lnTo>
                  <a:lnTo>
                    <a:pt x="1104361" y="33936"/>
                  </a:lnTo>
                  <a:lnTo>
                    <a:pt x="1150306" y="48606"/>
                  </a:lnTo>
                  <a:lnTo>
                    <a:pt x="1195329" y="65801"/>
                  </a:lnTo>
                  <a:lnTo>
                    <a:pt x="1239323" y="85478"/>
                  </a:lnTo>
                  <a:lnTo>
                    <a:pt x="1282184" y="107593"/>
                  </a:lnTo>
                  <a:lnTo>
                    <a:pt x="1323805" y="132102"/>
                  </a:lnTo>
                  <a:lnTo>
                    <a:pt x="1364081" y="158961"/>
                  </a:lnTo>
                  <a:lnTo>
                    <a:pt x="1402906" y="188127"/>
                  </a:lnTo>
                  <a:lnTo>
                    <a:pt x="1440174" y="219556"/>
                  </a:lnTo>
                  <a:lnTo>
                    <a:pt x="1475779" y="253205"/>
                  </a:lnTo>
                  <a:lnTo>
                    <a:pt x="1509427" y="288810"/>
                  </a:lnTo>
                  <a:lnTo>
                    <a:pt x="1540856" y="326078"/>
                  </a:lnTo>
                  <a:lnTo>
                    <a:pt x="1570023" y="364903"/>
                  </a:lnTo>
                  <a:lnTo>
                    <a:pt x="1596882" y="405179"/>
                  </a:lnTo>
                  <a:lnTo>
                    <a:pt x="1621391" y="446800"/>
                  </a:lnTo>
                  <a:lnTo>
                    <a:pt x="1643506" y="489661"/>
                  </a:lnTo>
                  <a:lnTo>
                    <a:pt x="1663183" y="533655"/>
                  </a:lnTo>
                  <a:lnTo>
                    <a:pt x="1680378" y="578678"/>
                  </a:lnTo>
                  <a:lnTo>
                    <a:pt x="1695047" y="624623"/>
                  </a:lnTo>
                  <a:lnTo>
                    <a:pt x="1707148" y="671384"/>
                  </a:lnTo>
                  <a:lnTo>
                    <a:pt x="1716636" y="718857"/>
                  </a:lnTo>
                  <a:lnTo>
                    <a:pt x="1723467" y="766934"/>
                  </a:lnTo>
                  <a:lnTo>
                    <a:pt x="1727598" y="815511"/>
                  </a:lnTo>
                  <a:lnTo>
                    <a:pt x="1728984" y="864482"/>
                  </a:lnTo>
                  <a:lnTo>
                    <a:pt x="1727705" y="911915"/>
                  </a:lnTo>
                  <a:lnTo>
                    <a:pt x="1723912" y="958679"/>
                  </a:lnTo>
                  <a:lnTo>
                    <a:pt x="1717670" y="1004710"/>
                  </a:lnTo>
                  <a:lnTo>
                    <a:pt x="1709045" y="1049939"/>
                  </a:lnTo>
                  <a:lnTo>
                    <a:pt x="1698104" y="1094302"/>
                  </a:lnTo>
                  <a:lnTo>
                    <a:pt x="1684912" y="1137733"/>
                  </a:lnTo>
                  <a:lnTo>
                    <a:pt x="1669535" y="1180166"/>
                  </a:lnTo>
                  <a:lnTo>
                    <a:pt x="1652040" y="1221534"/>
                  </a:lnTo>
                  <a:lnTo>
                    <a:pt x="1632492" y="1261772"/>
                  </a:lnTo>
                  <a:lnTo>
                    <a:pt x="1610956" y="1300815"/>
                  </a:lnTo>
                  <a:lnTo>
                    <a:pt x="1587500" y="1338595"/>
                  </a:lnTo>
                  <a:lnTo>
                    <a:pt x="1562188" y="1375048"/>
                  </a:lnTo>
                  <a:lnTo>
                    <a:pt x="1535087" y="1410106"/>
                  </a:lnTo>
                  <a:lnTo>
                    <a:pt x="1506263" y="1443706"/>
                  </a:lnTo>
                  <a:lnTo>
                    <a:pt x="1475782" y="1475779"/>
                  </a:lnTo>
                  <a:lnTo>
                    <a:pt x="1443709" y="1506261"/>
                  </a:lnTo>
                  <a:lnTo>
                    <a:pt x="1410110" y="1535086"/>
                  </a:lnTo>
                  <a:lnTo>
                    <a:pt x="1375052" y="1562187"/>
                  </a:lnTo>
                  <a:lnTo>
                    <a:pt x="1338600" y="1587499"/>
                  </a:lnTo>
                  <a:lnTo>
                    <a:pt x="1300821" y="1610955"/>
                  </a:lnTo>
                  <a:lnTo>
                    <a:pt x="1261779" y="1632491"/>
                  </a:lnTo>
                  <a:lnTo>
                    <a:pt x="1221542" y="1652040"/>
                  </a:lnTo>
                  <a:lnTo>
                    <a:pt x="1180175" y="1669535"/>
                  </a:lnTo>
                  <a:lnTo>
                    <a:pt x="1137744" y="1684912"/>
                  </a:lnTo>
                  <a:lnTo>
                    <a:pt x="1094314" y="1698104"/>
                  </a:lnTo>
                  <a:lnTo>
                    <a:pt x="1049953" y="1709045"/>
                  </a:lnTo>
                  <a:lnTo>
                    <a:pt x="1004725" y="1717670"/>
                  </a:lnTo>
                  <a:lnTo>
                    <a:pt x="958696" y="1723912"/>
                  </a:lnTo>
                  <a:lnTo>
                    <a:pt x="911933" y="1727705"/>
                  </a:lnTo>
                  <a:lnTo>
                    <a:pt x="864502" y="1728984"/>
                  </a:lnTo>
                  <a:close/>
                </a:path>
              </a:pathLst>
            </a:custGeom>
            <a:solidFill>
              <a:srgbClr val="FBB1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037113" y="7072424"/>
              <a:ext cx="1729105" cy="1729105"/>
            </a:xfrm>
            <a:custGeom>
              <a:avLst/>
              <a:gdLst/>
              <a:ahLst/>
              <a:cxnLst/>
              <a:rect l="l" t="t" r="r" b="b"/>
              <a:pathLst>
                <a:path w="1729104" h="1729104">
                  <a:moveTo>
                    <a:pt x="864482" y="1728984"/>
                  </a:moveTo>
                  <a:lnTo>
                    <a:pt x="817050" y="1727705"/>
                  </a:lnTo>
                  <a:lnTo>
                    <a:pt x="770288" y="1723912"/>
                  </a:lnTo>
                  <a:lnTo>
                    <a:pt x="724259" y="1717670"/>
                  </a:lnTo>
                  <a:lnTo>
                    <a:pt x="679031" y="1709045"/>
                  </a:lnTo>
                  <a:lnTo>
                    <a:pt x="634670" y="1698104"/>
                  </a:lnTo>
                  <a:lnTo>
                    <a:pt x="591240" y="1684912"/>
                  </a:lnTo>
                  <a:lnTo>
                    <a:pt x="548809" y="1669535"/>
                  </a:lnTo>
                  <a:lnTo>
                    <a:pt x="507442" y="1652040"/>
                  </a:lnTo>
                  <a:lnTo>
                    <a:pt x="467204" y="1632491"/>
                  </a:lnTo>
                  <a:lnTo>
                    <a:pt x="428163" y="1610955"/>
                  </a:lnTo>
                  <a:lnTo>
                    <a:pt x="390383" y="1587499"/>
                  </a:lnTo>
                  <a:lnTo>
                    <a:pt x="353932" y="1562187"/>
                  </a:lnTo>
                  <a:lnTo>
                    <a:pt x="318874" y="1535086"/>
                  </a:lnTo>
                  <a:lnTo>
                    <a:pt x="285275" y="1506261"/>
                  </a:lnTo>
                  <a:lnTo>
                    <a:pt x="253202" y="1475779"/>
                  </a:lnTo>
                  <a:lnTo>
                    <a:pt x="222721" y="1443706"/>
                  </a:lnTo>
                  <a:lnTo>
                    <a:pt x="193897" y="1410106"/>
                  </a:lnTo>
                  <a:lnTo>
                    <a:pt x="166796" y="1375048"/>
                  </a:lnTo>
                  <a:lnTo>
                    <a:pt x="141484" y="1338595"/>
                  </a:lnTo>
                  <a:lnTo>
                    <a:pt x="118028" y="1300815"/>
                  </a:lnTo>
                  <a:lnTo>
                    <a:pt x="96492" y="1261772"/>
                  </a:lnTo>
                  <a:lnTo>
                    <a:pt x="76944" y="1221534"/>
                  </a:lnTo>
                  <a:lnTo>
                    <a:pt x="59448" y="1180166"/>
                  </a:lnTo>
                  <a:lnTo>
                    <a:pt x="44072" y="1137733"/>
                  </a:lnTo>
                  <a:lnTo>
                    <a:pt x="30880" y="1094302"/>
                  </a:lnTo>
                  <a:lnTo>
                    <a:pt x="19939" y="1049939"/>
                  </a:lnTo>
                  <a:lnTo>
                    <a:pt x="11314" y="1004710"/>
                  </a:lnTo>
                  <a:lnTo>
                    <a:pt x="5072" y="958679"/>
                  </a:lnTo>
                  <a:lnTo>
                    <a:pt x="1279" y="911915"/>
                  </a:lnTo>
                  <a:lnTo>
                    <a:pt x="0" y="864482"/>
                  </a:lnTo>
                  <a:lnTo>
                    <a:pt x="1279" y="817050"/>
                  </a:lnTo>
                  <a:lnTo>
                    <a:pt x="5072" y="770288"/>
                  </a:lnTo>
                  <a:lnTo>
                    <a:pt x="11314" y="724259"/>
                  </a:lnTo>
                  <a:lnTo>
                    <a:pt x="19939" y="679031"/>
                  </a:lnTo>
                  <a:lnTo>
                    <a:pt x="30880" y="634670"/>
                  </a:lnTo>
                  <a:lnTo>
                    <a:pt x="44072" y="591240"/>
                  </a:lnTo>
                  <a:lnTo>
                    <a:pt x="59448" y="548809"/>
                  </a:lnTo>
                  <a:lnTo>
                    <a:pt x="76944" y="507442"/>
                  </a:lnTo>
                  <a:lnTo>
                    <a:pt x="96492" y="467204"/>
                  </a:lnTo>
                  <a:lnTo>
                    <a:pt x="118028" y="428163"/>
                  </a:lnTo>
                  <a:lnTo>
                    <a:pt x="141484" y="390383"/>
                  </a:lnTo>
                  <a:lnTo>
                    <a:pt x="166796" y="353932"/>
                  </a:lnTo>
                  <a:lnTo>
                    <a:pt x="193897" y="318874"/>
                  </a:lnTo>
                  <a:lnTo>
                    <a:pt x="222721" y="285275"/>
                  </a:lnTo>
                  <a:lnTo>
                    <a:pt x="253202" y="253202"/>
                  </a:lnTo>
                  <a:lnTo>
                    <a:pt x="285275" y="222721"/>
                  </a:lnTo>
                  <a:lnTo>
                    <a:pt x="318874" y="193897"/>
                  </a:lnTo>
                  <a:lnTo>
                    <a:pt x="353932" y="166796"/>
                  </a:lnTo>
                  <a:lnTo>
                    <a:pt x="390383" y="141484"/>
                  </a:lnTo>
                  <a:lnTo>
                    <a:pt x="428163" y="118028"/>
                  </a:lnTo>
                  <a:lnTo>
                    <a:pt x="467204" y="96492"/>
                  </a:lnTo>
                  <a:lnTo>
                    <a:pt x="507442" y="76944"/>
                  </a:lnTo>
                  <a:lnTo>
                    <a:pt x="548809" y="59448"/>
                  </a:lnTo>
                  <a:lnTo>
                    <a:pt x="591240" y="44072"/>
                  </a:lnTo>
                  <a:lnTo>
                    <a:pt x="634670" y="30880"/>
                  </a:lnTo>
                  <a:lnTo>
                    <a:pt x="679031" y="19939"/>
                  </a:lnTo>
                  <a:lnTo>
                    <a:pt x="724259" y="11314"/>
                  </a:lnTo>
                  <a:lnTo>
                    <a:pt x="770288" y="5072"/>
                  </a:lnTo>
                  <a:lnTo>
                    <a:pt x="817050" y="1279"/>
                  </a:lnTo>
                  <a:lnTo>
                    <a:pt x="864482" y="0"/>
                  </a:lnTo>
                  <a:lnTo>
                    <a:pt x="913452" y="1386"/>
                  </a:lnTo>
                  <a:lnTo>
                    <a:pt x="962029" y="5517"/>
                  </a:lnTo>
                  <a:lnTo>
                    <a:pt x="1010107" y="12348"/>
                  </a:lnTo>
                  <a:lnTo>
                    <a:pt x="1057579" y="21836"/>
                  </a:lnTo>
                  <a:lnTo>
                    <a:pt x="1104341" y="33936"/>
                  </a:lnTo>
                  <a:lnTo>
                    <a:pt x="1150287" y="48606"/>
                  </a:lnTo>
                  <a:lnTo>
                    <a:pt x="1195311" y="65801"/>
                  </a:lnTo>
                  <a:lnTo>
                    <a:pt x="1239306" y="85478"/>
                  </a:lnTo>
                  <a:lnTo>
                    <a:pt x="1282169" y="107593"/>
                  </a:lnTo>
                  <a:lnTo>
                    <a:pt x="1323792" y="132102"/>
                  </a:lnTo>
                  <a:lnTo>
                    <a:pt x="1364070" y="158961"/>
                  </a:lnTo>
                  <a:lnTo>
                    <a:pt x="1402898" y="188127"/>
                  </a:lnTo>
                  <a:lnTo>
                    <a:pt x="1440170" y="219556"/>
                  </a:lnTo>
                  <a:lnTo>
                    <a:pt x="1475779" y="253205"/>
                  </a:lnTo>
                  <a:lnTo>
                    <a:pt x="1509423" y="288810"/>
                  </a:lnTo>
                  <a:lnTo>
                    <a:pt x="1540849" y="326078"/>
                  </a:lnTo>
                  <a:lnTo>
                    <a:pt x="1570012" y="364903"/>
                  </a:lnTo>
                  <a:lnTo>
                    <a:pt x="1596869" y="405179"/>
                  </a:lnTo>
                  <a:lnTo>
                    <a:pt x="1621376" y="446800"/>
                  </a:lnTo>
                  <a:lnTo>
                    <a:pt x="1643489" y="489661"/>
                  </a:lnTo>
                  <a:lnTo>
                    <a:pt x="1663164" y="533655"/>
                  </a:lnTo>
                  <a:lnTo>
                    <a:pt x="1680359" y="578678"/>
                  </a:lnTo>
                  <a:lnTo>
                    <a:pt x="1695028" y="624623"/>
                  </a:lnTo>
                  <a:lnTo>
                    <a:pt x="1707128" y="671384"/>
                  </a:lnTo>
                  <a:lnTo>
                    <a:pt x="1716615" y="718857"/>
                  </a:lnTo>
                  <a:lnTo>
                    <a:pt x="1723446" y="766934"/>
                  </a:lnTo>
                  <a:lnTo>
                    <a:pt x="1727577" y="815511"/>
                  </a:lnTo>
                  <a:lnTo>
                    <a:pt x="1728964" y="864482"/>
                  </a:lnTo>
                  <a:lnTo>
                    <a:pt x="1727685" y="911915"/>
                  </a:lnTo>
                  <a:lnTo>
                    <a:pt x="1723891" y="958679"/>
                  </a:lnTo>
                  <a:lnTo>
                    <a:pt x="1717650" y="1004710"/>
                  </a:lnTo>
                  <a:lnTo>
                    <a:pt x="1709025" y="1049939"/>
                  </a:lnTo>
                  <a:lnTo>
                    <a:pt x="1698085" y="1094302"/>
                  </a:lnTo>
                  <a:lnTo>
                    <a:pt x="1684893" y="1137733"/>
                  </a:lnTo>
                  <a:lnTo>
                    <a:pt x="1669517" y="1180166"/>
                  </a:lnTo>
                  <a:lnTo>
                    <a:pt x="1652023" y="1221534"/>
                  </a:lnTo>
                  <a:lnTo>
                    <a:pt x="1632475" y="1261772"/>
                  </a:lnTo>
                  <a:lnTo>
                    <a:pt x="1610940" y="1300815"/>
                  </a:lnTo>
                  <a:lnTo>
                    <a:pt x="1587484" y="1338595"/>
                  </a:lnTo>
                  <a:lnTo>
                    <a:pt x="1562173" y="1375048"/>
                  </a:lnTo>
                  <a:lnTo>
                    <a:pt x="1535073" y="1410106"/>
                  </a:lnTo>
                  <a:lnTo>
                    <a:pt x="1506250" y="1443706"/>
                  </a:lnTo>
                  <a:lnTo>
                    <a:pt x="1475769" y="1475779"/>
                  </a:lnTo>
                  <a:lnTo>
                    <a:pt x="1443696" y="1506261"/>
                  </a:lnTo>
                  <a:lnTo>
                    <a:pt x="1410098" y="1535086"/>
                  </a:lnTo>
                  <a:lnTo>
                    <a:pt x="1375040" y="1562187"/>
                  </a:lnTo>
                  <a:lnTo>
                    <a:pt x="1338589" y="1587499"/>
                  </a:lnTo>
                  <a:lnTo>
                    <a:pt x="1300809" y="1610955"/>
                  </a:lnTo>
                  <a:lnTo>
                    <a:pt x="1261768" y="1632491"/>
                  </a:lnTo>
                  <a:lnTo>
                    <a:pt x="1221530" y="1652040"/>
                  </a:lnTo>
                  <a:lnTo>
                    <a:pt x="1180163" y="1669535"/>
                  </a:lnTo>
                  <a:lnTo>
                    <a:pt x="1137731" y="1684912"/>
                  </a:lnTo>
                  <a:lnTo>
                    <a:pt x="1094301" y="1698104"/>
                  </a:lnTo>
                  <a:lnTo>
                    <a:pt x="1049938" y="1709045"/>
                  </a:lnTo>
                  <a:lnTo>
                    <a:pt x="1004709" y="1717670"/>
                  </a:lnTo>
                  <a:lnTo>
                    <a:pt x="958679" y="1723912"/>
                  </a:lnTo>
                  <a:lnTo>
                    <a:pt x="911915" y="1727705"/>
                  </a:lnTo>
                  <a:lnTo>
                    <a:pt x="864482" y="1728984"/>
                  </a:lnTo>
                  <a:close/>
                </a:path>
              </a:pathLst>
            </a:custGeom>
            <a:solidFill>
              <a:srgbClr val="4BC6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33133" y="3170445"/>
              <a:ext cx="1729105" cy="1729105"/>
            </a:xfrm>
            <a:custGeom>
              <a:avLst/>
              <a:gdLst/>
              <a:ahLst/>
              <a:cxnLst/>
              <a:rect l="l" t="t" r="r" b="b"/>
              <a:pathLst>
                <a:path w="1729104" h="1729104">
                  <a:moveTo>
                    <a:pt x="864502" y="1728964"/>
                  </a:moveTo>
                  <a:lnTo>
                    <a:pt x="817069" y="1727685"/>
                  </a:lnTo>
                  <a:lnTo>
                    <a:pt x="770304" y="1723891"/>
                  </a:lnTo>
                  <a:lnTo>
                    <a:pt x="724274" y="1717649"/>
                  </a:lnTo>
                  <a:lnTo>
                    <a:pt x="679045" y="1709024"/>
                  </a:lnTo>
                  <a:lnTo>
                    <a:pt x="634682" y="1698083"/>
                  </a:lnTo>
                  <a:lnTo>
                    <a:pt x="591251" y="1684891"/>
                  </a:lnTo>
                  <a:lnTo>
                    <a:pt x="548818" y="1669515"/>
                  </a:lnTo>
                  <a:lnTo>
                    <a:pt x="507450" y="1652019"/>
                  </a:lnTo>
                  <a:lnTo>
                    <a:pt x="467211" y="1632471"/>
                  </a:lnTo>
                  <a:lnTo>
                    <a:pt x="428169" y="1610936"/>
                  </a:lnTo>
                  <a:lnTo>
                    <a:pt x="390389" y="1587479"/>
                  </a:lnTo>
                  <a:lnTo>
                    <a:pt x="353936" y="1562167"/>
                  </a:lnTo>
                  <a:lnTo>
                    <a:pt x="318877" y="1535067"/>
                  </a:lnTo>
                  <a:lnTo>
                    <a:pt x="285278" y="1506243"/>
                  </a:lnTo>
                  <a:lnTo>
                    <a:pt x="253205" y="1475761"/>
                  </a:lnTo>
                  <a:lnTo>
                    <a:pt x="222723" y="1443688"/>
                  </a:lnTo>
                  <a:lnTo>
                    <a:pt x="193898" y="1410090"/>
                  </a:lnTo>
                  <a:lnTo>
                    <a:pt x="166797" y="1375031"/>
                  </a:lnTo>
                  <a:lnTo>
                    <a:pt x="141485" y="1338580"/>
                  </a:lnTo>
                  <a:lnTo>
                    <a:pt x="118028" y="1300800"/>
                  </a:lnTo>
                  <a:lnTo>
                    <a:pt x="96493" y="1261759"/>
                  </a:lnTo>
                  <a:lnTo>
                    <a:pt x="76944" y="1221522"/>
                  </a:lnTo>
                  <a:lnTo>
                    <a:pt x="59449" y="1180154"/>
                  </a:lnTo>
                  <a:lnTo>
                    <a:pt x="44072" y="1137723"/>
                  </a:lnTo>
                  <a:lnTo>
                    <a:pt x="30880" y="1094294"/>
                  </a:lnTo>
                  <a:lnTo>
                    <a:pt x="19939" y="1049932"/>
                  </a:lnTo>
                  <a:lnTo>
                    <a:pt x="11314" y="1004704"/>
                  </a:lnTo>
                  <a:lnTo>
                    <a:pt x="5072" y="958676"/>
                  </a:lnTo>
                  <a:lnTo>
                    <a:pt x="1279" y="911913"/>
                  </a:lnTo>
                  <a:lnTo>
                    <a:pt x="0" y="864482"/>
                  </a:lnTo>
                  <a:lnTo>
                    <a:pt x="1279" y="817050"/>
                  </a:lnTo>
                  <a:lnTo>
                    <a:pt x="5072" y="770288"/>
                  </a:lnTo>
                  <a:lnTo>
                    <a:pt x="11314" y="724259"/>
                  </a:lnTo>
                  <a:lnTo>
                    <a:pt x="19939" y="679031"/>
                  </a:lnTo>
                  <a:lnTo>
                    <a:pt x="30880" y="634670"/>
                  </a:lnTo>
                  <a:lnTo>
                    <a:pt x="44072" y="591240"/>
                  </a:lnTo>
                  <a:lnTo>
                    <a:pt x="59449" y="548809"/>
                  </a:lnTo>
                  <a:lnTo>
                    <a:pt x="76944" y="507442"/>
                  </a:lnTo>
                  <a:lnTo>
                    <a:pt x="96493" y="467204"/>
                  </a:lnTo>
                  <a:lnTo>
                    <a:pt x="118028" y="428163"/>
                  </a:lnTo>
                  <a:lnTo>
                    <a:pt x="141485" y="390383"/>
                  </a:lnTo>
                  <a:lnTo>
                    <a:pt x="166797" y="353932"/>
                  </a:lnTo>
                  <a:lnTo>
                    <a:pt x="193898" y="318874"/>
                  </a:lnTo>
                  <a:lnTo>
                    <a:pt x="222723" y="285275"/>
                  </a:lnTo>
                  <a:lnTo>
                    <a:pt x="253205" y="253202"/>
                  </a:lnTo>
                  <a:lnTo>
                    <a:pt x="285278" y="222721"/>
                  </a:lnTo>
                  <a:lnTo>
                    <a:pt x="318877" y="193897"/>
                  </a:lnTo>
                  <a:lnTo>
                    <a:pt x="353936" y="166796"/>
                  </a:lnTo>
                  <a:lnTo>
                    <a:pt x="390389" y="141484"/>
                  </a:lnTo>
                  <a:lnTo>
                    <a:pt x="428169" y="118028"/>
                  </a:lnTo>
                  <a:lnTo>
                    <a:pt x="467211" y="96492"/>
                  </a:lnTo>
                  <a:lnTo>
                    <a:pt x="507450" y="76944"/>
                  </a:lnTo>
                  <a:lnTo>
                    <a:pt x="548818" y="59448"/>
                  </a:lnTo>
                  <a:lnTo>
                    <a:pt x="591251" y="44072"/>
                  </a:lnTo>
                  <a:lnTo>
                    <a:pt x="634682" y="30880"/>
                  </a:lnTo>
                  <a:lnTo>
                    <a:pt x="679045" y="19939"/>
                  </a:lnTo>
                  <a:lnTo>
                    <a:pt x="724274" y="11314"/>
                  </a:lnTo>
                  <a:lnTo>
                    <a:pt x="770304" y="5072"/>
                  </a:lnTo>
                  <a:lnTo>
                    <a:pt x="817069" y="1279"/>
                  </a:lnTo>
                  <a:lnTo>
                    <a:pt x="864502" y="0"/>
                  </a:lnTo>
                  <a:lnTo>
                    <a:pt x="913473" y="1386"/>
                  </a:lnTo>
                  <a:lnTo>
                    <a:pt x="962050" y="5517"/>
                  </a:lnTo>
                  <a:lnTo>
                    <a:pt x="1010127" y="12348"/>
                  </a:lnTo>
                  <a:lnTo>
                    <a:pt x="1057600" y="21836"/>
                  </a:lnTo>
                  <a:lnTo>
                    <a:pt x="1104361" y="33936"/>
                  </a:lnTo>
                  <a:lnTo>
                    <a:pt x="1150306" y="48606"/>
                  </a:lnTo>
                  <a:lnTo>
                    <a:pt x="1195329" y="65801"/>
                  </a:lnTo>
                  <a:lnTo>
                    <a:pt x="1239323" y="85478"/>
                  </a:lnTo>
                  <a:lnTo>
                    <a:pt x="1282184" y="107593"/>
                  </a:lnTo>
                  <a:lnTo>
                    <a:pt x="1323805" y="132102"/>
                  </a:lnTo>
                  <a:lnTo>
                    <a:pt x="1364081" y="158961"/>
                  </a:lnTo>
                  <a:lnTo>
                    <a:pt x="1402906" y="188127"/>
                  </a:lnTo>
                  <a:lnTo>
                    <a:pt x="1440174" y="219556"/>
                  </a:lnTo>
                  <a:lnTo>
                    <a:pt x="1475779" y="253205"/>
                  </a:lnTo>
                  <a:lnTo>
                    <a:pt x="1509427" y="288810"/>
                  </a:lnTo>
                  <a:lnTo>
                    <a:pt x="1540856" y="326078"/>
                  </a:lnTo>
                  <a:lnTo>
                    <a:pt x="1570023" y="364903"/>
                  </a:lnTo>
                  <a:lnTo>
                    <a:pt x="1596882" y="405179"/>
                  </a:lnTo>
                  <a:lnTo>
                    <a:pt x="1621391" y="446800"/>
                  </a:lnTo>
                  <a:lnTo>
                    <a:pt x="1643506" y="489661"/>
                  </a:lnTo>
                  <a:lnTo>
                    <a:pt x="1663183" y="533655"/>
                  </a:lnTo>
                  <a:lnTo>
                    <a:pt x="1680378" y="578678"/>
                  </a:lnTo>
                  <a:lnTo>
                    <a:pt x="1695047" y="624623"/>
                  </a:lnTo>
                  <a:lnTo>
                    <a:pt x="1707148" y="671384"/>
                  </a:lnTo>
                  <a:lnTo>
                    <a:pt x="1716636" y="718857"/>
                  </a:lnTo>
                  <a:lnTo>
                    <a:pt x="1723467" y="766934"/>
                  </a:lnTo>
                  <a:lnTo>
                    <a:pt x="1727598" y="815511"/>
                  </a:lnTo>
                  <a:lnTo>
                    <a:pt x="1728984" y="864482"/>
                  </a:lnTo>
                  <a:lnTo>
                    <a:pt x="1727705" y="911913"/>
                  </a:lnTo>
                  <a:lnTo>
                    <a:pt x="1723912" y="958676"/>
                  </a:lnTo>
                  <a:lnTo>
                    <a:pt x="1717670" y="1004704"/>
                  </a:lnTo>
                  <a:lnTo>
                    <a:pt x="1709045" y="1049932"/>
                  </a:lnTo>
                  <a:lnTo>
                    <a:pt x="1698104" y="1094294"/>
                  </a:lnTo>
                  <a:lnTo>
                    <a:pt x="1684912" y="1137723"/>
                  </a:lnTo>
                  <a:lnTo>
                    <a:pt x="1669535" y="1180154"/>
                  </a:lnTo>
                  <a:lnTo>
                    <a:pt x="1652040" y="1221522"/>
                  </a:lnTo>
                  <a:lnTo>
                    <a:pt x="1632492" y="1261759"/>
                  </a:lnTo>
                  <a:lnTo>
                    <a:pt x="1610956" y="1300800"/>
                  </a:lnTo>
                  <a:lnTo>
                    <a:pt x="1587500" y="1338580"/>
                  </a:lnTo>
                  <a:lnTo>
                    <a:pt x="1562188" y="1375031"/>
                  </a:lnTo>
                  <a:lnTo>
                    <a:pt x="1535087" y="1410090"/>
                  </a:lnTo>
                  <a:lnTo>
                    <a:pt x="1506263" y="1443688"/>
                  </a:lnTo>
                  <a:lnTo>
                    <a:pt x="1475782" y="1475761"/>
                  </a:lnTo>
                  <a:lnTo>
                    <a:pt x="1443709" y="1506243"/>
                  </a:lnTo>
                  <a:lnTo>
                    <a:pt x="1410110" y="1535067"/>
                  </a:lnTo>
                  <a:lnTo>
                    <a:pt x="1375052" y="1562167"/>
                  </a:lnTo>
                  <a:lnTo>
                    <a:pt x="1338600" y="1587479"/>
                  </a:lnTo>
                  <a:lnTo>
                    <a:pt x="1300821" y="1610936"/>
                  </a:lnTo>
                  <a:lnTo>
                    <a:pt x="1261779" y="1632471"/>
                  </a:lnTo>
                  <a:lnTo>
                    <a:pt x="1221542" y="1652019"/>
                  </a:lnTo>
                  <a:lnTo>
                    <a:pt x="1180175" y="1669515"/>
                  </a:lnTo>
                  <a:lnTo>
                    <a:pt x="1137744" y="1684891"/>
                  </a:lnTo>
                  <a:lnTo>
                    <a:pt x="1094314" y="1698083"/>
                  </a:lnTo>
                  <a:lnTo>
                    <a:pt x="1049953" y="1709024"/>
                  </a:lnTo>
                  <a:lnTo>
                    <a:pt x="1004725" y="1717649"/>
                  </a:lnTo>
                  <a:lnTo>
                    <a:pt x="958696" y="1723891"/>
                  </a:lnTo>
                  <a:lnTo>
                    <a:pt x="911933" y="1727685"/>
                  </a:lnTo>
                  <a:lnTo>
                    <a:pt x="864502" y="1728964"/>
                  </a:lnTo>
                  <a:close/>
                </a:path>
              </a:pathLst>
            </a:custGeom>
            <a:solidFill>
              <a:srgbClr val="2BC4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185750" y="3905225"/>
            <a:ext cx="46355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spc="-4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4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9645" y="8020050"/>
            <a:ext cx="625475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</a:t>
            </a:r>
            <a:endParaRPr sz="4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43071" y="3650682"/>
            <a:ext cx="4110990" cy="124650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lang="en-US" sz="29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P&amp;A</a:t>
            </a:r>
            <a:endParaRPr sz="29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4260"/>
              </a:lnSpc>
              <a:spcBef>
                <a:spcPts val="180"/>
              </a:spcBef>
            </a:pPr>
            <a:r>
              <a:rPr lang="en-US" sz="2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Peripherals and Aceessories</a:t>
            </a:r>
            <a:endParaRPr lang="en-US" sz="2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8280000">
            <a:off x="11146155" y="4779010"/>
            <a:ext cx="544195" cy="52006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5540000">
            <a:off x="9227820" y="9011285"/>
            <a:ext cx="561975" cy="4921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700000">
            <a:off x="6536055" y="5801360"/>
            <a:ext cx="586740" cy="45593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bject 11"/>
          <p:cNvSpPr txBox="1"/>
          <p:nvPr/>
        </p:nvSpPr>
        <p:spPr>
          <a:xfrm>
            <a:off x="11041855" y="8020025"/>
            <a:ext cx="463550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50" spc="-4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</a:t>
            </a:r>
            <a:endParaRPr lang="en-US" sz="4950" spc="-405" dirty="0">
              <a:solidFill>
                <a:srgbClr val="FFFFFF"/>
              </a:solidFill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603250" y="781050"/>
            <a:ext cx="16494760" cy="1870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586740" marR="5080" indent="-574675" algn="ctr">
              <a:lnSpc>
                <a:spcPct val="151000"/>
              </a:lnSpc>
              <a:spcBef>
                <a:spcPts val="95"/>
              </a:spcBef>
            </a:pPr>
            <a:r>
              <a:rPr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Atliq Hardwares is one of the leading computer hardware producers in India and well expanded in other countries too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3" descr="atliq_logo-removebg-preview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479010" y="323850"/>
            <a:ext cx="2341245" cy="2016760"/>
          </a:xfrm>
          <a:prstGeom prst="rect">
            <a:avLst/>
          </a:prstGeom>
        </p:spPr>
      </p:pic>
      <p:sp>
        <p:nvSpPr>
          <p:cNvPr id="28" name="object 15"/>
          <p:cNvSpPr txBox="1"/>
          <p:nvPr/>
        </p:nvSpPr>
        <p:spPr>
          <a:xfrm>
            <a:off x="12795471" y="7762307"/>
            <a:ext cx="4110990" cy="124650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lang="en-US" sz="29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N&amp;S</a:t>
            </a:r>
            <a:endParaRPr sz="29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4260"/>
              </a:lnSpc>
              <a:spcBef>
                <a:spcPts val="180"/>
              </a:spcBef>
            </a:pPr>
            <a:r>
              <a:rPr lang="en-US" sz="2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and Storage</a:t>
            </a:r>
            <a:endParaRPr lang="en-US" sz="2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3231515" y="7791450"/>
            <a:ext cx="3082925" cy="124650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760"/>
              </a:spcBef>
            </a:pPr>
            <a:r>
              <a:rPr lang="en-US" sz="29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sz="29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r">
              <a:lnSpc>
                <a:spcPts val="4260"/>
              </a:lnSpc>
              <a:spcBef>
                <a:spcPts val="180"/>
              </a:spcBef>
            </a:pPr>
            <a:r>
              <a:rPr lang="en-US" sz="2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Computer</a:t>
            </a:r>
            <a:endParaRPr lang="en-US" sz="2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11"/>
          <p:cNvSpPr txBox="1"/>
          <p:nvPr/>
        </p:nvSpPr>
        <p:spPr>
          <a:xfrm>
            <a:off x="9213690" y="3883635"/>
            <a:ext cx="46355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spc="-4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4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1" name="object 13"/>
          <p:cNvSpPr txBox="1"/>
          <p:nvPr/>
        </p:nvSpPr>
        <p:spPr>
          <a:xfrm>
            <a:off x="7347585" y="7998460"/>
            <a:ext cx="625475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</a:t>
            </a:r>
            <a:endParaRPr sz="495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932280"/>
            <a:ext cx="393700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683385" y="3242945"/>
            <a:ext cx="5228350" cy="7519035"/>
            <a:chOff x="1697504" y="3242957"/>
            <a:chExt cx="5228350" cy="6151880"/>
          </a:xfrm>
        </p:grpSpPr>
        <p:sp>
          <p:nvSpPr>
            <p:cNvPr id="6" name="object 6"/>
            <p:cNvSpPr/>
            <p:nvPr/>
          </p:nvSpPr>
          <p:spPr>
            <a:xfrm>
              <a:off x="2223679" y="3242957"/>
              <a:ext cx="4702175" cy="6151880"/>
            </a:xfrm>
            <a:custGeom>
              <a:avLst/>
              <a:gdLst/>
              <a:ahLst/>
              <a:cxnLst/>
              <a:rect l="l" t="t" r="r" b="b"/>
              <a:pathLst>
                <a:path w="4702175" h="6151880">
                  <a:moveTo>
                    <a:pt x="4286547" y="6151415"/>
                  </a:moveTo>
                  <a:lnTo>
                    <a:pt x="415217" y="6151415"/>
                  </a:lnTo>
                  <a:lnTo>
                    <a:pt x="366792" y="6148621"/>
                  </a:lnTo>
                  <a:lnTo>
                    <a:pt x="320009" y="6140448"/>
                  </a:lnTo>
                  <a:lnTo>
                    <a:pt x="275178" y="6127206"/>
                  </a:lnTo>
                  <a:lnTo>
                    <a:pt x="232612" y="6109209"/>
                  </a:lnTo>
                  <a:lnTo>
                    <a:pt x="192621" y="6086767"/>
                  </a:lnTo>
                  <a:lnTo>
                    <a:pt x="155517" y="6060192"/>
                  </a:lnTo>
                  <a:lnTo>
                    <a:pt x="121611" y="6029795"/>
                  </a:lnTo>
                  <a:lnTo>
                    <a:pt x="91216" y="5995889"/>
                  </a:lnTo>
                  <a:lnTo>
                    <a:pt x="64642" y="5958784"/>
                  </a:lnTo>
                  <a:lnTo>
                    <a:pt x="42202" y="5918793"/>
                  </a:lnTo>
                  <a:lnTo>
                    <a:pt x="24205" y="5876227"/>
                  </a:lnTo>
                  <a:lnTo>
                    <a:pt x="10965" y="5831398"/>
                  </a:lnTo>
                  <a:lnTo>
                    <a:pt x="2793" y="5784618"/>
                  </a:lnTo>
                  <a:lnTo>
                    <a:pt x="0" y="5736198"/>
                  </a:lnTo>
                  <a:lnTo>
                    <a:pt x="0" y="415217"/>
                  </a:lnTo>
                  <a:lnTo>
                    <a:pt x="2793" y="366792"/>
                  </a:lnTo>
                  <a:lnTo>
                    <a:pt x="10965" y="320009"/>
                  </a:lnTo>
                  <a:lnTo>
                    <a:pt x="24205" y="275178"/>
                  </a:lnTo>
                  <a:lnTo>
                    <a:pt x="42202" y="232612"/>
                  </a:lnTo>
                  <a:lnTo>
                    <a:pt x="64642" y="192621"/>
                  </a:lnTo>
                  <a:lnTo>
                    <a:pt x="91216" y="155517"/>
                  </a:lnTo>
                  <a:lnTo>
                    <a:pt x="121611" y="121611"/>
                  </a:lnTo>
                  <a:lnTo>
                    <a:pt x="155517" y="91216"/>
                  </a:lnTo>
                  <a:lnTo>
                    <a:pt x="192621" y="64642"/>
                  </a:lnTo>
                  <a:lnTo>
                    <a:pt x="232612" y="42202"/>
                  </a:lnTo>
                  <a:lnTo>
                    <a:pt x="275178" y="24205"/>
                  </a:lnTo>
                  <a:lnTo>
                    <a:pt x="320009" y="10965"/>
                  </a:lnTo>
                  <a:lnTo>
                    <a:pt x="366792" y="2793"/>
                  </a:lnTo>
                  <a:lnTo>
                    <a:pt x="415217" y="0"/>
                  </a:lnTo>
                  <a:lnTo>
                    <a:pt x="4286547" y="0"/>
                  </a:lnTo>
                  <a:lnTo>
                    <a:pt x="4333392" y="2649"/>
                  </a:lnTo>
                  <a:lnTo>
                    <a:pt x="4379279" y="10487"/>
                  </a:lnTo>
                  <a:lnTo>
                    <a:pt x="4423803" y="23345"/>
                  </a:lnTo>
                  <a:lnTo>
                    <a:pt x="4466557" y="41054"/>
                  </a:lnTo>
                  <a:lnTo>
                    <a:pt x="4507134" y="63447"/>
                  </a:lnTo>
                  <a:lnTo>
                    <a:pt x="4545128" y="90356"/>
                  </a:lnTo>
                  <a:lnTo>
                    <a:pt x="4580131" y="121611"/>
                  </a:lnTo>
                  <a:lnTo>
                    <a:pt x="4611387" y="156615"/>
                  </a:lnTo>
                  <a:lnTo>
                    <a:pt x="4638296" y="194609"/>
                  </a:lnTo>
                  <a:lnTo>
                    <a:pt x="4660689" y="235188"/>
                  </a:lnTo>
                  <a:lnTo>
                    <a:pt x="4678398" y="277944"/>
                  </a:lnTo>
                  <a:lnTo>
                    <a:pt x="4691256" y="322471"/>
                  </a:lnTo>
                  <a:lnTo>
                    <a:pt x="4699093" y="368364"/>
                  </a:lnTo>
                  <a:lnTo>
                    <a:pt x="4701743" y="415217"/>
                  </a:lnTo>
                  <a:lnTo>
                    <a:pt x="4701743" y="5736198"/>
                  </a:lnTo>
                  <a:lnTo>
                    <a:pt x="4698950" y="5784618"/>
                  </a:lnTo>
                  <a:lnTo>
                    <a:pt x="4690778" y="5831398"/>
                  </a:lnTo>
                  <a:lnTo>
                    <a:pt x="4677538" y="5876227"/>
                  </a:lnTo>
                  <a:lnTo>
                    <a:pt x="4659542" y="5918793"/>
                  </a:lnTo>
                  <a:lnTo>
                    <a:pt x="4637102" y="5958784"/>
                  </a:lnTo>
                  <a:lnTo>
                    <a:pt x="4610528" y="5995889"/>
                  </a:lnTo>
                  <a:lnTo>
                    <a:pt x="4580134" y="6029795"/>
                  </a:lnTo>
                  <a:lnTo>
                    <a:pt x="4546230" y="6060192"/>
                  </a:lnTo>
                  <a:lnTo>
                    <a:pt x="4509128" y="6086767"/>
                  </a:lnTo>
                  <a:lnTo>
                    <a:pt x="4469139" y="6109209"/>
                  </a:lnTo>
                  <a:lnTo>
                    <a:pt x="4426574" y="6127206"/>
                  </a:lnTo>
                  <a:lnTo>
                    <a:pt x="4381747" y="6140448"/>
                  </a:lnTo>
                  <a:lnTo>
                    <a:pt x="4334967" y="6148621"/>
                  </a:lnTo>
                  <a:lnTo>
                    <a:pt x="4286547" y="6151415"/>
                  </a:lnTo>
                  <a:close/>
                </a:path>
              </a:pathLst>
            </a:custGeom>
            <a:solidFill>
              <a:srgbClr val="EFF0F7"/>
            </a:solidFill>
          </p:spPr>
          <p:txBody>
            <a:bodyPr wrap="square" lIns="0" tIns="0" rIns="0" bIns="0" rtlCol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</a:p>
          </p:txBody>
        </p:sp>
        <p:sp>
          <p:nvSpPr>
            <p:cNvPr id="7" name="object 7"/>
            <p:cNvSpPr/>
            <p:nvPr/>
          </p:nvSpPr>
          <p:spPr>
            <a:xfrm>
              <a:off x="1697504" y="3657031"/>
              <a:ext cx="2503170" cy="1963344"/>
            </a:xfrm>
            <a:custGeom>
              <a:avLst/>
              <a:gdLst/>
              <a:ahLst/>
              <a:cxnLst/>
              <a:rect l="l" t="t" r="r" b="b"/>
              <a:pathLst>
                <a:path w="2503170" h="2506979">
                  <a:moveTo>
                    <a:pt x="1275747" y="2506919"/>
                  </a:moveTo>
                  <a:lnTo>
                    <a:pt x="1230166" y="2506919"/>
                  </a:lnTo>
                  <a:lnTo>
                    <a:pt x="1184923" y="2501580"/>
                  </a:lnTo>
                  <a:lnTo>
                    <a:pt x="1140554" y="2490902"/>
                  </a:lnTo>
                  <a:lnTo>
                    <a:pt x="1097595" y="2474885"/>
                  </a:lnTo>
                  <a:lnTo>
                    <a:pt x="1056585" y="2453529"/>
                  </a:lnTo>
                  <a:lnTo>
                    <a:pt x="1018060" y="2426834"/>
                  </a:lnTo>
                  <a:lnTo>
                    <a:pt x="982556" y="2394801"/>
                  </a:lnTo>
                  <a:lnTo>
                    <a:pt x="114991" y="1523369"/>
                  </a:lnTo>
                  <a:lnTo>
                    <a:pt x="82136" y="1487174"/>
                  </a:lnTo>
                  <a:lnTo>
                    <a:pt x="54757" y="1448326"/>
                  </a:lnTo>
                  <a:lnTo>
                    <a:pt x="32854" y="1407319"/>
                  </a:lnTo>
                  <a:lnTo>
                    <a:pt x="16427" y="1364648"/>
                  </a:lnTo>
                  <a:lnTo>
                    <a:pt x="5475" y="1320809"/>
                  </a:lnTo>
                  <a:lnTo>
                    <a:pt x="0" y="1276296"/>
                  </a:lnTo>
                  <a:lnTo>
                    <a:pt x="0" y="1231604"/>
                  </a:lnTo>
                  <a:lnTo>
                    <a:pt x="5475" y="1187227"/>
                  </a:lnTo>
                  <a:lnTo>
                    <a:pt x="16427" y="1143662"/>
                  </a:lnTo>
                  <a:lnTo>
                    <a:pt x="32854" y="1101402"/>
                  </a:lnTo>
                  <a:lnTo>
                    <a:pt x="54757" y="1060943"/>
                  </a:lnTo>
                  <a:lnTo>
                    <a:pt x="82136" y="1022779"/>
                  </a:lnTo>
                  <a:lnTo>
                    <a:pt x="114991" y="987406"/>
                  </a:lnTo>
                  <a:lnTo>
                    <a:pt x="982556" y="112118"/>
                  </a:lnTo>
                  <a:lnTo>
                    <a:pt x="1018060" y="80084"/>
                  </a:lnTo>
                  <a:lnTo>
                    <a:pt x="1056585" y="53389"/>
                  </a:lnTo>
                  <a:lnTo>
                    <a:pt x="1097595" y="32033"/>
                  </a:lnTo>
                  <a:lnTo>
                    <a:pt x="1140554" y="16016"/>
                  </a:lnTo>
                  <a:lnTo>
                    <a:pt x="1184923" y="5338"/>
                  </a:lnTo>
                  <a:lnTo>
                    <a:pt x="1230166" y="0"/>
                  </a:lnTo>
                  <a:lnTo>
                    <a:pt x="1275747" y="0"/>
                  </a:lnTo>
                  <a:lnTo>
                    <a:pt x="1321127" y="5338"/>
                  </a:lnTo>
                  <a:lnTo>
                    <a:pt x="1365770" y="16016"/>
                  </a:lnTo>
                  <a:lnTo>
                    <a:pt x="1409139" y="32033"/>
                  </a:lnTo>
                  <a:lnTo>
                    <a:pt x="1450697" y="53389"/>
                  </a:lnTo>
                  <a:lnTo>
                    <a:pt x="1489907" y="80084"/>
                  </a:lnTo>
                  <a:lnTo>
                    <a:pt x="1526232" y="112118"/>
                  </a:lnTo>
                  <a:lnTo>
                    <a:pt x="2393808" y="987406"/>
                  </a:lnTo>
                  <a:lnTo>
                    <a:pt x="2425020" y="1022779"/>
                  </a:lnTo>
                  <a:lnTo>
                    <a:pt x="2451030" y="1060943"/>
                  </a:lnTo>
                  <a:lnTo>
                    <a:pt x="2471838" y="1101402"/>
                  </a:lnTo>
                  <a:lnTo>
                    <a:pt x="2487444" y="1143662"/>
                  </a:lnTo>
                  <a:lnTo>
                    <a:pt x="2497848" y="1187227"/>
                  </a:lnTo>
                  <a:lnTo>
                    <a:pt x="2503050" y="1231604"/>
                  </a:lnTo>
                  <a:lnTo>
                    <a:pt x="2503050" y="1276296"/>
                  </a:lnTo>
                  <a:lnTo>
                    <a:pt x="2497848" y="1320809"/>
                  </a:lnTo>
                  <a:lnTo>
                    <a:pt x="2487444" y="1364648"/>
                  </a:lnTo>
                  <a:lnTo>
                    <a:pt x="2471838" y="1407319"/>
                  </a:lnTo>
                  <a:lnTo>
                    <a:pt x="2451030" y="1448326"/>
                  </a:lnTo>
                  <a:lnTo>
                    <a:pt x="2425020" y="1487174"/>
                  </a:lnTo>
                  <a:lnTo>
                    <a:pt x="2393808" y="1523369"/>
                  </a:lnTo>
                  <a:lnTo>
                    <a:pt x="1526232" y="2394801"/>
                  </a:lnTo>
                  <a:lnTo>
                    <a:pt x="1489907" y="2426834"/>
                  </a:lnTo>
                  <a:lnTo>
                    <a:pt x="1450697" y="2453529"/>
                  </a:lnTo>
                  <a:lnTo>
                    <a:pt x="1409139" y="2474885"/>
                  </a:lnTo>
                  <a:lnTo>
                    <a:pt x="1365770" y="2490902"/>
                  </a:lnTo>
                  <a:lnTo>
                    <a:pt x="1321127" y="2501580"/>
                  </a:lnTo>
                  <a:lnTo>
                    <a:pt x="1275747" y="2506919"/>
                  </a:lnTo>
                  <a:close/>
                </a:path>
              </a:pathLst>
            </a:custGeom>
            <a:solidFill>
              <a:srgbClr val="2BC4D1"/>
            </a:solidFill>
          </p:spPr>
          <p:txBody>
            <a:bodyPr wrap="square" lIns="0" tIns="0" rIns="0" bIns="0" rtlCol="0"/>
            <a:lstStyle/>
            <a:p>
              <a:pPr indent="0">
                <a:buNone/>
              </a:p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440295" y="3242945"/>
            <a:ext cx="5221991" cy="7393305"/>
            <a:chOff x="7440269" y="3242957"/>
            <a:chExt cx="5221991" cy="6151880"/>
          </a:xfrm>
        </p:grpSpPr>
        <p:sp>
          <p:nvSpPr>
            <p:cNvPr id="9" name="object 9"/>
            <p:cNvSpPr/>
            <p:nvPr/>
          </p:nvSpPr>
          <p:spPr>
            <a:xfrm>
              <a:off x="7960085" y="3242957"/>
              <a:ext cx="4702175" cy="6151880"/>
            </a:xfrm>
            <a:custGeom>
              <a:avLst/>
              <a:gdLst/>
              <a:ahLst/>
              <a:cxnLst/>
              <a:rect l="l" t="t" r="r" b="b"/>
              <a:pathLst>
                <a:path w="4702175" h="6151880">
                  <a:moveTo>
                    <a:pt x="4286547" y="6151415"/>
                  </a:moveTo>
                  <a:lnTo>
                    <a:pt x="415217" y="6151415"/>
                  </a:lnTo>
                  <a:lnTo>
                    <a:pt x="366796" y="6148621"/>
                  </a:lnTo>
                  <a:lnTo>
                    <a:pt x="320016" y="6140448"/>
                  </a:lnTo>
                  <a:lnTo>
                    <a:pt x="275187" y="6127206"/>
                  </a:lnTo>
                  <a:lnTo>
                    <a:pt x="232621" y="6109209"/>
                  </a:lnTo>
                  <a:lnTo>
                    <a:pt x="192630" y="6086767"/>
                  </a:lnTo>
                  <a:lnTo>
                    <a:pt x="155526" y="6060192"/>
                  </a:lnTo>
                  <a:lnTo>
                    <a:pt x="121619" y="6029795"/>
                  </a:lnTo>
                  <a:lnTo>
                    <a:pt x="91223" y="5995889"/>
                  </a:lnTo>
                  <a:lnTo>
                    <a:pt x="64647" y="5958784"/>
                  </a:lnTo>
                  <a:lnTo>
                    <a:pt x="42205" y="5918793"/>
                  </a:lnTo>
                  <a:lnTo>
                    <a:pt x="24208" y="5876227"/>
                  </a:lnTo>
                  <a:lnTo>
                    <a:pt x="10966" y="5831398"/>
                  </a:lnTo>
                  <a:lnTo>
                    <a:pt x="2793" y="5784618"/>
                  </a:lnTo>
                  <a:lnTo>
                    <a:pt x="0" y="5736198"/>
                  </a:lnTo>
                  <a:lnTo>
                    <a:pt x="0" y="415217"/>
                  </a:lnTo>
                  <a:lnTo>
                    <a:pt x="2793" y="366792"/>
                  </a:lnTo>
                  <a:lnTo>
                    <a:pt x="10966" y="320009"/>
                  </a:lnTo>
                  <a:lnTo>
                    <a:pt x="24208" y="275178"/>
                  </a:lnTo>
                  <a:lnTo>
                    <a:pt x="42205" y="232612"/>
                  </a:lnTo>
                  <a:lnTo>
                    <a:pt x="64647" y="192621"/>
                  </a:lnTo>
                  <a:lnTo>
                    <a:pt x="91223" y="155517"/>
                  </a:lnTo>
                  <a:lnTo>
                    <a:pt x="121619" y="121611"/>
                  </a:lnTo>
                  <a:lnTo>
                    <a:pt x="155526" y="91216"/>
                  </a:lnTo>
                  <a:lnTo>
                    <a:pt x="192630" y="64642"/>
                  </a:lnTo>
                  <a:lnTo>
                    <a:pt x="232621" y="42202"/>
                  </a:lnTo>
                  <a:lnTo>
                    <a:pt x="275187" y="24205"/>
                  </a:lnTo>
                  <a:lnTo>
                    <a:pt x="320016" y="10965"/>
                  </a:lnTo>
                  <a:lnTo>
                    <a:pt x="366796" y="2793"/>
                  </a:lnTo>
                  <a:lnTo>
                    <a:pt x="415217" y="0"/>
                  </a:lnTo>
                  <a:lnTo>
                    <a:pt x="4286547" y="0"/>
                  </a:lnTo>
                  <a:lnTo>
                    <a:pt x="4333399" y="2649"/>
                  </a:lnTo>
                  <a:lnTo>
                    <a:pt x="4379292" y="10487"/>
                  </a:lnTo>
                  <a:lnTo>
                    <a:pt x="4423820" y="23345"/>
                  </a:lnTo>
                  <a:lnTo>
                    <a:pt x="4466576" y="41054"/>
                  </a:lnTo>
                  <a:lnTo>
                    <a:pt x="4507154" y="63447"/>
                  </a:lnTo>
                  <a:lnTo>
                    <a:pt x="4545148" y="90356"/>
                  </a:lnTo>
                  <a:lnTo>
                    <a:pt x="4580152" y="121611"/>
                  </a:lnTo>
                  <a:lnTo>
                    <a:pt x="4611408" y="156615"/>
                  </a:lnTo>
                  <a:lnTo>
                    <a:pt x="4638316" y="194609"/>
                  </a:lnTo>
                  <a:lnTo>
                    <a:pt x="4660709" y="235188"/>
                  </a:lnTo>
                  <a:lnTo>
                    <a:pt x="4678418" y="277944"/>
                  </a:lnTo>
                  <a:lnTo>
                    <a:pt x="4691276" y="322471"/>
                  </a:lnTo>
                  <a:lnTo>
                    <a:pt x="4699114" y="368364"/>
                  </a:lnTo>
                  <a:lnTo>
                    <a:pt x="4701764" y="415217"/>
                  </a:lnTo>
                  <a:lnTo>
                    <a:pt x="4701764" y="5736198"/>
                  </a:lnTo>
                  <a:lnTo>
                    <a:pt x="4698971" y="5784618"/>
                  </a:lnTo>
                  <a:lnTo>
                    <a:pt x="4690798" y="5831398"/>
                  </a:lnTo>
                  <a:lnTo>
                    <a:pt x="4677558" y="5876227"/>
                  </a:lnTo>
                  <a:lnTo>
                    <a:pt x="4659562" y="5918793"/>
                  </a:lnTo>
                  <a:lnTo>
                    <a:pt x="4637121" y="5958784"/>
                  </a:lnTo>
                  <a:lnTo>
                    <a:pt x="4610547" y="5995889"/>
                  </a:lnTo>
                  <a:lnTo>
                    <a:pt x="4580152" y="6029795"/>
                  </a:lnTo>
                  <a:lnTo>
                    <a:pt x="4546247" y="6060192"/>
                  </a:lnTo>
                  <a:lnTo>
                    <a:pt x="4509143" y="6086767"/>
                  </a:lnTo>
                  <a:lnTo>
                    <a:pt x="4469152" y="6109209"/>
                  </a:lnTo>
                  <a:lnTo>
                    <a:pt x="4426585" y="6127206"/>
                  </a:lnTo>
                  <a:lnTo>
                    <a:pt x="4381754" y="6140448"/>
                  </a:lnTo>
                  <a:lnTo>
                    <a:pt x="4334971" y="6148621"/>
                  </a:lnTo>
                  <a:lnTo>
                    <a:pt x="4286547" y="6151415"/>
                  </a:lnTo>
                  <a:close/>
                </a:path>
              </a:pathLst>
            </a:custGeom>
            <a:solidFill>
              <a:srgbClr val="EFF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40269" y="3657204"/>
              <a:ext cx="2503170" cy="2016282"/>
            </a:xfrm>
            <a:custGeom>
              <a:avLst/>
              <a:gdLst/>
              <a:ahLst/>
              <a:cxnLst/>
              <a:rect l="l" t="t" r="r" b="b"/>
              <a:pathLst>
                <a:path w="2503170" h="2506979">
                  <a:moveTo>
                    <a:pt x="1275759" y="2506919"/>
                  </a:moveTo>
                  <a:lnTo>
                    <a:pt x="1230178" y="2506919"/>
                  </a:lnTo>
                  <a:lnTo>
                    <a:pt x="1184935" y="2501580"/>
                  </a:lnTo>
                  <a:lnTo>
                    <a:pt x="1140566" y="2490902"/>
                  </a:lnTo>
                  <a:lnTo>
                    <a:pt x="1097607" y="2474885"/>
                  </a:lnTo>
                  <a:lnTo>
                    <a:pt x="1056597" y="2453529"/>
                  </a:lnTo>
                  <a:lnTo>
                    <a:pt x="1018072" y="2426834"/>
                  </a:lnTo>
                  <a:lnTo>
                    <a:pt x="982568" y="2394801"/>
                  </a:lnTo>
                  <a:lnTo>
                    <a:pt x="114993" y="1523369"/>
                  </a:lnTo>
                  <a:lnTo>
                    <a:pt x="82138" y="1487174"/>
                  </a:lnTo>
                  <a:lnTo>
                    <a:pt x="54758" y="1448326"/>
                  </a:lnTo>
                  <a:lnTo>
                    <a:pt x="32855" y="1407319"/>
                  </a:lnTo>
                  <a:lnTo>
                    <a:pt x="16427" y="1364648"/>
                  </a:lnTo>
                  <a:lnTo>
                    <a:pt x="5475" y="1320809"/>
                  </a:lnTo>
                  <a:lnTo>
                    <a:pt x="0" y="1276296"/>
                  </a:lnTo>
                  <a:lnTo>
                    <a:pt x="0" y="1231604"/>
                  </a:lnTo>
                  <a:lnTo>
                    <a:pt x="5475" y="1187227"/>
                  </a:lnTo>
                  <a:lnTo>
                    <a:pt x="16427" y="1143662"/>
                  </a:lnTo>
                  <a:lnTo>
                    <a:pt x="32855" y="1101402"/>
                  </a:lnTo>
                  <a:lnTo>
                    <a:pt x="54758" y="1060943"/>
                  </a:lnTo>
                  <a:lnTo>
                    <a:pt x="82138" y="1022779"/>
                  </a:lnTo>
                  <a:lnTo>
                    <a:pt x="114993" y="987406"/>
                  </a:lnTo>
                  <a:lnTo>
                    <a:pt x="982568" y="112118"/>
                  </a:lnTo>
                  <a:lnTo>
                    <a:pt x="1018072" y="80084"/>
                  </a:lnTo>
                  <a:lnTo>
                    <a:pt x="1056597" y="53389"/>
                  </a:lnTo>
                  <a:lnTo>
                    <a:pt x="1097607" y="32033"/>
                  </a:lnTo>
                  <a:lnTo>
                    <a:pt x="1140566" y="16016"/>
                  </a:lnTo>
                  <a:lnTo>
                    <a:pt x="1184935" y="5338"/>
                  </a:lnTo>
                  <a:lnTo>
                    <a:pt x="1230178" y="0"/>
                  </a:lnTo>
                  <a:lnTo>
                    <a:pt x="1275759" y="0"/>
                  </a:lnTo>
                  <a:lnTo>
                    <a:pt x="1321139" y="5338"/>
                  </a:lnTo>
                  <a:lnTo>
                    <a:pt x="1365782" y="16016"/>
                  </a:lnTo>
                  <a:lnTo>
                    <a:pt x="1409151" y="32033"/>
                  </a:lnTo>
                  <a:lnTo>
                    <a:pt x="1450709" y="53389"/>
                  </a:lnTo>
                  <a:lnTo>
                    <a:pt x="1489919" y="80084"/>
                  </a:lnTo>
                  <a:lnTo>
                    <a:pt x="1526244" y="112118"/>
                  </a:lnTo>
                  <a:lnTo>
                    <a:pt x="2393819" y="987406"/>
                  </a:lnTo>
                  <a:lnTo>
                    <a:pt x="2425032" y="1022779"/>
                  </a:lnTo>
                  <a:lnTo>
                    <a:pt x="2451042" y="1060943"/>
                  </a:lnTo>
                  <a:lnTo>
                    <a:pt x="2471850" y="1101402"/>
                  </a:lnTo>
                  <a:lnTo>
                    <a:pt x="2487456" y="1143662"/>
                  </a:lnTo>
                  <a:lnTo>
                    <a:pt x="2497860" y="1187227"/>
                  </a:lnTo>
                  <a:lnTo>
                    <a:pt x="2503062" y="1231604"/>
                  </a:lnTo>
                  <a:lnTo>
                    <a:pt x="2503062" y="1276296"/>
                  </a:lnTo>
                  <a:lnTo>
                    <a:pt x="2497860" y="1320809"/>
                  </a:lnTo>
                  <a:lnTo>
                    <a:pt x="2487456" y="1364648"/>
                  </a:lnTo>
                  <a:lnTo>
                    <a:pt x="2471850" y="1407319"/>
                  </a:lnTo>
                  <a:lnTo>
                    <a:pt x="2451042" y="1448326"/>
                  </a:lnTo>
                  <a:lnTo>
                    <a:pt x="2425032" y="1487174"/>
                  </a:lnTo>
                  <a:lnTo>
                    <a:pt x="2393819" y="1523369"/>
                  </a:lnTo>
                  <a:lnTo>
                    <a:pt x="1526244" y="2394801"/>
                  </a:lnTo>
                  <a:lnTo>
                    <a:pt x="1489919" y="2426834"/>
                  </a:lnTo>
                  <a:lnTo>
                    <a:pt x="1450709" y="2453529"/>
                  </a:lnTo>
                  <a:lnTo>
                    <a:pt x="1409151" y="2474885"/>
                  </a:lnTo>
                  <a:lnTo>
                    <a:pt x="1365782" y="2490902"/>
                  </a:lnTo>
                  <a:lnTo>
                    <a:pt x="1321139" y="2501580"/>
                  </a:lnTo>
                  <a:lnTo>
                    <a:pt x="1275759" y="2506919"/>
                  </a:lnTo>
                  <a:close/>
                </a:path>
              </a:pathLst>
            </a:custGeom>
            <a:solidFill>
              <a:srgbClr val="0BA8E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3190855" y="3242945"/>
            <a:ext cx="5221991" cy="7393940"/>
            <a:chOff x="13190903" y="3242957"/>
            <a:chExt cx="5221991" cy="6151880"/>
          </a:xfrm>
        </p:grpSpPr>
        <p:sp>
          <p:nvSpPr>
            <p:cNvPr id="12" name="object 12"/>
            <p:cNvSpPr/>
            <p:nvPr/>
          </p:nvSpPr>
          <p:spPr>
            <a:xfrm>
              <a:off x="13710719" y="3242957"/>
              <a:ext cx="4702175" cy="6151880"/>
            </a:xfrm>
            <a:custGeom>
              <a:avLst/>
              <a:gdLst/>
              <a:ahLst/>
              <a:cxnLst/>
              <a:rect l="l" t="t" r="r" b="b"/>
              <a:pathLst>
                <a:path w="4702175" h="6151880">
                  <a:moveTo>
                    <a:pt x="4286547" y="6151415"/>
                  </a:moveTo>
                  <a:lnTo>
                    <a:pt x="415217" y="6151415"/>
                  </a:lnTo>
                  <a:lnTo>
                    <a:pt x="366792" y="6148621"/>
                  </a:lnTo>
                  <a:lnTo>
                    <a:pt x="320009" y="6140448"/>
                  </a:lnTo>
                  <a:lnTo>
                    <a:pt x="275178" y="6127206"/>
                  </a:lnTo>
                  <a:lnTo>
                    <a:pt x="232612" y="6109209"/>
                  </a:lnTo>
                  <a:lnTo>
                    <a:pt x="192621" y="6086767"/>
                  </a:lnTo>
                  <a:lnTo>
                    <a:pt x="155517" y="6060192"/>
                  </a:lnTo>
                  <a:lnTo>
                    <a:pt x="121611" y="6029795"/>
                  </a:lnTo>
                  <a:lnTo>
                    <a:pt x="91216" y="5995889"/>
                  </a:lnTo>
                  <a:lnTo>
                    <a:pt x="64642" y="5958784"/>
                  </a:lnTo>
                  <a:lnTo>
                    <a:pt x="42202" y="5918793"/>
                  </a:lnTo>
                  <a:lnTo>
                    <a:pt x="24205" y="5876227"/>
                  </a:lnTo>
                  <a:lnTo>
                    <a:pt x="10965" y="5831398"/>
                  </a:lnTo>
                  <a:lnTo>
                    <a:pt x="2793" y="5784618"/>
                  </a:lnTo>
                  <a:lnTo>
                    <a:pt x="0" y="5736198"/>
                  </a:lnTo>
                  <a:lnTo>
                    <a:pt x="0" y="415217"/>
                  </a:lnTo>
                  <a:lnTo>
                    <a:pt x="2793" y="366792"/>
                  </a:lnTo>
                  <a:lnTo>
                    <a:pt x="10965" y="320009"/>
                  </a:lnTo>
                  <a:lnTo>
                    <a:pt x="24205" y="275178"/>
                  </a:lnTo>
                  <a:lnTo>
                    <a:pt x="42202" y="232612"/>
                  </a:lnTo>
                  <a:lnTo>
                    <a:pt x="64642" y="192621"/>
                  </a:lnTo>
                  <a:lnTo>
                    <a:pt x="91216" y="155517"/>
                  </a:lnTo>
                  <a:lnTo>
                    <a:pt x="121611" y="121611"/>
                  </a:lnTo>
                  <a:lnTo>
                    <a:pt x="155517" y="91216"/>
                  </a:lnTo>
                  <a:lnTo>
                    <a:pt x="192621" y="64642"/>
                  </a:lnTo>
                  <a:lnTo>
                    <a:pt x="232612" y="42202"/>
                  </a:lnTo>
                  <a:lnTo>
                    <a:pt x="275178" y="24205"/>
                  </a:lnTo>
                  <a:lnTo>
                    <a:pt x="320009" y="10965"/>
                  </a:lnTo>
                  <a:lnTo>
                    <a:pt x="366792" y="2793"/>
                  </a:lnTo>
                  <a:lnTo>
                    <a:pt x="415217" y="0"/>
                  </a:lnTo>
                  <a:lnTo>
                    <a:pt x="4286547" y="0"/>
                  </a:lnTo>
                  <a:lnTo>
                    <a:pt x="4333399" y="2649"/>
                  </a:lnTo>
                  <a:lnTo>
                    <a:pt x="4379292" y="10487"/>
                  </a:lnTo>
                  <a:lnTo>
                    <a:pt x="4423820" y="23345"/>
                  </a:lnTo>
                  <a:lnTo>
                    <a:pt x="4466576" y="41054"/>
                  </a:lnTo>
                  <a:lnTo>
                    <a:pt x="4507154" y="63447"/>
                  </a:lnTo>
                  <a:lnTo>
                    <a:pt x="4545148" y="90356"/>
                  </a:lnTo>
                  <a:lnTo>
                    <a:pt x="4580152" y="121611"/>
                  </a:lnTo>
                  <a:lnTo>
                    <a:pt x="4611401" y="156615"/>
                  </a:lnTo>
                  <a:lnTo>
                    <a:pt x="4638307" y="194609"/>
                  </a:lnTo>
                  <a:lnTo>
                    <a:pt x="4660700" y="235188"/>
                  </a:lnTo>
                  <a:lnTo>
                    <a:pt x="4678412" y="277944"/>
                  </a:lnTo>
                  <a:lnTo>
                    <a:pt x="4691273" y="322471"/>
                  </a:lnTo>
                  <a:lnTo>
                    <a:pt x="4699113" y="368364"/>
                  </a:lnTo>
                  <a:lnTo>
                    <a:pt x="4701764" y="415217"/>
                  </a:lnTo>
                  <a:lnTo>
                    <a:pt x="4701764" y="5736198"/>
                  </a:lnTo>
                  <a:lnTo>
                    <a:pt x="4698970" y="5784618"/>
                  </a:lnTo>
                  <a:lnTo>
                    <a:pt x="4690797" y="5831398"/>
                  </a:lnTo>
                  <a:lnTo>
                    <a:pt x="4677556" y="5876227"/>
                  </a:lnTo>
                  <a:lnTo>
                    <a:pt x="4659558" y="5918793"/>
                  </a:lnTo>
                  <a:lnTo>
                    <a:pt x="4637116" y="5958784"/>
                  </a:lnTo>
                  <a:lnTo>
                    <a:pt x="4610541" y="5995889"/>
                  </a:lnTo>
                  <a:lnTo>
                    <a:pt x="4580144" y="6029795"/>
                  </a:lnTo>
                  <a:lnTo>
                    <a:pt x="4546238" y="6060192"/>
                  </a:lnTo>
                  <a:lnTo>
                    <a:pt x="4509134" y="6086767"/>
                  </a:lnTo>
                  <a:lnTo>
                    <a:pt x="4469143" y="6109209"/>
                  </a:lnTo>
                  <a:lnTo>
                    <a:pt x="4426577" y="6127206"/>
                  </a:lnTo>
                  <a:lnTo>
                    <a:pt x="4381748" y="6140448"/>
                  </a:lnTo>
                  <a:lnTo>
                    <a:pt x="4334967" y="6148621"/>
                  </a:lnTo>
                  <a:lnTo>
                    <a:pt x="4286547" y="6151415"/>
                  </a:lnTo>
                  <a:close/>
                </a:path>
              </a:pathLst>
            </a:custGeom>
            <a:solidFill>
              <a:srgbClr val="EFF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190903" y="3657168"/>
              <a:ext cx="2503170" cy="2002901"/>
            </a:xfrm>
            <a:custGeom>
              <a:avLst/>
              <a:gdLst/>
              <a:ahLst/>
              <a:cxnLst/>
              <a:rect l="l" t="t" r="r" b="b"/>
              <a:pathLst>
                <a:path w="2503169" h="2506979">
                  <a:moveTo>
                    <a:pt x="1275759" y="2506919"/>
                  </a:moveTo>
                  <a:lnTo>
                    <a:pt x="1230178" y="2506919"/>
                  </a:lnTo>
                  <a:lnTo>
                    <a:pt x="1184935" y="2501580"/>
                  </a:lnTo>
                  <a:lnTo>
                    <a:pt x="1140566" y="2490902"/>
                  </a:lnTo>
                  <a:lnTo>
                    <a:pt x="1097607" y="2474885"/>
                  </a:lnTo>
                  <a:lnTo>
                    <a:pt x="1056597" y="2453529"/>
                  </a:lnTo>
                  <a:lnTo>
                    <a:pt x="1018072" y="2426834"/>
                  </a:lnTo>
                  <a:lnTo>
                    <a:pt x="982568" y="2394801"/>
                  </a:lnTo>
                  <a:lnTo>
                    <a:pt x="114993" y="1523369"/>
                  </a:lnTo>
                  <a:lnTo>
                    <a:pt x="82138" y="1487174"/>
                  </a:lnTo>
                  <a:lnTo>
                    <a:pt x="54758" y="1448326"/>
                  </a:lnTo>
                  <a:lnTo>
                    <a:pt x="32855" y="1407319"/>
                  </a:lnTo>
                  <a:lnTo>
                    <a:pt x="16427" y="1364648"/>
                  </a:lnTo>
                  <a:lnTo>
                    <a:pt x="5475" y="1320809"/>
                  </a:lnTo>
                  <a:lnTo>
                    <a:pt x="0" y="1276296"/>
                  </a:lnTo>
                  <a:lnTo>
                    <a:pt x="0" y="1231604"/>
                  </a:lnTo>
                  <a:lnTo>
                    <a:pt x="5475" y="1187227"/>
                  </a:lnTo>
                  <a:lnTo>
                    <a:pt x="16427" y="1143662"/>
                  </a:lnTo>
                  <a:lnTo>
                    <a:pt x="32855" y="1101402"/>
                  </a:lnTo>
                  <a:lnTo>
                    <a:pt x="54758" y="1060943"/>
                  </a:lnTo>
                  <a:lnTo>
                    <a:pt x="82138" y="1022779"/>
                  </a:lnTo>
                  <a:lnTo>
                    <a:pt x="114993" y="987406"/>
                  </a:lnTo>
                  <a:lnTo>
                    <a:pt x="982568" y="112118"/>
                  </a:lnTo>
                  <a:lnTo>
                    <a:pt x="1018072" y="80084"/>
                  </a:lnTo>
                  <a:lnTo>
                    <a:pt x="1056597" y="53389"/>
                  </a:lnTo>
                  <a:lnTo>
                    <a:pt x="1097607" y="32033"/>
                  </a:lnTo>
                  <a:lnTo>
                    <a:pt x="1140566" y="16016"/>
                  </a:lnTo>
                  <a:lnTo>
                    <a:pt x="1184935" y="5338"/>
                  </a:lnTo>
                  <a:lnTo>
                    <a:pt x="1230178" y="0"/>
                  </a:lnTo>
                  <a:lnTo>
                    <a:pt x="1275759" y="0"/>
                  </a:lnTo>
                  <a:lnTo>
                    <a:pt x="1321139" y="5338"/>
                  </a:lnTo>
                  <a:lnTo>
                    <a:pt x="1365782" y="16016"/>
                  </a:lnTo>
                  <a:lnTo>
                    <a:pt x="1409151" y="32033"/>
                  </a:lnTo>
                  <a:lnTo>
                    <a:pt x="1450709" y="53389"/>
                  </a:lnTo>
                  <a:lnTo>
                    <a:pt x="1489919" y="80084"/>
                  </a:lnTo>
                  <a:lnTo>
                    <a:pt x="1526244" y="112118"/>
                  </a:lnTo>
                  <a:lnTo>
                    <a:pt x="2393819" y="987406"/>
                  </a:lnTo>
                  <a:lnTo>
                    <a:pt x="2425027" y="1022779"/>
                  </a:lnTo>
                  <a:lnTo>
                    <a:pt x="2451034" y="1060943"/>
                  </a:lnTo>
                  <a:lnTo>
                    <a:pt x="2471839" y="1101402"/>
                  </a:lnTo>
                  <a:lnTo>
                    <a:pt x="2487443" y="1143662"/>
                  </a:lnTo>
                  <a:lnTo>
                    <a:pt x="2497846" y="1187227"/>
                  </a:lnTo>
                  <a:lnTo>
                    <a:pt x="2503047" y="1231604"/>
                  </a:lnTo>
                  <a:lnTo>
                    <a:pt x="2503047" y="1276296"/>
                  </a:lnTo>
                  <a:lnTo>
                    <a:pt x="2497846" y="1320809"/>
                  </a:lnTo>
                  <a:lnTo>
                    <a:pt x="2487443" y="1364648"/>
                  </a:lnTo>
                  <a:lnTo>
                    <a:pt x="2471839" y="1407319"/>
                  </a:lnTo>
                  <a:lnTo>
                    <a:pt x="2451034" y="1448326"/>
                  </a:lnTo>
                  <a:lnTo>
                    <a:pt x="2425027" y="1487174"/>
                  </a:lnTo>
                  <a:lnTo>
                    <a:pt x="2393819" y="1523369"/>
                  </a:lnTo>
                  <a:lnTo>
                    <a:pt x="1526244" y="2394801"/>
                  </a:lnTo>
                  <a:lnTo>
                    <a:pt x="1489919" y="2426834"/>
                  </a:lnTo>
                  <a:lnTo>
                    <a:pt x="1450709" y="2453529"/>
                  </a:lnTo>
                  <a:lnTo>
                    <a:pt x="1409151" y="2474885"/>
                  </a:lnTo>
                  <a:lnTo>
                    <a:pt x="1365782" y="2490902"/>
                  </a:lnTo>
                  <a:lnTo>
                    <a:pt x="1321139" y="2501580"/>
                  </a:lnTo>
                  <a:lnTo>
                    <a:pt x="1275759" y="2506919"/>
                  </a:lnTo>
                  <a:close/>
                </a:path>
              </a:pathLst>
            </a:custGeom>
            <a:solidFill>
              <a:srgbClr val="4BC69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536440" y="3752850"/>
            <a:ext cx="1993265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50">
                <a:latin typeface="Arial" panose="020B0604020202020204" pitchFamily="34" charset="0"/>
                <a:cs typeface="Arial" panose="020B0604020202020204" pitchFamily="34" charset="0"/>
              </a:rPr>
              <a:t>P&amp;A</a:t>
            </a:r>
            <a:endParaRPr lang="en-US" sz="4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19450" y="3829050"/>
            <a:ext cx="1207135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5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en-US" sz="4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14"/>
          <p:cNvSpPr txBox="1"/>
          <p:nvPr/>
        </p:nvSpPr>
        <p:spPr>
          <a:xfrm>
            <a:off x="10356850" y="3752850"/>
            <a:ext cx="1993265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50">
                <a:latin typeface="Arial" panose="020B0604020202020204" pitchFamily="34" charset="0"/>
                <a:cs typeface="Arial" panose="020B0604020202020204" pitchFamily="34" charset="0"/>
              </a:rPr>
              <a:t>N&amp;S</a:t>
            </a:r>
            <a:endParaRPr lang="en-US" sz="4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5" descr="mouse-removebg-previe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71370" y="4354195"/>
            <a:ext cx="1682115" cy="1398270"/>
          </a:xfrm>
          <a:prstGeom prst="rect">
            <a:avLst/>
          </a:prstGeom>
        </p:spPr>
      </p:pic>
      <p:sp>
        <p:nvSpPr>
          <p:cNvPr id="32" name="Text Box 31"/>
          <p:cNvSpPr txBox="1"/>
          <p:nvPr/>
        </p:nvSpPr>
        <p:spPr>
          <a:xfrm>
            <a:off x="5708650" y="1009650"/>
            <a:ext cx="9284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ATLIQ HARDWARES</a:t>
            </a:r>
            <a:endParaRPr lang="en-US" sz="60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452620" y="4772660"/>
            <a:ext cx="186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4225925" y="4972050"/>
            <a:ext cx="26149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Printer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Keyboard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Headphones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Webcams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Power Supply 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etc.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062845" y="5124450"/>
            <a:ext cx="25869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Hard Drives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Modems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Switches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Cables &amp; Connectors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Pendrives etc.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6" descr="Laptop-hard-drive-exposed-removebg-preview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 rot="21060000">
            <a:off x="7613650" y="4152265"/>
            <a:ext cx="2095500" cy="1600200"/>
          </a:xfrm>
          <a:prstGeom prst="rect">
            <a:avLst/>
          </a:prstGeom>
        </p:spPr>
      </p:pic>
      <p:pic>
        <p:nvPicPr>
          <p:cNvPr id="41" name="Picture 7" descr="Lenovo-Thinkpad-E14-G3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310" y="3966845"/>
            <a:ext cx="1701800" cy="18897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767050" y="5124450"/>
            <a:ext cx="25869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Desktop Computers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Laptops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Notebooks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3" descr="atliq_logo-removebg-preview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9010" y="323850"/>
            <a:ext cx="2341245" cy="201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0450" y="184785"/>
            <a:ext cx="16727805" cy="114681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760"/>
              </a:spcBef>
            </a:pPr>
            <a:r>
              <a:rPr lang="en-US" sz="6000" b="1" spc="-495" dirty="0">
                <a:latin typeface="Arial Black" panose="020B0A04020102020204" charset="0"/>
                <a:cs typeface="Arial Black" panose="020B0A04020102020204" charset="0"/>
              </a:rPr>
              <a:t>ATLIQ  HARDWARES  </a:t>
            </a:r>
            <a:r>
              <a:rPr sz="6000" b="1" spc="-495" dirty="0">
                <a:latin typeface="Arial Black" panose="020B0A04020102020204" charset="0"/>
                <a:cs typeface="Arial Black" panose="020B0A04020102020204" charset="0"/>
              </a:rPr>
              <a:t>AROUND </a:t>
            </a:r>
            <a:r>
              <a:rPr lang="en-US" sz="6000" b="1" spc="-495" dirty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sz="6000" b="1" spc="-800" dirty="0">
                <a:latin typeface="Arial Black" panose="020B0A04020102020204" charset="0"/>
                <a:cs typeface="Arial Black" panose="020B0A04020102020204" charset="0"/>
              </a:rPr>
              <a:t>THE</a:t>
            </a:r>
            <a:r>
              <a:rPr sz="6000" b="1" spc="-15" dirty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6000" b="1" spc="-15" dirty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sz="6000" b="1" spc="-484" dirty="0">
                <a:latin typeface="Arial Black" panose="020B0A04020102020204" charset="0"/>
                <a:cs typeface="Arial Black" panose="020B0A04020102020204" charset="0"/>
              </a:rPr>
              <a:t>WORLD</a:t>
            </a:r>
            <a:endParaRPr sz="60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280"/>
            <a:ext cx="393700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Content Placeholder 3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1850" y="1924050"/>
            <a:ext cx="14808835" cy="9138920"/>
          </a:xfrm>
          <a:prstGeom prst="round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15995650" y="3640455"/>
            <a:ext cx="762000" cy="690245"/>
          </a:xfrm>
          <a:prstGeom prst="ellipse">
            <a:avLst/>
          </a:prstGeom>
          <a:solidFill>
            <a:srgbClr val="42C6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17138650" y="3676650"/>
            <a:ext cx="22282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5995650" y="4888230"/>
            <a:ext cx="762000" cy="690245"/>
          </a:xfrm>
          <a:prstGeom prst="ellipse">
            <a:avLst/>
          </a:prstGeom>
          <a:solidFill>
            <a:srgbClr val="FFD7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7138650" y="4924425"/>
            <a:ext cx="22282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17138650" y="6115050"/>
            <a:ext cx="22282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5995650" y="6078855"/>
            <a:ext cx="762000" cy="690245"/>
          </a:xfrm>
          <a:prstGeom prst="ellipse">
            <a:avLst/>
          </a:prstGeom>
          <a:solidFill>
            <a:srgbClr val="AD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5995650" y="7210425"/>
            <a:ext cx="762000" cy="690245"/>
          </a:xfrm>
          <a:prstGeom prst="ellipse">
            <a:avLst/>
          </a:prstGeom>
          <a:solidFill>
            <a:srgbClr val="57E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7214850" y="7258050"/>
            <a:ext cx="22282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013" y="1040257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665" y="552450"/>
            <a:ext cx="19123660" cy="114681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760"/>
              </a:spcBef>
            </a:pPr>
            <a:r>
              <a:rPr lang="en-US" sz="6000">
                <a:latin typeface="Arial Black" panose="020B0A04020102020204" charset="0"/>
                <a:cs typeface="Arial Black" panose="020B0A04020102020204" charset="0"/>
              </a:rPr>
              <a:t>OBJECTIVES OF THE PROJECT</a:t>
            </a:r>
            <a:endParaRPr sz="6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280"/>
            <a:ext cx="393700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Picture 10" descr="arrow-hits-the-target-target-icon-on-white-vector-21538551-removebg-previe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85795" y="3067050"/>
            <a:ext cx="4581525" cy="4943475"/>
          </a:xfrm>
          <a:prstGeom prst="rect">
            <a:avLst/>
          </a:prstGeom>
        </p:spPr>
      </p:pic>
      <p:sp>
        <p:nvSpPr>
          <p:cNvPr id="35" name="object 7"/>
          <p:cNvSpPr/>
          <p:nvPr/>
        </p:nvSpPr>
        <p:spPr>
          <a:xfrm>
            <a:off x="8909050" y="3143250"/>
            <a:ext cx="1366520" cy="1366520"/>
          </a:xfrm>
          <a:custGeom>
            <a:avLst/>
            <a:gdLst/>
            <a:ahLst/>
            <a:cxnLst/>
            <a:rect l="l" t="t" r="r" b="b"/>
            <a:pathLst>
              <a:path w="1366520" h="1366520">
                <a:moveTo>
                  <a:pt x="683223" y="1366438"/>
                </a:moveTo>
                <a:lnTo>
                  <a:pt x="634430" y="1364722"/>
                </a:lnTo>
                <a:lnTo>
                  <a:pt x="586563" y="1359653"/>
                </a:lnTo>
                <a:lnTo>
                  <a:pt x="539737" y="1351346"/>
                </a:lnTo>
                <a:lnTo>
                  <a:pt x="494069" y="1339916"/>
                </a:lnTo>
                <a:lnTo>
                  <a:pt x="449673" y="1325480"/>
                </a:lnTo>
                <a:lnTo>
                  <a:pt x="406666" y="1308152"/>
                </a:lnTo>
                <a:lnTo>
                  <a:pt x="365163" y="1288048"/>
                </a:lnTo>
                <a:lnTo>
                  <a:pt x="325280" y="1265284"/>
                </a:lnTo>
                <a:lnTo>
                  <a:pt x="287131" y="1239976"/>
                </a:lnTo>
                <a:lnTo>
                  <a:pt x="250834" y="1212238"/>
                </a:lnTo>
                <a:lnTo>
                  <a:pt x="216503" y="1182187"/>
                </a:lnTo>
                <a:lnTo>
                  <a:pt x="184254" y="1149939"/>
                </a:lnTo>
                <a:lnTo>
                  <a:pt x="154203" y="1115608"/>
                </a:lnTo>
                <a:lnTo>
                  <a:pt x="126465" y="1079311"/>
                </a:lnTo>
                <a:lnTo>
                  <a:pt x="101156" y="1041162"/>
                </a:lnTo>
                <a:lnTo>
                  <a:pt x="78392" y="1001278"/>
                </a:lnTo>
                <a:lnTo>
                  <a:pt x="58288" y="959774"/>
                </a:lnTo>
                <a:lnTo>
                  <a:pt x="40959" y="916766"/>
                </a:lnTo>
                <a:lnTo>
                  <a:pt x="26522" y="872370"/>
                </a:lnTo>
                <a:lnTo>
                  <a:pt x="15092" y="826700"/>
                </a:lnTo>
                <a:lnTo>
                  <a:pt x="6784" y="779873"/>
                </a:lnTo>
                <a:lnTo>
                  <a:pt x="1715" y="732004"/>
                </a:lnTo>
                <a:lnTo>
                  <a:pt x="0" y="683208"/>
                </a:lnTo>
                <a:lnTo>
                  <a:pt x="1715" y="634415"/>
                </a:lnTo>
                <a:lnTo>
                  <a:pt x="6784" y="586549"/>
                </a:lnTo>
                <a:lnTo>
                  <a:pt x="15092" y="539724"/>
                </a:lnTo>
                <a:lnTo>
                  <a:pt x="26522" y="494056"/>
                </a:lnTo>
                <a:lnTo>
                  <a:pt x="40959" y="449661"/>
                </a:lnTo>
                <a:lnTo>
                  <a:pt x="58288" y="406654"/>
                </a:lnTo>
                <a:lnTo>
                  <a:pt x="78392" y="365152"/>
                </a:lnTo>
                <a:lnTo>
                  <a:pt x="101156" y="325269"/>
                </a:lnTo>
                <a:lnTo>
                  <a:pt x="126465" y="287122"/>
                </a:lnTo>
                <a:lnTo>
                  <a:pt x="154203" y="250825"/>
                </a:lnTo>
                <a:lnTo>
                  <a:pt x="184254" y="216495"/>
                </a:lnTo>
                <a:lnTo>
                  <a:pt x="216503" y="184247"/>
                </a:lnTo>
                <a:lnTo>
                  <a:pt x="250834" y="154197"/>
                </a:lnTo>
                <a:lnTo>
                  <a:pt x="287131" y="126460"/>
                </a:lnTo>
                <a:lnTo>
                  <a:pt x="325280" y="101152"/>
                </a:lnTo>
                <a:lnTo>
                  <a:pt x="365163" y="78389"/>
                </a:lnTo>
                <a:lnTo>
                  <a:pt x="406666" y="58285"/>
                </a:lnTo>
                <a:lnTo>
                  <a:pt x="449673" y="40957"/>
                </a:lnTo>
                <a:lnTo>
                  <a:pt x="494069" y="26521"/>
                </a:lnTo>
                <a:lnTo>
                  <a:pt x="539737" y="15091"/>
                </a:lnTo>
                <a:lnTo>
                  <a:pt x="586563" y="6784"/>
                </a:lnTo>
                <a:lnTo>
                  <a:pt x="634430" y="1715"/>
                </a:lnTo>
                <a:lnTo>
                  <a:pt x="683223" y="0"/>
                </a:lnTo>
                <a:lnTo>
                  <a:pt x="732428" y="1772"/>
                </a:lnTo>
                <a:lnTo>
                  <a:pt x="781094" y="7042"/>
                </a:lnTo>
                <a:lnTo>
                  <a:pt x="829047" y="15739"/>
                </a:lnTo>
                <a:lnTo>
                  <a:pt x="876115" y="27790"/>
                </a:lnTo>
                <a:lnTo>
                  <a:pt x="922126" y="43125"/>
                </a:lnTo>
                <a:lnTo>
                  <a:pt x="966908" y="61673"/>
                </a:lnTo>
                <a:lnTo>
                  <a:pt x="1010288" y="83362"/>
                </a:lnTo>
                <a:lnTo>
                  <a:pt x="1052093" y="108120"/>
                </a:lnTo>
                <a:lnTo>
                  <a:pt x="1092151" y="135877"/>
                </a:lnTo>
                <a:lnTo>
                  <a:pt x="1130290" y="166561"/>
                </a:lnTo>
                <a:lnTo>
                  <a:pt x="1166338" y="200101"/>
                </a:lnTo>
                <a:lnTo>
                  <a:pt x="1199878" y="236149"/>
                </a:lnTo>
                <a:lnTo>
                  <a:pt x="1230562" y="274288"/>
                </a:lnTo>
                <a:lnTo>
                  <a:pt x="1258319" y="314346"/>
                </a:lnTo>
                <a:lnTo>
                  <a:pt x="1283077" y="356151"/>
                </a:lnTo>
                <a:lnTo>
                  <a:pt x="1304766" y="399530"/>
                </a:lnTo>
                <a:lnTo>
                  <a:pt x="1323314" y="444311"/>
                </a:lnTo>
                <a:lnTo>
                  <a:pt x="1338649" y="490322"/>
                </a:lnTo>
                <a:lnTo>
                  <a:pt x="1350700" y="537389"/>
                </a:lnTo>
                <a:lnTo>
                  <a:pt x="1359397" y="585341"/>
                </a:lnTo>
                <a:lnTo>
                  <a:pt x="1364667" y="634005"/>
                </a:lnTo>
                <a:lnTo>
                  <a:pt x="1366440" y="683208"/>
                </a:lnTo>
                <a:lnTo>
                  <a:pt x="1364724" y="732004"/>
                </a:lnTo>
                <a:lnTo>
                  <a:pt x="1359655" y="779873"/>
                </a:lnTo>
                <a:lnTo>
                  <a:pt x="1351348" y="826700"/>
                </a:lnTo>
                <a:lnTo>
                  <a:pt x="1339918" y="872370"/>
                </a:lnTo>
                <a:lnTo>
                  <a:pt x="1325482" y="916766"/>
                </a:lnTo>
                <a:lnTo>
                  <a:pt x="1308154" y="959774"/>
                </a:lnTo>
                <a:lnTo>
                  <a:pt x="1288050" y="1001278"/>
                </a:lnTo>
                <a:lnTo>
                  <a:pt x="1265287" y="1041162"/>
                </a:lnTo>
                <a:lnTo>
                  <a:pt x="1239978" y="1079311"/>
                </a:lnTo>
                <a:lnTo>
                  <a:pt x="1212241" y="1115608"/>
                </a:lnTo>
                <a:lnTo>
                  <a:pt x="1182191" y="1149939"/>
                </a:lnTo>
                <a:lnTo>
                  <a:pt x="1149943" y="1182187"/>
                </a:lnTo>
                <a:lnTo>
                  <a:pt x="1115612" y="1212238"/>
                </a:lnTo>
                <a:lnTo>
                  <a:pt x="1079315" y="1239976"/>
                </a:lnTo>
                <a:lnTo>
                  <a:pt x="1041168" y="1265284"/>
                </a:lnTo>
                <a:lnTo>
                  <a:pt x="1001284" y="1288048"/>
                </a:lnTo>
                <a:lnTo>
                  <a:pt x="959782" y="1308152"/>
                </a:lnTo>
                <a:lnTo>
                  <a:pt x="916774" y="1325480"/>
                </a:lnTo>
                <a:lnTo>
                  <a:pt x="872379" y="1339916"/>
                </a:lnTo>
                <a:lnTo>
                  <a:pt x="826710" y="1351346"/>
                </a:lnTo>
                <a:lnTo>
                  <a:pt x="779884" y="1359653"/>
                </a:lnTo>
                <a:lnTo>
                  <a:pt x="732017" y="1364722"/>
                </a:lnTo>
                <a:lnTo>
                  <a:pt x="683223" y="136643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p/>
        </p:txBody>
      </p:sp>
      <p:sp>
        <p:nvSpPr>
          <p:cNvPr id="38" name="object 10"/>
          <p:cNvSpPr/>
          <p:nvPr/>
        </p:nvSpPr>
        <p:spPr>
          <a:xfrm>
            <a:off x="8985250" y="6419850"/>
            <a:ext cx="1366520" cy="1366520"/>
          </a:xfrm>
          <a:custGeom>
            <a:avLst/>
            <a:gdLst/>
            <a:ahLst/>
            <a:cxnLst/>
            <a:rect l="l" t="t" r="r" b="b"/>
            <a:pathLst>
              <a:path w="1366520" h="1366520">
                <a:moveTo>
                  <a:pt x="683223" y="1366458"/>
                </a:moveTo>
                <a:lnTo>
                  <a:pt x="634430" y="1364743"/>
                </a:lnTo>
                <a:lnTo>
                  <a:pt x="586563" y="1359673"/>
                </a:lnTo>
                <a:lnTo>
                  <a:pt x="539737" y="1351366"/>
                </a:lnTo>
                <a:lnTo>
                  <a:pt x="494069" y="1339935"/>
                </a:lnTo>
                <a:lnTo>
                  <a:pt x="449673" y="1325498"/>
                </a:lnTo>
                <a:lnTo>
                  <a:pt x="406666" y="1308169"/>
                </a:lnTo>
                <a:lnTo>
                  <a:pt x="365163" y="1288065"/>
                </a:lnTo>
                <a:lnTo>
                  <a:pt x="325280" y="1265300"/>
                </a:lnTo>
                <a:lnTo>
                  <a:pt x="287131" y="1239990"/>
                </a:lnTo>
                <a:lnTo>
                  <a:pt x="250834" y="1212252"/>
                </a:lnTo>
                <a:lnTo>
                  <a:pt x="216503" y="1182201"/>
                </a:lnTo>
                <a:lnTo>
                  <a:pt x="184254" y="1149951"/>
                </a:lnTo>
                <a:lnTo>
                  <a:pt x="154203" y="1115620"/>
                </a:lnTo>
                <a:lnTo>
                  <a:pt x="126465" y="1079322"/>
                </a:lnTo>
                <a:lnTo>
                  <a:pt x="101156" y="1041174"/>
                </a:lnTo>
                <a:lnTo>
                  <a:pt x="78392" y="1001290"/>
                </a:lnTo>
                <a:lnTo>
                  <a:pt x="58288" y="959786"/>
                </a:lnTo>
                <a:lnTo>
                  <a:pt x="40959" y="916779"/>
                </a:lnTo>
                <a:lnTo>
                  <a:pt x="26522" y="872383"/>
                </a:lnTo>
                <a:lnTo>
                  <a:pt x="15092" y="826715"/>
                </a:lnTo>
                <a:lnTo>
                  <a:pt x="6784" y="779889"/>
                </a:lnTo>
                <a:lnTo>
                  <a:pt x="1715" y="732022"/>
                </a:lnTo>
                <a:lnTo>
                  <a:pt x="0" y="683229"/>
                </a:lnTo>
                <a:lnTo>
                  <a:pt x="1715" y="634436"/>
                </a:lnTo>
                <a:lnTo>
                  <a:pt x="6784" y="586569"/>
                </a:lnTo>
                <a:lnTo>
                  <a:pt x="15092" y="539743"/>
                </a:lnTo>
                <a:lnTo>
                  <a:pt x="26522" y="494075"/>
                </a:lnTo>
                <a:lnTo>
                  <a:pt x="40959" y="449679"/>
                </a:lnTo>
                <a:lnTo>
                  <a:pt x="58288" y="406671"/>
                </a:lnTo>
                <a:lnTo>
                  <a:pt x="78392" y="365168"/>
                </a:lnTo>
                <a:lnTo>
                  <a:pt x="101156" y="325284"/>
                </a:lnTo>
                <a:lnTo>
                  <a:pt x="126465" y="287136"/>
                </a:lnTo>
                <a:lnTo>
                  <a:pt x="154203" y="250838"/>
                </a:lnTo>
                <a:lnTo>
                  <a:pt x="184254" y="216506"/>
                </a:lnTo>
                <a:lnTo>
                  <a:pt x="216503" y="184257"/>
                </a:lnTo>
                <a:lnTo>
                  <a:pt x="250834" y="154206"/>
                </a:lnTo>
                <a:lnTo>
                  <a:pt x="287131" y="126467"/>
                </a:lnTo>
                <a:lnTo>
                  <a:pt x="325280" y="101158"/>
                </a:lnTo>
                <a:lnTo>
                  <a:pt x="365163" y="78393"/>
                </a:lnTo>
                <a:lnTo>
                  <a:pt x="406666" y="58289"/>
                </a:lnTo>
                <a:lnTo>
                  <a:pt x="449673" y="40960"/>
                </a:lnTo>
                <a:lnTo>
                  <a:pt x="494069" y="26522"/>
                </a:lnTo>
                <a:lnTo>
                  <a:pt x="539737" y="15092"/>
                </a:lnTo>
                <a:lnTo>
                  <a:pt x="586563" y="6784"/>
                </a:lnTo>
                <a:lnTo>
                  <a:pt x="634430" y="1715"/>
                </a:lnTo>
                <a:lnTo>
                  <a:pt x="683223" y="0"/>
                </a:lnTo>
                <a:lnTo>
                  <a:pt x="732428" y="1773"/>
                </a:lnTo>
                <a:lnTo>
                  <a:pt x="781094" y="7044"/>
                </a:lnTo>
                <a:lnTo>
                  <a:pt x="829047" y="15743"/>
                </a:lnTo>
                <a:lnTo>
                  <a:pt x="876115" y="27796"/>
                </a:lnTo>
                <a:lnTo>
                  <a:pt x="922126" y="43134"/>
                </a:lnTo>
                <a:lnTo>
                  <a:pt x="966908" y="61685"/>
                </a:lnTo>
                <a:lnTo>
                  <a:pt x="1010288" y="83376"/>
                </a:lnTo>
                <a:lnTo>
                  <a:pt x="1052093" y="108137"/>
                </a:lnTo>
                <a:lnTo>
                  <a:pt x="1092151" y="135896"/>
                </a:lnTo>
                <a:lnTo>
                  <a:pt x="1130290" y="166581"/>
                </a:lnTo>
                <a:lnTo>
                  <a:pt x="1166338" y="200122"/>
                </a:lnTo>
                <a:lnTo>
                  <a:pt x="1199878" y="236169"/>
                </a:lnTo>
                <a:lnTo>
                  <a:pt x="1230562" y="274307"/>
                </a:lnTo>
                <a:lnTo>
                  <a:pt x="1258319" y="314363"/>
                </a:lnTo>
                <a:lnTo>
                  <a:pt x="1283077" y="356167"/>
                </a:lnTo>
                <a:lnTo>
                  <a:pt x="1304766" y="399544"/>
                </a:lnTo>
                <a:lnTo>
                  <a:pt x="1323314" y="444324"/>
                </a:lnTo>
                <a:lnTo>
                  <a:pt x="1338649" y="490333"/>
                </a:lnTo>
                <a:lnTo>
                  <a:pt x="1350700" y="537401"/>
                </a:lnTo>
                <a:lnTo>
                  <a:pt x="1359397" y="585354"/>
                </a:lnTo>
                <a:lnTo>
                  <a:pt x="1364667" y="634021"/>
                </a:lnTo>
                <a:lnTo>
                  <a:pt x="1366440" y="683229"/>
                </a:lnTo>
                <a:lnTo>
                  <a:pt x="1364724" y="732022"/>
                </a:lnTo>
                <a:lnTo>
                  <a:pt x="1359655" y="779889"/>
                </a:lnTo>
                <a:lnTo>
                  <a:pt x="1351348" y="826715"/>
                </a:lnTo>
                <a:lnTo>
                  <a:pt x="1339918" y="872383"/>
                </a:lnTo>
                <a:lnTo>
                  <a:pt x="1325482" y="916779"/>
                </a:lnTo>
                <a:lnTo>
                  <a:pt x="1308154" y="959786"/>
                </a:lnTo>
                <a:lnTo>
                  <a:pt x="1288050" y="1001290"/>
                </a:lnTo>
                <a:lnTo>
                  <a:pt x="1265287" y="1041174"/>
                </a:lnTo>
                <a:lnTo>
                  <a:pt x="1239978" y="1079322"/>
                </a:lnTo>
                <a:lnTo>
                  <a:pt x="1212241" y="1115620"/>
                </a:lnTo>
                <a:lnTo>
                  <a:pt x="1182191" y="1149951"/>
                </a:lnTo>
                <a:lnTo>
                  <a:pt x="1149943" y="1182201"/>
                </a:lnTo>
                <a:lnTo>
                  <a:pt x="1115612" y="1212252"/>
                </a:lnTo>
                <a:lnTo>
                  <a:pt x="1079315" y="1239990"/>
                </a:lnTo>
                <a:lnTo>
                  <a:pt x="1041168" y="1265300"/>
                </a:lnTo>
                <a:lnTo>
                  <a:pt x="1001284" y="1288065"/>
                </a:lnTo>
                <a:lnTo>
                  <a:pt x="959782" y="1308169"/>
                </a:lnTo>
                <a:lnTo>
                  <a:pt x="916774" y="1325498"/>
                </a:lnTo>
                <a:lnTo>
                  <a:pt x="872379" y="1339935"/>
                </a:lnTo>
                <a:lnTo>
                  <a:pt x="826710" y="1351366"/>
                </a:lnTo>
                <a:lnTo>
                  <a:pt x="779884" y="1359673"/>
                </a:lnTo>
                <a:lnTo>
                  <a:pt x="732017" y="1364743"/>
                </a:lnTo>
                <a:lnTo>
                  <a:pt x="683223" y="1366458"/>
                </a:lnTo>
                <a:close/>
              </a:path>
            </a:pathLst>
          </a:custGeom>
          <a:solidFill>
            <a:srgbClr val="0BA8E8"/>
          </a:solidFill>
        </p:spPr>
        <p:txBody>
          <a:bodyPr wrap="square" lIns="0" tIns="0" rIns="0" bIns="0" rtlCol="0"/>
          <a:p/>
        </p:txBody>
      </p:sp>
      <p:sp>
        <p:nvSpPr>
          <p:cNvPr id="42" name="object 14"/>
          <p:cNvSpPr/>
          <p:nvPr/>
        </p:nvSpPr>
        <p:spPr>
          <a:xfrm>
            <a:off x="9290050" y="6648450"/>
            <a:ext cx="686435" cy="688340"/>
          </a:xfrm>
          <a:custGeom>
            <a:avLst/>
            <a:gdLst/>
            <a:ahLst/>
            <a:cxnLst/>
            <a:rect l="l" t="t" r="r" b="b"/>
            <a:pathLst>
              <a:path w="686435" h="688340">
                <a:moveTo>
                  <a:pt x="497594" y="647758"/>
                </a:moveTo>
                <a:lnTo>
                  <a:pt x="458308" y="647758"/>
                </a:lnTo>
                <a:lnTo>
                  <a:pt x="458308" y="194781"/>
                </a:lnTo>
                <a:lnTo>
                  <a:pt x="372101" y="194781"/>
                </a:lnTo>
                <a:lnTo>
                  <a:pt x="522692" y="0"/>
                </a:lnTo>
                <a:lnTo>
                  <a:pt x="573087" y="65662"/>
                </a:lnTo>
                <a:lnTo>
                  <a:pt x="522692" y="65662"/>
                </a:lnTo>
                <a:lnTo>
                  <a:pt x="453936" y="154278"/>
                </a:lnTo>
                <a:lnTo>
                  <a:pt x="497594" y="154278"/>
                </a:lnTo>
                <a:lnTo>
                  <a:pt x="497594" y="647758"/>
                </a:lnTo>
                <a:close/>
              </a:path>
              <a:path w="686435" h="688340">
                <a:moveTo>
                  <a:pt x="587076" y="647758"/>
                </a:moveTo>
                <a:lnTo>
                  <a:pt x="546696" y="647758"/>
                </a:lnTo>
                <a:lnTo>
                  <a:pt x="546696" y="154278"/>
                </a:lnTo>
                <a:lnTo>
                  <a:pt x="590334" y="154278"/>
                </a:lnTo>
                <a:lnTo>
                  <a:pt x="522692" y="65662"/>
                </a:lnTo>
                <a:lnTo>
                  <a:pt x="573087" y="65662"/>
                </a:lnTo>
                <a:lnTo>
                  <a:pt x="672185" y="194781"/>
                </a:lnTo>
                <a:lnTo>
                  <a:pt x="587076" y="194781"/>
                </a:lnTo>
                <a:lnTo>
                  <a:pt x="587076" y="647758"/>
                </a:lnTo>
                <a:close/>
              </a:path>
              <a:path w="686435" h="688340">
                <a:moveTo>
                  <a:pt x="319179" y="647758"/>
                </a:moveTo>
                <a:lnTo>
                  <a:pt x="279348" y="647758"/>
                </a:lnTo>
                <a:lnTo>
                  <a:pt x="279348" y="273003"/>
                </a:lnTo>
                <a:lnTo>
                  <a:pt x="408656" y="273003"/>
                </a:lnTo>
                <a:lnTo>
                  <a:pt x="408656" y="313485"/>
                </a:lnTo>
                <a:lnTo>
                  <a:pt x="319179" y="313485"/>
                </a:lnTo>
                <a:lnTo>
                  <a:pt x="319179" y="647758"/>
                </a:lnTo>
                <a:close/>
              </a:path>
              <a:path w="686435" h="688340">
                <a:moveTo>
                  <a:pt x="408656" y="647758"/>
                </a:moveTo>
                <a:lnTo>
                  <a:pt x="368281" y="647758"/>
                </a:lnTo>
                <a:lnTo>
                  <a:pt x="368281" y="313485"/>
                </a:lnTo>
                <a:lnTo>
                  <a:pt x="408656" y="313485"/>
                </a:lnTo>
                <a:lnTo>
                  <a:pt x="408656" y="647758"/>
                </a:lnTo>
                <a:close/>
              </a:path>
              <a:path w="686435" h="688340">
                <a:moveTo>
                  <a:pt x="141310" y="647758"/>
                </a:moveTo>
                <a:lnTo>
                  <a:pt x="100937" y="647758"/>
                </a:lnTo>
                <a:lnTo>
                  <a:pt x="100937" y="392263"/>
                </a:lnTo>
                <a:lnTo>
                  <a:pt x="230246" y="392263"/>
                </a:lnTo>
                <a:lnTo>
                  <a:pt x="230246" y="432746"/>
                </a:lnTo>
                <a:lnTo>
                  <a:pt x="141310" y="432746"/>
                </a:lnTo>
                <a:lnTo>
                  <a:pt x="141310" y="647758"/>
                </a:lnTo>
                <a:close/>
              </a:path>
              <a:path w="686435" h="688340">
                <a:moveTo>
                  <a:pt x="230246" y="647758"/>
                </a:moveTo>
                <a:lnTo>
                  <a:pt x="189870" y="647758"/>
                </a:lnTo>
                <a:lnTo>
                  <a:pt x="189870" y="432746"/>
                </a:lnTo>
                <a:lnTo>
                  <a:pt x="230246" y="432746"/>
                </a:lnTo>
                <a:lnTo>
                  <a:pt x="230246" y="647758"/>
                </a:lnTo>
                <a:close/>
              </a:path>
              <a:path w="686435" h="688340">
                <a:moveTo>
                  <a:pt x="685817" y="688240"/>
                </a:moveTo>
                <a:lnTo>
                  <a:pt x="0" y="688240"/>
                </a:lnTo>
                <a:lnTo>
                  <a:pt x="0" y="647758"/>
                </a:lnTo>
                <a:lnTo>
                  <a:pt x="685817" y="647758"/>
                </a:lnTo>
                <a:lnTo>
                  <a:pt x="685817" y="68824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p/>
        </p:txBody>
      </p:sp>
      <p:sp>
        <p:nvSpPr>
          <p:cNvPr id="46" name="Text Box 45"/>
          <p:cNvSpPr txBox="1"/>
          <p:nvPr/>
        </p:nvSpPr>
        <p:spPr>
          <a:xfrm>
            <a:off x="11340465" y="3067050"/>
            <a:ext cx="784352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management of Atliq Hardwares noticed that they do not get enough insights to make quick, smart and data-informed decisions. 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they approached us to analyse and explore data from the consumer goods sales to</a:t>
            </a:r>
            <a:r>
              <a:rPr lang="en-US" sz="36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make informed decisions and provide insights to ten ad-hoc requests.</a:t>
            </a:r>
            <a:endParaRPr lang="en-US" sz="36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11" descr="thin-outline-icon-target-arrow-pointer-such-line-sign-as-focusing-attention-concentration-aim-goal-vector-isolated-187837982-removebg-preview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8910955" y="3067050"/>
            <a:ext cx="1285875" cy="1664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013" y="10402574"/>
            <a:ext cx="18103215" cy="0"/>
          </a:xfrm>
          <a:custGeom>
            <a:avLst/>
            <a:gdLst/>
            <a:ahLst/>
            <a:cxnLst/>
            <a:rect l="l" t="t" r="r" b="b"/>
            <a:pathLst>
              <a:path w="18103215">
                <a:moveTo>
                  <a:pt x="0" y="0"/>
                </a:moveTo>
                <a:lnTo>
                  <a:pt x="18103074" y="0"/>
                </a:lnTo>
              </a:path>
            </a:pathLst>
          </a:custGeom>
          <a:ln w="785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3790" y="717550"/>
            <a:ext cx="17900650" cy="98488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760"/>
              </a:spcBef>
            </a:pPr>
            <a:r>
              <a:rPr lang="en-US" sz="4950"/>
              <a:t>DATASETS OF THE PROJECT</a:t>
            </a:r>
            <a:endParaRPr sz="195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280"/>
            <a:ext cx="393700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79687" y="4810698"/>
            <a:ext cx="17002760" cy="2967990"/>
            <a:chOff x="1763962" y="4817683"/>
            <a:chExt cx="17002760" cy="2967990"/>
          </a:xfrm>
        </p:grpSpPr>
        <p:sp>
          <p:nvSpPr>
            <p:cNvPr id="6" name="object 6"/>
            <p:cNvSpPr/>
            <p:nvPr/>
          </p:nvSpPr>
          <p:spPr>
            <a:xfrm>
              <a:off x="15643807" y="6830911"/>
              <a:ext cx="0" cy="789305"/>
            </a:xfrm>
            <a:custGeom>
              <a:avLst/>
              <a:gdLst/>
              <a:ahLst/>
              <a:cxnLst/>
              <a:rect l="l" t="t" r="r" b="b"/>
              <a:pathLst>
                <a:path h="789304">
                  <a:moveTo>
                    <a:pt x="0" y="0"/>
                  </a:moveTo>
                  <a:lnTo>
                    <a:pt x="0" y="789271"/>
                  </a:lnTo>
                </a:path>
              </a:pathLst>
            </a:custGeom>
            <a:ln w="1047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36152" y="6274373"/>
              <a:ext cx="5830570" cy="1511300"/>
            </a:xfrm>
            <a:custGeom>
              <a:avLst/>
              <a:gdLst/>
              <a:ahLst/>
              <a:cxnLst/>
              <a:rect l="l" t="t" r="r" b="b"/>
              <a:pathLst>
                <a:path w="5409565" h="957579">
                  <a:moveTo>
                    <a:pt x="2730284" y="957121"/>
                  </a:moveTo>
                  <a:lnTo>
                    <a:pt x="2679997" y="957121"/>
                  </a:lnTo>
                  <a:lnTo>
                    <a:pt x="2629753" y="955412"/>
                  </a:lnTo>
                  <a:lnTo>
                    <a:pt x="2579600" y="951992"/>
                  </a:lnTo>
                  <a:lnTo>
                    <a:pt x="2529587" y="946862"/>
                  </a:lnTo>
                  <a:lnTo>
                    <a:pt x="2479760" y="940023"/>
                  </a:lnTo>
                  <a:lnTo>
                    <a:pt x="2430170" y="931474"/>
                  </a:lnTo>
                  <a:lnTo>
                    <a:pt x="2380863" y="921215"/>
                  </a:lnTo>
                  <a:lnTo>
                    <a:pt x="2331887" y="909246"/>
                  </a:lnTo>
                  <a:lnTo>
                    <a:pt x="2283291" y="895567"/>
                  </a:lnTo>
                  <a:lnTo>
                    <a:pt x="2235123" y="880178"/>
                  </a:lnTo>
                  <a:lnTo>
                    <a:pt x="2187431" y="863080"/>
                  </a:lnTo>
                  <a:lnTo>
                    <a:pt x="2140262" y="844271"/>
                  </a:lnTo>
                  <a:lnTo>
                    <a:pt x="0" y="0"/>
                  </a:lnTo>
                  <a:lnTo>
                    <a:pt x="5409452" y="0"/>
                  </a:lnTo>
                  <a:lnTo>
                    <a:pt x="3272551" y="844271"/>
                  </a:lnTo>
                  <a:lnTo>
                    <a:pt x="3224960" y="863080"/>
                  </a:lnTo>
                  <a:lnTo>
                    <a:pt x="3176884" y="880178"/>
                  </a:lnTo>
                  <a:lnTo>
                    <a:pt x="3128371" y="895567"/>
                  </a:lnTo>
                  <a:lnTo>
                    <a:pt x="3079468" y="909246"/>
                  </a:lnTo>
                  <a:lnTo>
                    <a:pt x="3030224" y="921215"/>
                  </a:lnTo>
                  <a:lnTo>
                    <a:pt x="2980687" y="931474"/>
                  </a:lnTo>
                  <a:lnTo>
                    <a:pt x="2930904" y="940023"/>
                  </a:lnTo>
                  <a:lnTo>
                    <a:pt x="2880925" y="946862"/>
                  </a:lnTo>
                  <a:lnTo>
                    <a:pt x="2830796" y="951992"/>
                  </a:lnTo>
                  <a:lnTo>
                    <a:pt x="2780567" y="955412"/>
                  </a:lnTo>
                  <a:lnTo>
                    <a:pt x="2730284" y="957121"/>
                  </a:lnTo>
                  <a:close/>
                </a:path>
              </a:pathLst>
            </a:custGeom>
            <a:solidFill>
              <a:srgbClr val="F977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126931" y="6830911"/>
              <a:ext cx="0" cy="789305"/>
            </a:xfrm>
            <a:custGeom>
              <a:avLst/>
              <a:gdLst/>
              <a:ahLst/>
              <a:cxnLst/>
              <a:rect l="l" t="t" r="r" b="b"/>
              <a:pathLst>
                <a:path h="789304">
                  <a:moveTo>
                    <a:pt x="0" y="0"/>
                  </a:moveTo>
                  <a:lnTo>
                    <a:pt x="0" y="789271"/>
                  </a:lnTo>
                </a:path>
              </a:pathLst>
            </a:custGeom>
            <a:ln w="1047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22447" y="6274373"/>
              <a:ext cx="5409565" cy="1486535"/>
            </a:xfrm>
            <a:custGeom>
              <a:avLst/>
              <a:gdLst/>
              <a:ahLst/>
              <a:cxnLst/>
              <a:rect l="l" t="t" r="r" b="b"/>
              <a:pathLst>
                <a:path w="5409565" h="957579">
                  <a:moveTo>
                    <a:pt x="2705566" y="957335"/>
                  </a:moveTo>
                  <a:lnTo>
                    <a:pt x="2657501" y="956550"/>
                  </a:lnTo>
                  <a:lnTo>
                    <a:pt x="2609502" y="954195"/>
                  </a:lnTo>
                  <a:lnTo>
                    <a:pt x="2561603" y="950269"/>
                  </a:lnTo>
                  <a:lnTo>
                    <a:pt x="2513835" y="944773"/>
                  </a:lnTo>
                  <a:lnTo>
                    <a:pt x="2466231" y="937706"/>
                  </a:lnTo>
                  <a:lnTo>
                    <a:pt x="2418821" y="929069"/>
                  </a:lnTo>
                  <a:lnTo>
                    <a:pt x="2371639" y="918862"/>
                  </a:lnTo>
                  <a:lnTo>
                    <a:pt x="2324717" y="907085"/>
                  </a:lnTo>
                  <a:lnTo>
                    <a:pt x="2278086" y="893737"/>
                  </a:lnTo>
                  <a:lnTo>
                    <a:pt x="2231778" y="878819"/>
                  </a:lnTo>
                  <a:lnTo>
                    <a:pt x="2185826" y="862330"/>
                  </a:lnTo>
                  <a:lnTo>
                    <a:pt x="2140262" y="844271"/>
                  </a:lnTo>
                  <a:lnTo>
                    <a:pt x="0" y="0"/>
                  </a:lnTo>
                  <a:lnTo>
                    <a:pt x="5409452" y="0"/>
                  </a:lnTo>
                  <a:lnTo>
                    <a:pt x="3275912" y="844271"/>
                  </a:lnTo>
                  <a:lnTo>
                    <a:pt x="3229543" y="862330"/>
                  </a:lnTo>
                  <a:lnTo>
                    <a:pt x="3182855" y="878819"/>
                  </a:lnTo>
                  <a:lnTo>
                    <a:pt x="3135883" y="893737"/>
                  </a:lnTo>
                  <a:lnTo>
                    <a:pt x="3088656" y="907085"/>
                  </a:lnTo>
                  <a:lnTo>
                    <a:pt x="3041209" y="918862"/>
                  </a:lnTo>
                  <a:lnTo>
                    <a:pt x="2993571" y="929069"/>
                  </a:lnTo>
                  <a:lnTo>
                    <a:pt x="2945777" y="937706"/>
                  </a:lnTo>
                  <a:lnTo>
                    <a:pt x="2897857" y="944773"/>
                  </a:lnTo>
                  <a:lnTo>
                    <a:pt x="2849844" y="950269"/>
                  </a:lnTo>
                  <a:lnTo>
                    <a:pt x="2801770" y="954195"/>
                  </a:lnTo>
                  <a:lnTo>
                    <a:pt x="2753666" y="956550"/>
                  </a:lnTo>
                  <a:lnTo>
                    <a:pt x="2705566" y="957335"/>
                  </a:lnTo>
                  <a:close/>
                </a:path>
              </a:pathLst>
            </a:custGeom>
            <a:solidFill>
              <a:srgbClr val="4BC6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90691" y="6830911"/>
              <a:ext cx="0" cy="789305"/>
            </a:xfrm>
            <a:custGeom>
              <a:avLst/>
              <a:gdLst/>
              <a:ahLst/>
              <a:cxnLst/>
              <a:rect l="l" t="t" r="r" b="b"/>
              <a:pathLst>
                <a:path h="789304">
                  <a:moveTo>
                    <a:pt x="0" y="0"/>
                  </a:moveTo>
                  <a:lnTo>
                    <a:pt x="0" y="789271"/>
                  </a:lnTo>
                </a:path>
              </a:pathLst>
            </a:custGeom>
            <a:ln w="1047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80472" y="6274373"/>
              <a:ext cx="5413375" cy="1454785"/>
            </a:xfrm>
            <a:custGeom>
              <a:avLst/>
              <a:gdLst/>
              <a:ahLst/>
              <a:cxnLst/>
              <a:rect l="l" t="t" r="r" b="b"/>
              <a:pathLst>
                <a:path w="5413375" h="957579">
                  <a:moveTo>
                    <a:pt x="2708091" y="957335"/>
                  </a:moveTo>
                  <a:lnTo>
                    <a:pt x="2659799" y="956550"/>
                  </a:lnTo>
                  <a:lnTo>
                    <a:pt x="2611547" y="954195"/>
                  </a:lnTo>
                  <a:lnTo>
                    <a:pt x="2563377" y="950269"/>
                  </a:lnTo>
                  <a:lnTo>
                    <a:pt x="2515330" y="944773"/>
                  </a:lnTo>
                  <a:lnTo>
                    <a:pt x="2467446" y="937706"/>
                  </a:lnTo>
                  <a:lnTo>
                    <a:pt x="2419765" y="929069"/>
                  </a:lnTo>
                  <a:lnTo>
                    <a:pt x="2372330" y="918862"/>
                  </a:lnTo>
                  <a:lnTo>
                    <a:pt x="2325181" y="907085"/>
                  </a:lnTo>
                  <a:lnTo>
                    <a:pt x="2278358" y="893737"/>
                  </a:lnTo>
                  <a:lnTo>
                    <a:pt x="2231903" y="878819"/>
                  </a:lnTo>
                  <a:lnTo>
                    <a:pt x="2185856" y="862330"/>
                  </a:lnTo>
                  <a:lnTo>
                    <a:pt x="2140258" y="844271"/>
                  </a:lnTo>
                  <a:lnTo>
                    <a:pt x="0" y="0"/>
                  </a:lnTo>
                  <a:lnTo>
                    <a:pt x="5412809" y="0"/>
                  </a:lnTo>
                  <a:lnTo>
                    <a:pt x="3275908" y="844271"/>
                  </a:lnTo>
                  <a:lnTo>
                    <a:pt x="3230313" y="862330"/>
                  </a:lnTo>
                  <a:lnTo>
                    <a:pt x="3184268" y="878819"/>
                  </a:lnTo>
                  <a:lnTo>
                    <a:pt x="3137815" y="893737"/>
                  </a:lnTo>
                  <a:lnTo>
                    <a:pt x="3090994" y="907085"/>
                  </a:lnTo>
                  <a:lnTo>
                    <a:pt x="3043846" y="918862"/>
                  </a:lnTo>
                  <a:lnTo>
                    <a:pt x="2996412" y="929069"/>
                  </a:lnTo>
                  <a:lnTo>
                    <a:pt x="2948733" y="937706"/>
                  </a:lnTo>
                  <a:lnTo>
                    <a:pt x="2900850" y="944773"/>
                  </a:lnTo>
                  <a:lnTo>
                    <a:pt x="2852803" y="950269"/>
                  </a:lnTo>
                  <a:lnTo>
                    <a:pt x="2804634" y="954195"/>
                  </a:lnTo>
                  <a:lnTo>
                    <a:pt x="2756383" y="956550"/>
                  </a:lnTo>
                  <a:lnTo>
                    <a:pt x="2708091" y="957335"/>
                  </a:lnTo>
                  <a:close/>
                </a:path>
              </a:pathLst>
            </a:custGeom>
            <a:solidFill>
              <a:srgbClr val="2BC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717119" y="4887533"/>
              <a:ext cx="0" cy="789305"/>
            </a:xfrm>
            <a:custGeom>
              <a:avLst/>
              <a:gdLst/>
              <a:ahLst/>
              <a:cxnLst/>
              <a:rect l="l" t="t" r="r" b="b"/>
              <a:pathLst>
                <a:path h="789304">
                  <a:moveTo>
                    <a:pt x="0" y="0"/>
                  </a:moveTo>
                  <a:lnTo>
                    <a:pt x="0" y="789271"/>
                  </a:lnTo>
                </a:path>
              </a:pathLst>
            </a:custGeom>
            <a:ln w="1047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034202" y="4818318"/>
              <a:ext cx="5406390" cy="1395730"/>
            </a:xfrm>
            <a:custGeom>
              <a:avLst/>
              <a:gdLst/>
              <a:ahLst/>
              <a:cxnLst/>
              <a:rect l="l" t="t" r="r" b="b"/>
              <a:pathLst>
                <a:path w="5406390" h="924560">
                  <a:moveTo>
                    <a:pt x="5406090" y="924555"/>
                  </a:moveTo>
                  <a:lnTo>
                    <a:pt x="0" y="924555"/>
                  </a:lnTo>
                  <a:lnTo>
                    <a:pt x="1972270" y="140687"/>
                  </a:lnTo>
                  <a:lnTo>
                    <a:pt x="2019158" y="122554"/>
                  </a:lnTo>
                  <a:lnTo>
                    <a:pt x="2066402" y="105672"/>
                  </a:lnTo>
                  <a:lnTo>
                    <a:pt x="2113976" y="90040"/>
                  </a:lnTo>
                  <a:lnTo>
                    <a:pt x="2161854" y="75658"/>
                  </a:lnTo>
                  <a:lnTo>
                    <a:pt x="2210012" y="62527"/>
                  </a:lnTo>
                  <a:lnTo>
                    <a:pt x="2258424" y="50647"/>
                  </a:lnTo>
                  <a:lnTo>
                    <a:pt x="2307064" y="40017"/>
                  </a:lnTo>
                  <a:lnTo>
                    <a:pt x="2355907" y="30638"/>
                  </a:lnTo>
                  <a:lnTo>
                    <a:pt x="2404928" y="22510"/>
                  </a:lnTo>
                  <a:lnTo>
                    <a:pt x="2454101" y="15631"/>
                  </a:lnTo>
                  <a:lnTo>
                    <a:pt x="2503402" y="10004"/>
                  </a:lnTo>
                  <a:lnTo>
                    <a:pt x="2552803" y="5627"/>
                  </a:lnTo>
                  <a:lnTo>
                    <a:pt x="2602281" y="2501"/>
                  </a:lnTo>
                  <a:lnTo>
                    <a:pt x="2651810" y="625"/>
                  </a:lnTo>
                  <a:lnTo>
                    <a:pt x="2701364" y="0"/>
                  </a:lnTo>
                  <a:lnTo>
                    <a:pt x="2750918" y="625"/>
                  </a:lnTo>
                  <a:lnTo>
                    <a:pt x="2800447" y="2501"/>
                  </a:lnTo>
                  <a:lnTo>
                    <a:pt x="2849925" y="5627"/>
                  </a:lnTo>
                  <a:lnTo>
                    <a:pt x="2899327" y="10004"/>
                  </a:lnTo>
                  <a:lnTo>
                    <a:pt x="2948627" y="15631"/>
                  </a:lnTo>
                  <a:lnTo>
                    <a:pt x="2997800" y="22510"/>
                  </a:lnTo>
                  <a:lnTo>
                    <a:pt x="3046821" y="30638"/>
                  </a:lnTo>
                  <a:lnTo>
                    <a:pt x="3095665" y="40017"/>
                  </a:lnTo>
                  <a:lnTo>
                    <a:pt x="3144305" y="50647"/>
                  </a:lnTo>
                  <a:lnTo>
                    <a:pt x="3192716" y="62527"/>
                  </a:lnTo>
                  <a:lnTo>
                    <a:pt x="3240874" y="75658"/>
                  </a:lnTo>
                  <a:lnTo>
                    <a:pt x="3288753" y="90040"/>
                  </a:lnTo>
                  <a:lnTo>
                    <a:pt x="3336326" y="105672"/>
                  </a:lnTo>
                  <a:lnTo>
                    <a:pt x="3383570" y="122554"/>
                  </a:lnTo>
                  <a:lnTo>
                    <a:pt x="3430458" y="140687"/>
                  </a:lnTo>
                  <a:lnTo>
                    <a:pt x="5406090" y="924555"/>
                  </a:lnTo>
                  <a:close/>
                </a:path>
              </a:pathLst>
            </a:custGeom>
            <a:solidFill>
              <a:srgbClr val="FBB1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27217" y="4887533"/>
              <a:ext cx="0" cy="789305"/>
            </a:xfrm>
            <a:custGeom>
              <a:avLst/>
              <a:gdLst/>
              <a:ahLst/>
              <a:cxnLst/>
              <a:rect l="l" t="t" r="r" b="b"/>
              <a:pathLst>
                <a:path h="789304">
                  <a:moveTo>
                    <a:pt x="0" y="0"/>
                  </a:moveTo>
                  <a:lnTo>
                    <a:pt x="0" y="789271"/>
                  </a:lnTo>
                </a:path>
              </a:pathLst>
            </a:custGeom>
            <a:ln w="10476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4467" y="4817683"/>
              <a:ext cx="5416550" cy="1396365"/>
            </a:xfrm>
            <a:custGeom>
              <a:avLst/>
              <a:gdLst/>
              <a:ahLst/>
              <a:cxnLst/>
              <a:rect l="l" t="t" r="r" b="b"/>
              <a:pathLst>
                <a:path w="5416550" h="924560">
                  <a:moveTo>
                    <a:pt x="5416175" y="924555"/>
                  </a:moveTo>
                  <a:lnTo>
                    <a:pt x="0" y="924555"/>
                  </a:lnTo>
                  <a:lnTo>
                    <a:pt x="1975631" y="140687"/>
                  </a:lnTo>
                  <a:lnTo>
                    <a:pt x="2022520" y="122554"/>
                  </a:lnTo>
                  <a:lnTo>
                    <a:pt x="2069764" y="105672"/>
                  </a:lnTo>
                  <a:lnTo>
                    <a:pt x="2117337" y="90040"/>
                  </a:lnTo>
                  <a:lnTo>
                    <a:pt x="2165216" y="75658"/>
                  </a:lnTo>
                  <a:lnTo>
                    <a:pt x="2213374" y="62527"/>
                  </a:lnTo>
                  <a:lnTo>
                    <a:pt x="2261785" y="50647"/>
                  </a:lnTo>
                  <a:lnTo>
                    <a:pt x="2310426" y="40017"/>
                  </a:lnTo>
                  <a:lnTo>
                    <a:pt x="2359269" y="30638"/>
                  </a:lnTo>
                  <a:lnTo>
                    <a:pt x="2408290" y="22510"/>
                  </a:lnTo>
                  <a:lnTo>
                    <a:pt x="2457464" y="15631"/>
                  </a:lnTo>
                  <a:lnTo>
                    <a:pt x="2506764" y="10004"/>
                  </a:lnTo>
                  <a:lnTo>
                    <a:pt x="2556166" y="5627"/>
                  </a:lnTo>
                  <a:lnTo>
                    <a:pt x="2605644" y="2501"/>
                  </a:lnTo>
                  <a:lnTo>
                    <a:pt x="2655174" y="625"/>
                  </a:lnTo>
                  <a:lnTo>
                    <a:pt x="2704728" y="0"/>
                  </a:lnTo>
                  <a:lnTo>
                    <a:pt x="2754283" y="625"/>
                  </a:lnTo>
                  <a:lnTo>
                    <a:pt x="2803812" y="2501"/>
                  </a:lnTo>
                  <a:lnTo>
                    <a:pt x="2853291" y="5627"/>
                  </a:lnTo>
                  <a:lnTo>
                    <a:pt x="2902694" y="10004"/>
                  </a:lnTo>
                  <a:lnTo>
                    <a:pt x="2951995" y="15631"/>
                  </a:lnTo>
                  <a:lnTo>
                    <a:pt x="3001169" y="22510"/>
                  </a:lnTo>
                  <a:lnTo>
                    <a:pt x="3050191" y="30638"/>
                  </a:lnTo>
                  <a:lnTo>
                    <a:pt x="3099035" y="40017"/>
                  </a:lnTo>
                  <a:lnTo>
                    <a:pt x="3147677" y="50647"/>
                  </a:lnTo>
                  <a:lnTo>
                    <a:pt x="3196090" y="62527"/>
                  </a:lnTo>
                  <a:lnTo>
                    <a:pt x="3244249" y="75658"/>
                  </a:lnTo>
                  <a:lnTo>
                    <a:pt x="3292129" y="90040"/>
                  </a:lnTo>
                  <a:lnTo>
                    <a:pt x="3339705" y="105672"/>
                  </a:lnTo>
                  <a:lnTo>
                    <a:pt x="3386950" y="122554"/>
                  </a:lnTo>
                  <a:lnTo>
                    <a:pt x="3433840" y="140687"/>
                  </a:lnTo>
                  <a:lnTo>
                    <a:pt x="5416175" y="924555"/>
                  </a:lnTo>
                  <a:close/>
                </a:path>
              </a:pathLst>
            </a:custGeom>
            <a:solidFill>
              <a:srgbClr val="0BA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63962" y="6243990"/>
              <a:ext cx="16555085" cy="0"/>
            </a:xfrm>
            <a:custGeom>
              <a:avLst/>
              <a:gdLst/>
              <a:ahLst/>
              <a:cxnLst/>
              <a:rect l="l" t="t" r="r" b="b"/>
              <a:pathLst>
                <a:path w="16555085">
                  <a:moveTo>
                    <a:pt x="0" y="0"/>
                  </a:moveTo>
                  <a:lnTo>
                    <a:pt x="16554482" y="0"/>
                  </a:lnTo>
                </a:path>
              </a:pathLst>
            </a:custGeom>
            <a:ln w="145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670133" y="8061984"/>
            <a:ext cx="3266440" cy="93535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50"/>
              </a:spcBef>
            </a:pPr>
            <a:r>
              <a:rPr sz="2400" b="0" spc="-5" dirty="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contains product-related data.</a:t>
            </a:r>
            <a:endParaRPr sz="2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9930" y="6421755"/>
            <a:ext cx="2621915" cy="384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dim_product</a:t>
            </a:r>
            <a:endParaRPr 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9275" y="5543550"/>
            <a:ext cx="3025775" cy="384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dim_customer</a:t>
            </a:r>
            <a:endParaRPr 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52050" y="5229225"/>
            <a:ext cx="2921000" cy="768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fact_sales_</a:t>
            </a:r>
            <a:endParaRPr 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monthly</a:t>
            </a:r>
            <a:endParaRPr 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58965" y="6496050"/>
            <a:ext cx="4119245" cy="768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400" spc="-390" dirty="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fact_pre_invoice </a:t>
            </a:r>
            <a:endParaRPr lang="en-US" sz="2400" spc="-390" dirty="0">
              <a:solidFill>
                <a:srgbClr val="FFFFFF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400" spc="-390" dirty="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deduction</a:t>
            </a:r>
            <a:endParaRPr lang="en-US" sz="2400" spc="-390" dirty="0">
              <a:solidFill>
                <a:srgbClr val="FFFFFF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52450" y="6394450"/>
            <a:ext cx="2769870" cy="753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fact_manufacturing_cost</a:t>
            </a:r>
            <a:endParaRPr 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84801" y="7867674"/>
            <a:ext cx="3266440" cy="167386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50"/>
              </a:spcBef>
            </a:pPr>
            <a:r>
              <a:rPr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contains pre-invoice deductions information for each product</a:t>
            </a:r>
            <a:endParaRPr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00165" y="8128659"/>
            <a:ext cx="3266440" cy="175831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50"/>
              </a:spcBef>
            </a:pPr>
            <a:r>
              <a:rPr sz="24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contains the cost incurred in the production of each produc</a:t>
            </a:r>
            <a:r>
              <a:rPr sz="29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2950" dirty="0">
              <a:solidFill>
                <a:srgbClr val="FFFFFF"/>
              </a:solidFill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92533" y="3371855"/>
            <a:ext cx="3266440" cy="93535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50"/>
              </a:spcBef>
            </a:pPr>
            <a:r>
              <a:rPr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contains customer-related data</a:t>
            </a:r>
            <a:endParaRPr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25189" y="3009270"/>
            <a:ext cx="3266440" cy="130429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50"/>
              </a:spcBef>
            </a:pPr>
            <a:r>
              <a:rPr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contains monthly sales data for each product</a:t>
            </a:r>
            <a:r>
              <a:rPr sz="2300">
                <a:latin typeface="Lato Light"/>
                <a:cs typeface="Lato Light"/>
              </a:rPr>
              <a:t>.</a:t>
            </a:r>
            <a:endParaRPr sz="2300">
              <a:latin typeface="Lato Light"/>
              <a:cs typeface="Lato Light"/>
            </a:endParaRPr>
          </a:p>
        </p:txBody>
      </p:sp>
      <p:sp>
        <p:nvSpPr>
          <p:cNvPr id="27" name="object 7"/>
          <p:cNvSpPr/>
          <p:nvPr/>
        </p:nvSpPr>
        <p:spPr>
          <a:xfrm rot="10800000">
            <a:off x="14166850" y="4826635"/>
            <a:ext cx="5573395" cy="1379855"/>
          </a:xfrm>
          <a:custGeom>
            <a:avLst/>
            <a:gdLst/>
            <a:ahLst/>
            <a:cxnLst/>
            <a:rect l="l" t="t" r="r" b="b"/>
            <a:pathLst>
              <a:path w="5409565" h="957579">
                <a:moveTo>
                  <a:pt x="2730284" y="957121"/>
                </a:moveTo>
                <a:lnTo>
                  <a:pt x="2679997" y="957121"/>
                </a:lnTo>
                <a:lnTo>
                  <a:pt x="2629753" y="955412"/>
                </a:lnTo>
                <a:lnTo>
                  <a:pt x="2579600" y="951992"/>
                </a:lnTo>
                <a:lnTo>
                  <a:pt x="2529587" y="946862"/>
                </a:lnTo>
                <a:lnTo>
                  <a:pt x="2479760" y="940023"/>
                </a:lnTo>
                <a:lnTo>
                  <a:pt x="2430170" y="931474"/>
                </a:lnTo>
                <a:lnTo>
                  <a:pt x="2380863" y="921215"/>
                </a:lnTo>
                <a:lnTo>
                  <a:pt x="2331887" y="909246"/>
                </a:lnTo>
                <a:lnTo>
                  <a:pt x="2283291" y="895567"/>
                </a:lnTo>
                <a:lnTo>
                  <a:pt x="2235123" y="880178"/>
                </a:lnTo>
                <a:lnTo>
                  <a:pt x="2187431" y="863080"/>
                </a:lnTo>
                <a:lnTo>
                  <a:pt x="2140262" y="844271"/>
                </a:lnTo>
                <a:lnTo>
                  <a:pt x="0" y="0"/>
                </a:lnTo>
                <a:lnTo>
                  <a:pt x="5409452" y="0"/>
                </a:lnTo>
                <a:lnTo>
                  <a:pt x="3272551" y="844271"/>
                </a:lnTo>
                <a:lnTo>
                  <a:pt x="3224960" y="863080"/>
                </a:lnTo>
                <a:lnTo>
                  <a:pt x="3176884" y="880178"/>
                </a:lnTo>
                <a:lnTo>
                  <a:pt x="3128371" y="895567"/>
                </a:lnTo>
                <a:lnTo>
                  <a:pt x="3079468" y="909246"/>
                </a:lnTo>
                <a:lnTo>
                  <a:pt x="3030224" y="921215"/>
                </a:lnTo>
                <a:lnTo>
                  <a:pt x="2980687" y="931474"/>
                </a:lnTo>
                <a:lnTo>
                  <a:pt x="2930904" y="940023"/>
                </a:lnTo>
                <a:lnTo>
                  <a:pt x="2880925" y="946862"/>
                </a:lnTo>
                <a:lnTo>
                  <a:pt x="2830796" y="951992"/>
                </a:lnTo>
                <a:lnTo>
                  <a:pt x="2780567" y="955412"/>
                </a:lnTo>
                <a:lnTo>
                  <a:pt x="2730284" y="95712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p/>
        </p:txBody>
      </p:sp>
      <p:sp>
        <p:nvSpPr>
          <p:cNvPr id="28" name="Text Box 27"/>
          <p:cNvSpPr txBox="1"/>
          <p:nvPr/>
        </p:nvSpPr>
        <p:spPr>
          <a:xfrm>
            <a:off x="15083155" y="5514975"/>
            <a:ext cx="3769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fact_gross_price</a:t>
            </a:r>
            <a:endParaRPr 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9" name="object 26"/>
          <p:cNvSpPr txBox="1"/>
          <p:nvPr/>
        </p:nvSpPr>
        <p:spPr>
          <a:xfrm>
            <a:off x="15157614" y="3107695"/>
            <a:ext cx="3266440" cy="130429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p>
            <a:pPr marL="2540" algn="ctr">
              <a:lnSpc>
                <a:spcPct val="100000"/>
              </a:lnSpc>
              <a:spcBef>
                <a:spcPts val="1550"/>
              </a:spcBef>
            </a:pPr>
            <a:r>
              <a:rPr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contains gross price information for each product</a:t>
            </a:r>
            <a:endParaRPr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450" y="171450"/>
            <a:ext cx="18679160" cy="114681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760"/>
              </a:spcBef>
            </a:pPr>
            <a:r>
              <a:rPr lang="en-US" sz="6000">
                <a:latin typeface="Arial Black" panose="020B0A04020102020204" charset="0"/>
                <a:cs typeface="Arial Black" panose="020B0A04020102020204" charset="0"/>
              </a:rPr>
              <a:t>DATA STRUCTURE AND SCHEMA</a:t>
            </a:r>
            <a:endParaRPr 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280"/>
            <a:ext cx="393700" cy="1316355"/>
          </a:xfrm>
          <a:custGeom>
            <a:avLst/>
            <a:gdLst/>
            <a:ahLst/>
            <a:cxnLst/>
            <a:rect l="l" t="t" r="r" b="b"/>
            <a:pathLst>
              <a:path w="393700" h="1316355">
                <a:moveTo>
                  <a:pt x="980" y="1316106"/>
                </a:moveTo>
                <a:lnTo>
                  <a:pt x="79" y="1106066"/>
                </a:lnTo>
                <a:lnTo>
                  <a:pt x="0" y="0"/>
                </a:lnTo>
                <a:lnTo>
                  <a:pt x="205675" y="198423"/>
                </a:lnTo>
                <a:lnTo>
                  <a:pt x="238300" y="233537"/>
                </a:lnTo>
                <a:lnTo>
                  <a:pt x="267817" y="270406"/>
                </a:lnTo>
                <a:lnTo>
                  <a:pt x="294227" y="308855"/>
                </a:lnTo>
                <a:lnTo>
                  <a:pt x="317530" y="348708"/>
                </a:lnTo>
                <a:lnTo>
                  <a:pt x="337726" y="389789"/>
                </a:lnTo>
                <a:lnTo>
                  <a:pt x="354815" y="431923"/>
                </a:lnTo>
                <a:lnTo>
                  <a:pt x="368797" y="474934"/>
                </a:lnTo>
                <a:lnTo>
                  <a:pt x="379672" y="518648"/>
                </a:lnTo>
                <a:lnTo>
                  <a:pt x="387440" y="562888"/>
                </a:lnTo>
                <a:lnTo>
                  <a:pt x="392100" y="607479"/>
                </a:lnTo>
                <a:lnTo>
                  <a:pt x="393654" y="652246"/>
                </a:lnTo>
                <a:lnTo>
                  <a:pt x="392100" y="697012"/>
                </a:lnTo>
                <a:lnTo>
                  <a:pt x="387440" y="741603"/>
                </a:lnTo>
                <a:lnTo>
                  <a:pt x="379672" y="785843"/>
                </a:lnTo>
                <a:lnTo>
                  <a:pt x="368797" y="829557"/>
                </a:lnTo>
                <a:lnTo>
                  <a:pt x="354815" y="872568"/>
                </a:lnTo>
                <a:lnTo>
                  <a:pt x="337726" y="914702"/>
                </a:lnTo>
                <a:lnTo>
                  <a:pt x="317530" y="955783"/>
                </a:lnTo>
                <a:lnTo>
                  <a:pt x="294227" y="995635"/>
                </a:lnTo>
                <a:lnTo>
                  <a:pt x="267817" y="1034084"/>
                </a:lnTo>
                <a:lnTo>
                  <a:pt x="238300" y="1070953"/>
                </a:lnTo>
                <a:lnTo>
                  <a:pt x="205675" y="1106066"/>
                </a:lnTo>
                <a:lnTo>
                  <a:pt x="980" y="1316106"/>
                </a:lnTo>
                <a:close/>
              </a:path>
            </a:pathLst>
          </a:custGeom>
          <a:solidFill>
            <a:srgbClr val="2BC4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l="5960" r="5134"/>
          <a:stretch>
            <a:fillRect/>
          </a:stretch>
        </p:blipFill>
        <p:spPr>
          <a:xfrm>
            <a:off x="1897380" y="1924050"/>
            <a:ext cx="16462375" cy="893572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7551</Words>
  <Application>WPS Presentation</Application>
  <PresentationFormat>On-screen Show (4:3)</PresentationFormat>
  <Paragraphs>331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Arial Black</vt:lpstr>
      <vt:lpstr>Lato</vt:lpstr>
      <vt:lpstr>Arial Black</vt:lpstr>
      <vt:lpstr>Segoe Print</vt:lpstr>
      <vt:lpstr>Lato Light</vt:lpstr>
      <vt:lpstr>Calibri</vt:lpstr>
      <vt:lpstr>Microsoft YaHei</vt:lpstr>
      <vt:lpstr>Arial Unicode MS</vt:lpstr>
      <vt:lpstr>Office Theme</vt:lpstr>
      <vt:lpstr>Consumer Goods Ad_Hoc Insights</vt:lpstr>
      <vt:lpstr>Agenda</vt:lpstr>
      <vt:lpstr>ABOUT  ATLIQ HARDWARES</vt:lpstr>
      <vt:lpstr>PowerPoint 演示文稿</vt:lpstr>
      <vt:lpstr>PowerPoint 演示文稿</vt:lpstr>
      <vt:lpstr>ATLIQ  HARDWARES  AROUND  THE  WORLD</vt:lpstr>
      <vt:lpstr>OBJECTIVES OF THE PROJECT</vt:lpstr>
      <vt:lpstr>DATASETS OF THE PROJECT</vt:lpstr>
      <vt:lpstr>DATA STRUCTURE AND SCHEMA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</dc:title>
  <dc:creator/>
  <cp:lastModifiedBy>Vas</cp:lastModifiedBy>
  <cp:revision>248</cp:revision>
  <dcterms:created xsi:type="dcterms:W3CDTF">2023-02-19T08:58:00Z</dcterms:created>
  <dcterms:modified xsi:type="dcterms:W3CDTF">2023-03-01T07:53:09Z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2023-02-20T07:00:00Z</vt:filetime>
  </property>
  <property fmtid="{D5CDD505-2E9C-101B-9397-08002B2CF9AE}" pid="4" name="ICV">
    <vt:lpwstr>F439CC022D824AB98FE06256446F34FD</vt:lpwstr>
  </property>
  <property fmtid="{D5CDD505-2E9C-101B-9397-08002B2CF9AE}" pid="5" name="KSOProductBuildVer">
    <vt:lpwstr>1033-11.2.0.11486</vt:lpwstr>
  </property>
</Properties>
</file>