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6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9/3/2023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0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809D-D3DB-492E-0218-740482CB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E8C39-201B-4126-6716-C8FD2A5D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5466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Of Cloud</a:t>
            </a:r>
            <a:endParaRPr lang="en-IN" dirty="0"/>
          </a:p>
        </p:txBody>
      </p:sp>
      <p:grpSp>
        <p:nvGrpSpPr>
          <p:cNvPr id="22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9DDE30-1C65-90B5-D5A9-D7F48791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3826" y="500648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On – Demand Self Service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Broad Network Access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Resource Pooling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Measured Service</a:t>
            </a:r>
            <a:endParaRPr lang="en-IN" sz="4000" dirty="0"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80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– Demand Self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No Human Interaction is needed for resource provisioning.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Resource can be provisioned (created) with just a click.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Resource Provisioning available 24/7</a:t>
            </a:r>
          </a:p>
        </p:txBody>
      </p:sp>
    </p:spTree>
    <p:extLst>
      <p:ext uri="{BB962C8B-B14F-4D97-AF65-F5344CB8AC3E}">
        <p14:creationId xmlns:p14="http://schemas.microsoft.com/office/powerpoint/2010/main" val="16192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Network Access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Resources can be accessed anywhere using the network (Internet)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Ideally with High Broadband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No Physical Access is required at any time</a:t>
            </a:r>
          </a:p>
        </p:txBody>
      </p:sp>
    </p:spTree>
    <p:extLst>
      <p:ext uri="{BB962C8B-B14F-4D97-AF65-F5344CB8AC3E}">
        <p14:creationId xmlns:p14="http://schemas.microsoft.com/office/powerpoint/2010/main" val="177500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Pooling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Physical Resources are shared between the customers.</a:t>
            </a:r>
          </a:p>
          <a:p>
            <a:pPr lvl="1">
              <a:lnSpc>
                <a:spcPct val="15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We can’t have access to any of these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The cloud itself decides which physical resource to allocate for a customer’s virtual services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Some Advanced cloud services allow for physical resource separation.</a:t>
            </a:r>
          </a:p>
        </p:txBody>
      </p:sp>
    </p:spTree>
    <p:extLst>
      <p:ext uri="{BB962C8B-B14F-4D97-AF65-F5344CB8AC3E}">
        <p14:creationId xmlns:p14="http://schemas.microsoft.com/office/powerpoint/2010/main" val="163554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Elasticity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Resources can be scaled up and down as needed, automatically.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No need to purchase resource for a one-time peak scenario</a:t>
            </a:r>
          </a:p>
        </p:txBody>
      </p:sp>
    </p:spTree>
    <p:extLst>
      <p:ext uri="{BB962C8B-B14F-4D97-AF65-F5344CB8AC3E}">
        <p14:creationId xmlns:p14="http://schemas.microsoft.com/office/powerpoint/2010/main" val="5104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F333-87D8-15CE-9736-CF10AB1F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6CD-2B86-429B-D000-7D3AE6D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Payment is done only for resource actually used.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It Measures the server time, DB Storage, Function calls etc.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Measurement usually done in High-Resolution.</a:t>
            </a:r>
          </a:p>
          <a:p>
            <a:pPr lvl="1">
              <a:lnSpc>
                <a:spcPct val="100000"/>
              </a:lnSpc>
            </a:pPr>
            <a:r>
              <a:rPr lang="en-US" sz="3800" dirty="0">
                <a:latin typeface="AngsanaUPC" panose="020B0502040204020203" pitchFamily="18" charset="-34"/>
                <a:cs typeface="AngsanaUPC" panose="020B0502040204020203" pitchFamily="18" charset="-34"/>
              </a:rPr>
              <a:t>Ex: Server time by the Second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AngsanaUPC" panose="020B0502040204020203" pitchFamily="18" charset="-34"/>
                <a:cs typeface="AngsanaUPC" panose="020B0502040204020203" pitchFamily="18" charset="-34"/>
              </a:rPr>
              <a:t>No need to invest money in non-used resources.</a:t>
            </a:r>
          </a:p>
        </p:txBody>
      </p:sp>
    </p:spTree>
    <p:extLst>
      <p:ext uri="{BB962C8B-B14F-4D97-AF65-F5344CB8AC3E}">
        <p14:creationId xmlns:p14="http://schemas.microsoft.com/office/powerpoint/2010/main" val="37608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AngsanaUPC</vt:lpstr>
      <vt:lpstr>Arial</vt:lpstr>
      <vt:lpstr>Calibri</vt:lpstr>
      <vt:lpstr>Gill Sans Nova</vt:lpstr>
      <vt:lpstr>ConfettiVTI</vt:lpstr>
      <vt:lpstr>Characteristics</vt:lpstr>
      <vt:lpstr>Characteristics Of Cloud</vt:lpstr>
      <vt:lpstr>On – Demand Self Service</vt:lpstr>
      <vt:lpstr>Broad Network Access</vt:lpstr>
      <vt:lpstr>Resource Pooling</vt:lpstr>
      <vt:lpstr>Rapid Elasticity</vt:lpstr>
      <vt:lpstr>Measured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</dc:title>
  <dc:creator>Suneel Raj kola</dc:creator>
  <cp:lastModifiedBy>Suneel Raj kola</cp:lastModifiedBy>
  <cp:revision>1</cp:revision>
  <dcterms:created xsi:type="dcterms:W3CDTF">2023-09-03T10:29:54Z</dcterms:created>
  <dcterms:modified xsi:type="dcterms:W3CDTF">2023-09-03T11:11:36Z</dcterms:modified>
</cp:coreProperties>
</file>