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9/25/2023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809D-D3DB-492E-0218-740482CB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EC2 Instance Types</a:t>
            </a:r>
            <a:endParaRPr lang="en-IN" dirty="0"/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9DDE30-1C65-90B5-D5A9-D7F48791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3826" y="500648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FA6E0DC-37A7-CC01-246C-8AE54394C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528219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The naming convention of EC2: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Example: m5.2xlarge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	m = Instance Class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	5 =  generation of instance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	2xlarge = Size within the instance class</a:t>
            </a:r>
            <a:endParaRPr lang="en-IN" sz="3800" dirty="0">
              <a:latin typeface="AngsanaUPC" panose="020B0502040204020203" pitchFamily="18" charset="-34"/>
              <a:cs typeface="AngsanaUPC" panose="020B0502040204020203" pitchFamily="18" charset="-3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8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Types – general purpose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Great for a diversity of work loads such as web servers or code repositories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Balance between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Compute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Memory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Networking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We will use t2.micro which is General purpose</a:t>
            </a:r>
          </a:p>
          <a:p>
            <a:pPr lvl="1">
              <a:lnSpc>
                <a:spcPct val="120000"/>
              </a:lnSpc>
            </a:pP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 lvl="1">
              <a:lnSpc>
                <a:spcPct val="120000"/>
              </a:lnSpc>
            </a:pP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9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 Types – Compute </a:t>
            </a:r>
            <a:r>
              <a:rPr lang="en-US" dirty="0" err="1"/>
              <a:t>optimised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Great for compute intensive tasks that require high performance processors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Batch Processing workloads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Media Transcoding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High Performance web Servers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High Performance Computing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Scientific Modelling &amp; machine Learning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Dedicated Gaming Servers</a:t>
            </a: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 lvl="1">
              <a:lnSpc>
                <a:spcPct val="120000"/>
              </a:lnSpc>
            </a:pP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86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 Types – Memory </a:t>
            </a:r>
            <a:r>
              <a:rPr lang="en-US" dirty="0" err="1"/>
              <a:t>optimised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 Fast performance for workloads that process large data sets in memory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Use cases: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High performance, Relational/non relational databases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Distributed web scale cache stores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In-memory databases optimized for BI (Business Intelligence)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Applications performing real-time processing of big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5425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Types – Storage </a:t>
            </a:r>
            <a:r>
              <a:rPr lang="en-US" dirty="0" err="1"/>
              <a:t>optimised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Great for storage-intensive tasks that require high, sequential read and write access to large data sets on local storage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AngsanaUPC" panose="020B0502040204020203" pitchFamily="18" charset="-34"/>
                <a:cs typeface="AngsanaUPC" panose="020B0502040204020203" pitchFamily="18" charset="-34"/>
              </a:rPr>
              <a:t>Use cases: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AngsanaUPC" panose="020B0502040204020203" pitchFamily="18" charset="-34"/>
                <a:cs typeface="AngsanaUPC" panose="020B0502040204020203" pitchFamily="18" charset="-34"/>
              </a:rPr>
              <a:t>High Frequency online transaction processing (OLTP) systems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AngsanaUPC" panose="020B0502040204020203" pitchFamily="18" charset="-34"/>
                <a:cs typeface="AngsanaUPC" panose="020B0502040204020203" pitchFamily="18" charset="-34"/>
              </a:rPr>
              <a:t>Relational &amp; NoSQL databases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AngsanaUPC" panose="020B0502040204020203" pitchFamily="18" charset="-34"/>
                <a:cs typeface="AngsanaUPC" panose="020B0502040204020203" pitchFamily="18" charset="-34"/>
              </a:rPr>
              <a:t>Cache for in-memory databases (for example, Redis)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AngsanaUPC" panose="020B0502040204020203" pitchFamily="18" charset="-34"/>
                <a:cs typeface="AngsanaUPC" panose="020B0502040204020203" pitchFamily="18" charset="-34"/>
              </a:rPr>
              <a:t>Data Warehousing applications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AngsanaUPC" panose="020B0502040204020203" pitchFamily="18" charset="-34"/>
                <a:cs typeface="AngsanaUPC" panose="020B0502040204020203" pitchFamily="18" charset="-34"/>
              </a:rPr>
              <a:t>Distributed </a:t>
            </a:r>
            <a:r>
              <a:rPr lang="en-US" sz="3400">
                <a:latin typeface="AngsanaUPC" panose="020B0502040204020203" pitchFamily="18" charset="-34"/>
                <a:cs typeface="AngsanaUPC" panose="020B0502040204020203" pitchFamily="18" charset="-34"/>
              </a:rPr>
              <a:t>file systems</a:t>
            </a:r>
            <a:endParaRPr lang="en-US" sz="34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58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EC2 Basics</Template>
  <TotalTime>15</TotalTime>
  <Words>213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Calibri</vt:lpstr>
      <vt:lpstr>Gill Sans Nova</vt:lpstr>
      <vt:lpstr>ConfettiVTI</vt:lpstr>
      <vt:lpstr>EC2 Instance Types</vt:lpstr>
      <vt:lpstr>Overview</vt:lpstr>
      <vt:lpstr>Instance Types – general purpose </vt:lpstr>
      <vt:lpstr>Instance Types – Compute optimised </vt:lpstr>
      <vt:lpstr>Instance Types – Memory optimised </vt:lpstr>
      <vt:lpstr>Instance Types – Storage optimised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 Instance Types</dc:title>
  <dc:creator>Suneel Raj kola</dc:creator>
  <cp:lastModifiedBy>Suneel Raj kola</cp:lastModifiedBy>
  <cp:revision>1</cp:revision>
  <dcterms:created xsi:type="dcterms:W3CDTF">2023-09-25T03:19:25Z</dcterms:created>
  <dcterms:modified xsi:type="dcterms:W3CDTF">2023-09-25T03:34:25Z</dcterms:modified>
</cp:coreProperties>
</file>