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6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9/4/2023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809D-D3DB-492E-0218-740482CB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39" y="20621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Types of Cloud Computing</a:t>
            </a:r>
            <a:endParaRPr lang="en-IN" dirty="0"/>
          </a:p>
        </p:txBody>
      </p:sp>
      <p:grpSp>
        <p:nvGrpSpPr>
          <p:cNvPr id="22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9DDE30-1C65-90B5-D5A9-D7F48791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3826" y="500648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Infrastructure as a Service (IaaS)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Platform as a Service (PaaS)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Software as a Service (SaaS)</a:t>
            </a:r>
          </a:p>
        </p:txBody>
      </p:sp>
    </p:spTree>
    <p:extLst>
      <p:ext uri="{BB962C8B-B14F-4D97-AF65-F5344CB8AC3E}">
        <p14:creationId xmlns:p14="http://schemas.microsoft.com/office/powerpoint/2010/main" val="13980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 (IaaS)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This is to provide building blocks for IT.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Provides Networking, Computers, Data Storage Space.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Highest Level of Flexibility.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Easy parallel with On-Premises IT.</a:t>
            </a:r>
          </a:p>
        </p:txBody>
      </p:sp>
    </p:spTree>
    <p:extLst>
      <p:ext uri="{BB962C8B-B14F-4D97-AF65-F5344CB8AC3E}">
        <p14:creationId xmlns:p14="http://schemas.microsoft.com/office/powerpoint/2010/main" val="1619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 (PaaS)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Removes the need for your organization to manage the underlying infrastructure.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Focus on the Deployment and management of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50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 (SaaS)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Complete product that is run and managed by a service provider.</a:t>
            </a:r>
          </a:p>
        </p:txBody>
      </p:sp>
    </p:spTree>
    <p:extLst>
      <p:ext uri="{BB962C8B-B14F-4D97-AF65-F5344CB8AC3E}">
        <p14:creationId xmlns:p14="http://schemas.microsoft.com/office/powerpoint/2010/main" val="163554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6508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Comparision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105958"/>
            <a:ext cx="1065911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u="sng" dirty="0">
                <a:latin typeface="AngsanaUPC" panose="020B0502040204020203" pitchFamily="18" charset="-34"/>
                <a:cs typeface="AngsanaUPC" panose="020B0502040204020203" pitchFamily="18" charset="-34"/>
              </a:rPr>
              <a:t>On – Premises: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Applications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Runtime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Middleware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O/S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Virtualization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Servers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Storage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Networking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CA0E7BD-E4AD-7AFE-1811-66C66EC80ED5}"/>
              </a:ext>
            </a:extLst>
          </p:cNvPr>
          <p:cNvSpPr/>
          <p:nvPr/>
        </p:nvSpPr>
        <p:spPr>
          <a:xfrm>
            <a:off x="2328333" y="1651000"/>
            <a:ext cx="270934" cy="187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86ED0-E387-51C9-CF51-E8A39AE160E9}"/>
              </a:ext>
            </a:extLst>
          </p:cNvPr>
          <p:cNvSpPr txBox="1"/>
          <p:nvPr/>
        </p:nvSpPr>
        <p:spPr>
          <a:xfrm>
            <a:off x="2667000" y="21928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IaaS</a:t>
            </a:r>
            <a:endParaRPr lang="en-IN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3250E7D-D058-32D3-DE5D-F43F0D4387F1}"/>
              </a:ext>
            </a:extLst>
          </p:cNvPr>
          <p:cNvSpPr/>
          <p:nvPr/>
        </p:nvSpPr>
        <p:spPr>
          <a:xfrm>
            <a:off x="3589867" y="1651000"/>
            <a:ext cx="270934" cy="541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F88FB-BF8F-A523-DAE3-3FE72A48560D}"/>
              </a:ext>
            </a:extLst>
          </p:cNvPr>
          <p:cNvSpPr txBox="1"/>
          <p:nvPr/>
        </p:nvSpPr>
        <p:spPr>
          <a:xfrm>
            <a:off x="3886202" y="173357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PaaS</a:t>
            </a: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39581AA-FE4D-90E8-F8C2-5C089BD644ED}"/>
              </a:ext>
            </a:extLst>
          </p:cNvPr>
          <p:cNvSpPr/>
          <p:nvPr/>
        </p:nvSpPr>
        <p:spPr>
          <a:xfrm>
            <a:off x="4648201" y="1654176"/>
            <a:ext cx="270934" cy="3620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11DA3-D221-1140-EF02-311120776BFB}"/>
              </a:ext>
            </a:extLst>
          </p:cNvPr>
          <p:cNvSpPr txBox="1"/>
          <p:nvPr/>
        </p:nvSpPr>
        <p:spPr>
          <a:xfrm>
            <a:off x="5111643" y="3215548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SaaS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78BDD-9A43-FB87-B334-EBC502D90DD7}"/>
              </a:ext>
            </a:extLst>
          </p:cNvPr>
          <p:cNvSpPr txBox="1"/>
          <p:nvPr/>
        </p:nvSpPr>
        <p:spPr>
          <a:xfrm>
            <a:off x="9393267" y="3215548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by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8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Characteristics of Cloud</Template>
  <TotalTime>10</TotalTime>
  <Words>135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AngsanaUPC</vt:lpstr>
      <vt:lpstr>Arial</vt:lpstr>
      <vt:lpstr>Calibri</vt:lpstr>
      <vt:lpstr>Gill Sans Nova</vt:lpstr>
      <vt:lpstr>ConfettiVTI</vt:lpstr>
      <vt:lpstr>Types of Cloud Computing</vt:lpstr>
      <vt:lpstr>Types of Cloud Computing</vt:lpstr>
      <vt:lpstr>Infrastructure as a Service (IaaS)</vt:lpstr>
      <vt:lpstr>Platform as a Service (PaaS)</vt:lpstr>
      <vt:lpstr>Software as a Service (SaaS)</vt:lpstr>
      <vt:lpstr>Comparision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Cloud Computing</dc:title>
  <dc:creator>Suneel Raj kola</dc:creator>
  <cp:lastModifiedBy>Suneel Raj kola</cp:lastModifiedBy>
  <cp:revision>2</cp:revision>
  <dcterms:created xsi:type="dcterms:W3CDTF">2023-09-04T03:24:30Z</dcterms:created>
  <dcterms:modified xsi:type="dcterms:W3CDTF">2023-09-04T03:39:18Z</dcterms:modified>
</cp:coreProperties>
</file>