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8071" y="2861131"/>
            <a:ext cx="8610600" cy="2677656"/>
          </a:xfrm>
          <a:prstGeom prst="rect">
            <a:avLst/>
          </a:prstGeom>
          <a:solidFill>
            <a:schemeClr val="accent6"/>
          </a:solidFill>
        </p:spPr>
        <p:txBody>
          <a:bodyPr wrap="square" rtlCol="0">
            <a:spAutoFit/>
          </a:bodyPr>
          <a:lstStyle/>
          <a:p>
            <a:r>
              <a:rPr lang="en-US" sz="2400" dirty="0"/>
              <a:t>STUDENT NAME:M.VENKATESAN</a:t>
            </a:r>
          </a:p>
          <a:p>
            <a:r>
              <a:rPr lang="en-US" sz="2400" dirty="0"/>
              <a:t>REGISTER NO: 312217702</a:t>
            </a:r>
          </a:p>
          <a:p>
            <a:r>
              <a:rPr lang="en-US" sz="2400" dirty="0"/>
              <a:t>NAAN MUDHALVAN ID: asunm1011010unm1011010312217702</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solidFill>
            <a:schemeClr val="accent5">
              <a:lumMod val="40000"/>
              <a:lumOff val="60000"/>
            </a:schemeClr>
          </a:solid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solidFill>
            <a:schemeClr val="accent2">
              <a:lumMod val="75000"/>
            </a:schemeClr>
          </a:solid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solidFill>
            <a:schemeClr val="accent3">
              <a:lumMod val="50000"/>
            </a:schemeClr>
          </a:solid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olidFill>
            <a:schemeClr val="accent2"/>
          </a:solid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solidFill>
            <a:schemeClr val="tx2"/>
          </a:solidFill>
          <a:ln>
            <a:solidFill>
              <a:schemeClr val="accent2">
                <a:lumMod val="40000"/>
                <a:lumOff val="60000"/>
              </a:schemeClr>
            </a:solidFill>
          </a:ln>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solidFill>
            <a:srgbClr val="FFC000"/>
          </a:solid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solidFill>
            <a:schemeClr val="accent3">
              <a:lumMod val="75000"/>
            </a:schemeClr>
          </a:solid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solidFill>
            <a:srgbClr val="00B0F0"/>
          </a:solid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Kabibala Snekar</cp:lastModifiedBy>
  <cp:revision>30</cp:revision>
  <dcterms:created xsi:type="dcterms:W3CDTF">2024-03-29T15:07:22Z</dcterms:created>
  <dcterms:modified xsi:type="dcterms:W3CDTF">2024-09-27T08:44:17Z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