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0" r:id="rId2"/>
    <p:sldId id="276" r:id="rId3"/>
    <p:sldId id="263" r:id="rId4"/>
    <p:sldId id="265" r:id="rId5"/>
    <p:sldId id="275" r:id="rId6"/>
    <p:sldId id="264" r:id="rId7"/>
    <p:sldId id="277" r:id="rId8"/>
    <p:sldId id="278" r:id="rId9"/>
    <p:sldId id="268" r:id="rId10"/>
    <p:sldId id="269"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56C0C-31E3-41AA-9F9A-AC1429FA2947}" v="7" dt="2021-07-04T21:07:41.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adan venkatesan" userId="58dfebbedeff8019" providerId="LiveId" clId="{6F456C0C-31E3-41AA-9F9A-AC1429FA2947}"/>
    <pc:docChg chg="undo custSel addSld delSld modSld">
      <pc:chgData name="varadan venkatesan" userId="58dfebbedeff8019" providerId="LiveId" clId="{6F456C0C-31E3-41AA-9F9A-AC1429FA2947}" dt="2021-07-04T21:25:20.879" v="2616" actId="20577"/>
      <pc:docMkLst>
        <pc:docMk/>
      </pc:docMkLst>
      <pc:sldChg chg="addSp delSp modSp add mod setBg delDesignElem">
        <pc:chgData name="varadan venkatesan" userId="58dfebbedeff8019" providerId="LiveId" clId="{6F456C0C-31E3-41AA-9F9A-AC1429FA2947}" dt="2021-07-04T20:26:58.126" v="640" actId="20577"/>
        <pc:sldMkLst>
          <pc:docMk/>
          <pc:sldMk cId="2749393089" sldId="264"/>
        </pc:sldMkLst>
        <pc:spChg chg="mod">
          <ac:chgData name="varadan venkatesan" userId="58dfebbedeff8019" providerId="LiveId" clId="{6F456C0C-31E3-41AA-9F9A-AC1429FA2947}" dt="2021-07-04T20:26:58.126" v="640" actId="20577"/>
          <ac:spMkLst>
            <pc:docMk/>
            <pc:sldMk cId="2749393089" sldId="264"/>
            <ac:spMk id="2" creationId="{F1EED67A-4238-41A3-95CA-B4568B849666}"/>
          </ac:spMkLst>
        </pc:spChg>
        <pc:spChg chg="mod">
          <ac:chgData name="varadan venkatesan" userId="58dfebbedeff8019" providerId="LiveId" clId="{6F456C0C-31E3-41AA-9F9A-AC1429FA2947}" dt="2021-07-04T20:11:19.710" v="140" actId="1076"/>
          <ac:spMkLst>
            <pc:docMk/>
            <pc:sldMk cId="2749393089" sldId="264"/>
            <ac:spMk id="5" creationId="{2DCEC9CA-C831-40C4-A223-1EDEA22B2E06}"/>
          </ac:spMkLst>
        </pc:spChg>
        <pc:spChg chg="del">
          <ac:chgData name="varadan venkatesan" userId="58dfebbedeff8019" providerId="LiveId" clId="{6F456C0C-31E3-41AA-9F9A-AC1429FA2947}" dt="2021-07-04T20:08:58.071" v="104"/>
          <ac:spMkLst>
            <pc:docMk/>
            <pc:sldMk cId="2749393089" sldId="264"/>
            <ac:spMk id="22" creationId="{ED373F68-6A63-4656-B096-BD0B40761480}"/>
          </ac:spMkLst>
        </pc:spChg>
        <pc:spChg chg="del">
          <ac:chgData name="varadan venkatesan" userId="58dfebbedeff8019" providerId="LiveId" clId="{6F456C0C-31E3-41AA-9F9A-AC1429FA2947}" dt="2021-07-04T20:08:58.071" v="104"/>
          <ac:spMkLst>
            <pc:docMk/>
            <pc:sldMk cId="2749393089" sldId="264"/>
            <ac:spMk id="37" creationId="{BFD3DF8A-480D-4BB4-B603-B70596CFD6A4}"/>
          </ac:spMkLst>
        </pc:spChg>
        <pc:grpChg chg="del">
          <ac:chgData name="varadan venkatesan" userId="58dfebbedeff8019" providerId="LiveId" clId="{6F456C0C-31E3-41AA-9F9A-AC1429FA2947}" dt="2021-07-04T20:08:58.071" v="104"/>
          <ac:grpSpMkLst>
            <pc:docMk/>
            <pc:sldMk cId="2749393089" sldId="264"/>
            <ac:grpSpMk id="10" creationId="{22F25159-47A9-44F7-B312-6E26A06E3DD2}"/>
          </ac:grpSpMkLst>
        </pc:grpChg>
        <pc:grpChg chg="del">
          <ac:chgData name="varadan venkatesan" userId="58dfebbedeff8019" providerId="LiveId" clId="{6F456C0C-31E3-41AA-9F9A-AC1429FA2947}" dt="2021-07-04T20:08:58.071" v="104"/>
          <ac:grpSpMkLst>
            <pc:docMk/>
            <pc:sldMk cId="2749393089" sldId="264"/>
            <ac:grpSpMk id="24" creationId="{3E239521-4E27-466E-9087-5C3D9CD1C9A3}"/>
          </ac:grpSpMkLst>
        </pc:grpChg>
        <pc:picChg chg="del mod">
          <ac:chgData name="varadan venkatesan" userId="58dfebbedeff8019" providerId="LiveId" clId="{6F456C0C-31E3-41AA-9F9A-AC1429FA2947}" dt="2021-07-04T20:09:41.085" v="109" actId="21"/>
          <ac:picMkLst>
            <pc:docMk/>
            <pc:sldMk cId="2749393089" sldId="264"/>
            <ac:picMk id="4" creationId="{B5869BA7-D23A-4E4D-A5EF-F86F4C8E5A8E}"/>
          </ac:picMkLst>
        </pc:picChg>
        <pc:picChg chg="add mod">
          <ac:chgData name="varadan venkatesan" userId="58dfebbedeff8019" providerId="LiveId" clId="{6F456C0C-31E3-41AA-9F9A-AC1429FA2947}" dt="2021-07-04T20:09:55.610" v="114" actId="1076"/>
          <ac:picMkLst>
            <pc:docMk/>
            <pc:sldMk cId="2749393089" sldId="264"/>
            <ac:picMk id="6" creationId="{075B859C-9F80-4FA1-89F2-D1C1CE9258FF}"/>
          </ac:picMkLst>
        </pc:picChg>
      </pc:sldChg>
      <pc:sldChg chg="delSp modSp add mod setBg delDesignElem">
        <pc:chgData name="varadan venkatesan" userId="58dfebbedeff8019" providerId="LiveId" clId="{6F456C0C-31E3-41AA-9F9A-AC1429FA2947}" dt="2021-07-04T21:20:37.571" v="2225" actId="20577"/>
        <pc:sldMkLst>
          <pc:docMk/>
          <pc:sldMk cId="2238724704" sldId="268"/>
        </pc:sldMkLst>
        <pc:spChg chg="mod">
          <ac:chgData name="varadan venkatesan" userId="58dfebbedeff8019" providerId="LiveId" clId="{6F456C0C-31E3-41AA-9F9A-AC1429FA2947}" dt="2021-07-04T21:20:37.571" v="2225" actId="20577"/>
          <ac:spMkLst>
            <pc:docMk/>
            <pc:sldMk cId="2238724704" sldId="268"/>
            <ac:spMk id="2" creationId="{F1EED67A-4238-41A3-95CA-B4568B849666}"/>
          </ac:spMkLst>
        </pc:spChg>
        <pc:spChg chg="mod">
          <ac:chgData name="varadan venkatesan" userId="58dfebbedeff8019" providerId="LiveId" clId="{6F456C0C-31E3-41AA-9F9A-AC1429FA2947}" dt="2021-07-04T20:46:25.333" v="972" actId="14100"/>
          <ac:spMkLst>
            <pc:docMk/>
            <pc:sldMk cId="2238724704" sldId="268"/>
            <ac:spMk id="5" creationId="{2DCEC9CA-C831-40C4-A223-1EDEA22B2E06}"/>
          </ac:spMkLst>
        </pc:spChg>
        <pc:spChg chg="del">
          <ac:chgData name="varadan venkatesan" userId="58dfebbedeff8019" providerId="LiveId" clId="{6F456C0C-31E3-41AA-9F9A-AC1429FA2947}" dt="2021-07-04T20:45:52.493" v="970"/>
          <ac:spMkLst>
            <pc:docMk/>
            <pc:sldMk cId="2238724704" sldId="268"/>
            <ac:spMk id="32" creationId="{0308D749-5984-4BB8-A788-A85D24304A0A}"/>
          </ac:spMkLst>
        </pc:spChg>
        <pc:spChg chg="del">
          <ac:chgData name="varadan venkatesan" userId="58dfebbedeff8019" providerId="LiveId" clId="{6F456C0C-31E3-41AA-9F9A-AC1429FA2947}" dt="2021-07-04T20:45:52.493" v="970"/>
          <ac:spMkLst>
            <pc:docMk/>
            <pc:sldMk cId="2238724704" sldId="268"/>
            <ac:spMk id="34" creationId="{95B8172D-A4C8-41B4-8991-78BBEC4039D5}"/>
          </ac:spMkLst>
        </pc:spChg>
        <pc:spChg chg="del">
          <ac:chgData name="varadan venkatesan" userId="58dfebbedeff8019" providerId="LiveId" clId="{6F456C0C-31E3-41AA-9F9A-AC1429FA2947}" dt="2021-07-04T20:45:52.493" v="970"/>
          <ac:spMkLst>
            <pc:docMk/>
            <pc:sldMk cId="2238724704" sldId="268"/>
            <ac:spMk id="40" creationId="{A02B72A2-60A1-41E3-AD56-D2EE44156E93}"/>
          </ac:spMkLst>
        </pc:spChg>
        <pc:spChg chg="del">
          <ac:chgData name="varadan venkatesan" userId="58dfebbedeff8019" providerId="LiveId" clId="{6F456C0C-31E3-41AA-9F9A-AC1429FA2947}" dt="2021-07-04T20:45:52.493" v="970"/>
          <ac:spMkLst>
            <pc:docMk/>
            <pc:sldMk cId="2238724704" sldId="268"/>
            <ac:spMk id="41" creationId="{C314C310-850D-4491-AA52-C75BEA68B68C}"/>
          </ac:spMkLst>
        </pc:spChg>
        <pc:grpChg chg="del">
          <ac:chgData name="varadan venkatesan" userId="58dfebbedeff8019" providerId="LiveId" clId="{6F456C0C-31E3-41AA-9F9A-AC1429FA2947}" dt="2021-07-04T20:45:52.493" v="970"/>
          <ac:grpSpMkLst>
            <pc:docMk/>
            <pc:sldMk cId="2238724704" sldId="268"/>
            <ac:grpSpMk id="39" creationId="{A750EF4C-990E-4D92-A821-6F742977C0AE}"/>
          </ac:grpSpMkLst>
        </pc:grpChg>
        <pc:grpChg chg="del">
          <ac:chgData name="varadan venkatesan" userId="58dfebbedeff8019" providerId="LiveId" clId="{6F456C0C-31E3-41AA-9F9A-AC1429FA2947}" dt="2021-07-04T20:45:52.493" v="970"/>
          <ac:grpSpMkLst>
            <pc:docMk/>
            <pc:sldMk cId="2238724704" sldId="268"/>
            <ac:grpSpMk id="42" creationId="{D4EC3799-3F52-48CE-85CC-83AED368EB42}"/>
          </ac:grpSpMkLst>
        </pc:grpChg>
        <pc:cxnChg chg="del">
          <ac:chgData name="varadan venkatesan" userId="58dfebbedeff8019" providerId="LiveId" clId="{6F456C0C-31E3-41AA-9F9A-AC1429FA2947}" dt="2021-07-04T20:45:52.493" v="970"/>
          <ac:cxnSpMkLst>
            <pc:docMk/>
            <pc:sldMk cId="2238724704" sldId="268"/>
            <ac:cxnSpMk id="30" creationId="{789E20C7-BB50-4317-93C7-90C8ED80B275}"/>
          </ac:cxnSpMkLst>
        </pc:cxnChg>
      </pc:sldChg>
      <pc:sldChg chg="delSp modSp add mod setBg delDesignElem">
        <pc:chgData name="varadan venkatesan" userId="58dfebbedeff8019" providerId="LiveId" clId="{6F456C0C-31E3-41AA-9F9A-AC1429FA2947}" dt="2021-07-04T21:01:26.778" v="1681" actId="20577"/>
        <pc:sldMkLst>
          <pc:docMk/>
          <pc:sldMk cId="543388470" sldId="269"/>
        </pc:sldMkLst>
        <pc:spChg chg="mod">
          <ac:chgData name="varadan venkatesan" userId="58dfebbedeff8019" providerId="LiveId" clId="{6F456C0C-31E3-41AA-9F9A-AC1429FA2947}" dt="2021-07-04T21:01:26.778" v="1681" actId="20577"/>
          <ac:spMkLst>
            <pc:docMk/>
            <pc:sldMk cId="543388470" sldId="269"/>
            <ac:spMk id="2" creationId="{F1EED67A-4238-41A3-95CA-B4568B849666}"/>
          </ac:spMkLst>
        </pc:spChg>
        <pc:spChg chg="del">
          <ac:chgData name="varadan venkatesan" userId="58dfebbedeff8019" providerId="LiveId" clId="{6F456C0C-31E3-41AA-9F9A-AC1429FA2947}" dt="2021-07-04T20:56:28.521" v="1392"/>
          <ac:spMkLst>
            <pc:docMk/>
            <pc:sldMk cId="543388470" sldId="269"/>
            <ac:spMk id="22" creationId="{A02B72A2-60A1-41E3-AD56-D2EE44156E93}"/>
          </ac:spMkLst>
        </pc:spChg>
        <pc:spChg chg="del">
          <ac:chgData name="varadan venkatesan" userId="58dfebbedeff8019" providerId="LiveId" clId="{6F456C0C-31E3-41AA-9F9A-AC1429FA2947}" dt="2021-07-04T20:56:28.521" v="1392"/>
          <ac:spMkLst>
            <pc:docMk/>
            <pc:sldMk cId="543388470" sldId="269"/>
            <ac:spMk id="24" creationId="{C314C310-850D-4491-AA52-C75BEA68B68C}"/>
          </ac:spMkLst>
        </pc:spChg>
        <pc:spChg chg="del">
          <ac:chgData name="varadan venkatesan" userId="58dfebbedeff8019" providerId="LiveId" clId="{6F456C0C-31E3-41AA-9F9A-AC1429FA2947}" dt="2021-07-04T20:56:28.521" v="1392"/>
          <ac:spMkLst>
            <pc:docMk/>
            <pc:sldMk cId="543388470" sldId="269"/>
            <ac:spMk id="32" creationId="{0308D749-5984-4BB8-A788-A85D24304A0A}"/>
          </ac:spMkLst>
        </pc:spChg>
        <pc:spChg chg="del">
          <ac:chgData name="varadan venkatesan" userId="58dfebbedeff8019" providerId="LiveId" clId="{6F456C0C-31E3-41AA-9F9A-AC1429FA2947}" dt="2021-07-04T20:56:28.521" v="1392"/>
          <ac:spMkLst>
            <pc:docMk/>
            <pc:sldMk cId="543388470" sldId="269"/>
            <ac:spMk id="34" creationId="{95B8172D-A4C8-41B4-8991-78BBEC4039D5}"/>
          </ac:spMkLst>
        </pc:spChg>
        <pc:grpChg chg="del">
          <ac:chgData name="varadan venkatesan" userId="58dfebbedeff8019" providerId="LiveId" clId="{6F456C0C-31E3-41AA-9F9A-AC1429FA2947}" dt="2021-07-04T20:56:28.521" v="1392"/>
          <ac:grpSpMkLst>
            <pc:docMk/>
            <pc:sldMk cId="543388470" sldId="269"/>
            <ac:grpSpMk id="10" creationId="{A750EF4C-990E-4D92-A821-6F742977C0AE}"/>
          </ac:grpSpMkLst>
        </pc:grpChg>
        <pc:grpChg chg="del">
          <ac:chgData name="varadan venkatesan" userId="58dfebbedeff8019" providerId="LiveId" clId="{6F456C0C-31E3-41AA-9F9A-AC1429FA2947}" dt="2021-07-04T20:56:28.521" v="1392"/>
          <ac:grpSpMkLst>
            <pc:docMk/>
            <pc:sldMk cId="543388470" sldId="269"/>
            <ac:grpSpMk id="26" creationId="{D4EC3799-3F52-48CE-85CC-83AED368EB42}"/>
          </ac:grpSpMkLst>
        </pc:grpChg>
        <pc:cxnChg chg="del">
          <ac:chgData name="varadan venkatesan" userId="58dfebbedeff8019" providerId="LiveId" clId="{6F456C0C-31E3-41AA-9F9A-AC1429FA2947}" dt="2021-07-04T20:56:28.521" v="1392"/>
          <ac:cxnSpMkLst>
            <pc:docMk/>
            <pc:sldMk cId="543388470" sldId="269"/>
            <ac:cxnSpMk id="30" creationId="{789E20C7-BB50-4317-93C7-90C8ED80B275}"/>
          </ac:cxnSpMkLst>
        </pc:cxnChg>
      </pc:sldChg>
      <pc:sldChg chg="delSp modSp add mod setBg delDesignElem">
        <pc:chgData name="varadan venkatesan" userId="58dfebbedeff8019" providerId="LiveId" clId="{6F456C0C-31E3-41AA-9F9A-AC1429FA2947}" dt="2021-07-04T21:07:11.245" v="2165" actId="20577"/>
        <pc:sldMkLst>
          <pc:docMk/>
          <pc:sldMk cId="1514180870" sldId="270"/>
        </pc:sldMkLst>
        <pc:spChg chg="mod">
          <ac:chgData name="varadan venkatesan" userId="58dfebbedeff8019" providerId="LiveId" clId="{6F456C0C-31E3-41AA-9F9A-AC1429FA2947}" dt="2021-07-04T21:07:11.245" v="2165" actId="20577"/>
          <ac:spMkLst>
            <pc:docMk/>
            <pc:sldMk cId="1514180870" sldId="270"/>
            <ac:spMk id="2" creationId="{F1EED67A-4238-41A3-95CA-B4568B849666}"/>
          </ac:spMkLst>
        </pc:spChg>
        <pc:spChg chg="del">
          <ac:chgData name="varadan venkatesan" userId="58dfebbedeff8019" providerId="LiveId" clId="{6F456C0C-31E3-41AA-9F9A-AC1429FA2947}" dt="2021-07-04T21:01:50.454" v="1683"/>
          <ac:spMkLst>
            <pc:docMk/>
            <pc:sldMk cId="1514180870" sldId="270"/>
            <ac:spMk id="22" creationId="{A02B72A2-60A1-41E3-AD56-D2EE44156E93}"/>
          </ac:spMkLst>
        </pc:spChg>
        <pc:spChg chg="del">
          <ac:chgData name="varadan venkatesan" userId="58dfebbedeff8019" providerId="LiveId" clId="{6F456C0C-31E3-41AA-9F9A-AC1429FA2947}" dt="2021-07-04T21:01:50.454" v="1683"/>
          <ac:spMkLst>
            <pc:docMk/>
            <pc:sldMk cId="1514180870" sldId="270"/>
            <ac:spMk id="24" creationId="{C314C310-850D-4491-AA52-C75BEA68B68C}"/>
          </ac:spMkLst>
        </pc:spChg>
        <pc:spChg chg="del">
          <ac:chgData name="varadan venkatesan" userId="58dfebbedeff8019" providerId="LiveId" clId="{6F456C0C-31E3-41AA-9F9A-AC1429FA2947}" dt="2021-07-04T21:01:50.454" v="1683"/>
          <ac:spMkLst>
            <pc:docMk/>
            <pc:sldMk cId="1514180870" sldId="270"/>
            <ac:spMk id="32" creationId="{0308D749-5984-4BB8-A788-A85D24304A0A}"/>
          </ac:spMkLst>
        </pc:spChg>
        <pc:spChg chg="del">
          <ac:chgData name="varadan venkatesan" userId="58dfebbedeff8019" providerId="LiveId" clId="{6F456C0C-31E3-41AA-9F9A-AC1429FA2947}" dt="2021-07-04T21:01:50.454" v="1683"/>
          <ac:spMkLst>
            <pc:docMk/>
            <pc:sldMk cId="1514180870" sldId="270"/>
            <ac:spMk id="34" creationId="{95B8172D-A4C8-41B4-8991-78BBEC4039D5}"/>
          </ac:spMkLst>
        </pc:spChg>
        <pc:grpChg chg="del">
          <ac:chgData name="varadan venkatesan" userId="58dfebbedeff8019" providerId="LiveId" clId="{6F456C0C-31E3-41AA-9F9A-AC1429FA2947}" dt="2021-07-04T21:01:50.454" v="1683"/>
          <ac:grpSpMkLst>
            <pc:docMk/>
            <pc:sldMk cId="1514180870" sldId="270"/>
            <ac:grpSpMk id="10" creationId="{A750EF4C-990E-4D92-A821-6F742977C0AE}"/>
          </ac:grpSpMkLst>
        </pc:grpChg>
        <pc:grpChg chg="del">
          <ac:chgData name="varadan venkatesan" userId="58dfebbedeff8019" providerId="LiveId" clId="{6F456C0C-31E3-41AA-9F9A-AC1429FA2947}" dt="2021-07-04T21:01:50.454" v="1683"/>
          <ac:grpSpMkLst>
            <pc:docMk/>
            <pc:sldMk cId="1514180870" sldId="270"/>
            <ac:grpSpMk id="26" creationId="{D4EC3799-3F52-48CE-85CC-83AED368EB42}"/>
          </ac:grpSpMkLst>
        </pc:grpChg>
        <pc:cxnChg chg="del">
          <ac:chgData name="varadan venkatesan" userId="58dfebbedeff8019" providerId="LiveId" clId="{6F456C0C-31E3-41AA-9F9A-AC1429FA2947}" dt="2021-07-04T21:01:50.454" v="1683"/>
          <ac:cxnSpMkLst>
            <pc:docMk/>
            <pc:sldMk cId="1514180870" sldId="270"/>
            <ac:cxnSpMk id="30" creationId="{789E20C7-BB50-4317-93C7-90C8ED80B275}"/>
          </ac:cxnSpMkLst>
        </pc:cxnChg>
      </pc:sldChg>
      <pc:sldChg chg="delSp modSp add mod setBg delDesignElem">
        <pc:chgData name="varadan venkatesan" userId="58dfebbedeff8019" providerId="LiveId" clId="{6F456C0C-31E3-41AA-9F9A-AC1429FA2947}" dt="2021-07-04T21:25:20.879" v="2616" actId="20577"/>
        <pc:sldMkLst>
          <pc:docMk/>
          <pc:sldMk cId="915105453" sldId="271"/>
        </pc:sldMkLst>
        <pc:spChg chg="mod">
          <ac:chgData name="varadan venkatesan" userId="58dfebbedeff8019" providerId="LiveId" clId="{6F456C0C-31E3-41AA-9F9A-AC1429FA2947}" dt="2021-07-04T21:25:20.879" v="2616" actId="20577"/>
          <ac:spMkLst>
            <pc:docMk/>
            <pc:sldMk cId="915105453" sldId="271"/>
            <ac:spMk id="2" creationId="{F1EED67A-4238-41A3-95CA-B4568B849666}"/>
          </ac:spMkLst>
        </pc:spChg>
        <pc:spChg chg="del">
          <ac:chgData name="varadan venkatesan" userId="58dfebbedeff8019" providerId="LiveId" clId="{6F456C0C-31E3-41AA-9F9A-AC1429FA2947}" dt="2021-07-04T21:07:41.134" v="2167"/>
          <ac:spMkLst>
            <pc:docMk/>
            <pc:sldMk cId="915105453" sldId="271"/>
            <ac:spMk id="22" creationId="{A02B72A2-60A1-41E3-AD56-D2EE44156E93}"/>
          </ac:spMkLst>
        </pc:spChg>
        <pc:spChg chg="del">
          <ac:chgData name="varadan venkatesan" userId="58dfebbedeff8019" providerId="LiveId" clId="{6F456C0C-31E3-41AA-9F9A-AC1429FA2947}" dt="2021-07-04T21:07:41.134" v="2167"/>
          <ac:spMkLst>
            <pc:docMk/>
            <pc:sldMk cId="915105453" sldId="271"/>
            <ac:spMk id="24" creationId="{324E43EB-867C-4B35-9A5C-E435157C7297}"/>
          </ac:spMkLst>
        </pc:spChg>
        <pc:grpChg chg="del">
          <ac:chgData name="varadan venkatesan" userId="58dfebbedeff8019" providerId="LiveId" clId="{6F456C0C-31E3-41AA-9F9A-AC1429FA2947}" dt="2021-07-04T21:07:41.134" v="2167"/>
          <ac:grpSpMkLst>
            <pc:docMk/>
            <pc:sldMk cId="915105453" sldId="271"/>
            <ac:grpSpMk id="10" creationId="{A750EF4C-990E-4D92-A821-6F742977C0AE}"/>
          </ac:grpSpMkLst>
        </pc:grpChg>
        <pc:grpChg chg="del">
          <ac:chgData name="varadan venkatesan" userId="58dfebbedeff8019" providerId="LiveId" clId="{6F456C0C-31E3-41AA-9F9A-AC1429FA2947}" dt="2021-07-04T21:07:41.134" v="2167"/>
          <ac:grpSpMkLst>
            <pc:docMk/>
            <pc:sldMk cId="915105453" sldId="271"/>
            <ac:grpSpMk id="26" creationId="{F63B918C-605E-4767-B8B8-07EE8E514990}"/>
          </ac:grpSpMkLst>
        </pc:grpChg>
      </pc:sldChg>
      <pc:sldChg chg="modSp add mod">
        <pc:chgData name="varadan venkatesan" userId="58dfebbedeff8019" providerId="LiveId" clId="{6F456C0C-31E3-41AA-9F9A-AC1429FA2947}" dt="2021-07-04T20:04:06.194" v="56" actId="20577"/>
        <pc:sldMkLst>
          <pc:docMk/>
          <pc:sldMk cId="3707048002" sldId="276"/>
        </pc:sldMkLst>
        <pc:spChg chg="mod">
          <ac:chgData name="varadan venkatesan" userId="58dfebbedeff8019" providerId="LiveId" clId="{6F456C0C-31E3-41AA-9F9A-AC1429FA2947}" dt="2021-07-04T20:04:06.194" v="56" actId="20577"/>
          <ac:spMkLst>
            <pc:docMk/>
            <pc:sldMk cId="3707048002" sldId="276"/>
            <ac:spMk id="5" creationId="{2DCEC9CA-C831-40C4-A223-1EDEA22B2E06}"/>
          </ac:spMkLst>
        </pc:spChg>
      </pc:sldChg>
      <pc:sldChg chg="addSp delSp modSp new del mod setBg">
        <pc:chgData name="varadan venkatesan" userId="58dfebbedeff8019" providerId="LiveId" clId="{6F456C0C-31E3-41AA-9F9A-AC1429FA2947}" dt="2021-07-04T20:09:06.578" v="105" actId="2696"/>
        <pc:sldMkLst>
          <pc:docMk/>
          <pc:sldMk cId="2788571784" sldId="277"/>
        </pc:sldMkLst>
        <pc:spChg chg="add del">
          <ac:chgData name="varadan venkatesan" userId="58dfebbedeff8019" providerId="LiveId" clId="{6F456C0C-31E3-41AA-9F9A-AC1429FA2947}" dt="2021-07-04T20:06:19.875" v="60" actId="26606"/>
          <ac:spMkLst>
            <pc:docMk/>
            <pc:sldMk cId="2788571784" sldId="277"/>
            <ac:spMk id="8" creationId="{F059A320-8768-45B7-97A8-030AB958DF6F}"/>
          </ac:spMkLst>
        </pc:spChg>
        <pc:spChg chg="add del">
          <ac:chgData name="varadan venkatesan" userId="58dfebbedeff8019" providerId="LiveId" clId="{6F456C0C-31E3-41AA-9F9A-AC1429FA2947}" dt="2021-07-04T20:06:21.979" v="62" actId="26606"/>
          <ac:spMkLst>
            <pc:docMk/>
            <pc:sldMk cId="2788571784" sldId="277"/>
            <ac:spMk id="11" creationId="{46F162CF-573F-4639-AF5E-5FED4D67E523}"/>
          </ac:spMkLst>
        </pc:spChg>
        <pc:spChg chg="add del">
          <ac:chgData name="varadan venkatesan" userId="58dfebbedeff8019" providerId="LiveId" clId="{6F456C0C-31E3-41AA-9F9A-AC1429FA2947}" dt="2021-07-04T20:06:21.979" v="62" actId="26606"/>
          <ac:spMkLst>
            <pc:docMk/>
            <pc:sldMk cId="2788571784" sldId="277"/>
            <ac:spMk id="12" creationId="{13D5C902-E4C0-4AFC-9EFC-3D1605AC5BA8}"/>
          </ac:spMkLst>
        </pc:spChg>
        <pc:spChg chg="add del">
          <ac:chgData name="varadan venkatesan" userId="58dfebbedeff8019" providerId="LiveId" clId="{6F456C0C-31E3-41AA-9F9A-AC1429FA2947}" dt="2021-07-04T20:06:28.184" v="64" actId="26606"/>
          <ac:spMkLst>
            <pc:docMk/>
            <pc:sldMk cId="2788571784" sldId="277"/>
            <ac:spMk id="14" creationId="{355C2497-A31D-411B-B7CC-5CB04199A41F}"/>
          </ac:spMkLst>
        </pc:spChg>
        <pc:spChg chg="add del">
          <ac:chgData name="varadan venkatesan" userId="58dfebbedeff8019" providerId="LiveId" clId="{6F456C0C-31E3-41AA-9F9A-AC1429FA2947}" dt="2021-07-04T20:06:28.184" v="64" actId="26606"/>
          <ac:spMkLst>
            <pc:docMk/>
            <pc:sldMk cId="2788571784" sldId="277"/>
            <ac:spMk id="16" creationId="{77C4A954-C4D8-4B3C-8268-C93B77D49D8D}"/>
          </ac:spMkLst>
        </pc:spChg>
        <pc:spChg chg="add del">
          <ac:chgData name="varadan venkatesan" userId="58dfebbedeff8019" providerId="LiveId" clId="{6F456C0C-31E3-41AA-9F9A-AC1429FA2947}" dt="2021-07-04T20:06:29.748" v="66" actId="26606"/>
          <ac:spMkLst>
            <pc:docMk/>
            <pc:sldMk cId="2788571784" sldId="277"/>
            <ac:spMk id="19" creationId="{67E5AC2D-4D6C-4824-866E-F9DE4F0175B3}"/>
          </ac:spMkLst>
        </pc:spChg>
        <pc:spChg chg="add del">
          <ac:chgData name="varadan venkatesan" userId="58dfebbedeff8019" providerId="LiveId" clId="{6F456C0C-31E3-41AA-9F9A-AC1429FA2947}" dt="2021-07-04T20:06:34.159" v="68" actId="26606"/>
          <ac:spMkLst>
            <pc:docMk/>
            <pc:sldMk cId="2788571784" sldId="277"/>
            <ac:spMk id="21" creationId="{CAF43216-230D-4305-A1C8-B62D812B5A3E}"/>
          </ac:spMkLst>
        </pc:spChg>
        <pc:spChg chg="add del">
          <ac:chgData name="varadan venkatesan" userId="58dfebbedeff8019" providerId="LiveId" clId="{6F456C0C-31E3-41AA-9F9A-AC1429FA2947}" dt="2021-07-04T20:06:34.159" v="68" actId="26606"/>
          <ac:spMkLst>
            <pc:docMk/>
            <pc:sldMk cId="2788571784" sldId="277"/>
            <ac:spMk id="23" creationId="{8B596859-88E8-4EB6-B800-82A454647840}"/>
          </ac:spMkLst>
        </pc:spChg>
        <pc:spChg chg="add del">
          <ac:chgData name="varadan venkatesan" userId="58dfebbedeff8019" providerId="LiveId" clId="{6F456C0C-31E3-41AA-9F9A-AC1429FA2947}" dt="2021-07-04T20:06:40.438" v="70" actId="26606"/>
          <ac:spMkLst>
            <pc:docMk/>
            <pc:sldMk cId="2788571784" sldId="277"/>
            <ac:spMk id="25" creationId="{DE479FF5-13B8-44CF-A149-6E7E0489FE99}"/>
          </ac:spMkLst>
        </pc:spChg>
        <pc:spChg chg="add del">
          <ac:chgData name="varadan venkatesan" userId="58dfebbedeff8019" providerId="LiveId" clId="{6F456C0C-31E3-41AA-9F9A-AC1429FA2947}" dt="2021-07-04T20:06:40.438" v="70" actId="26606"/>
          <ac:spMkLst>
            <pc:docMk/>
            <pc:sldMk cId="2788571784" sldId="277"/>
            <ac:spMk id="26" creationId="{273834BF-BB09-46BB-BA11-D8C65C3582FC}"/>
          </ac:spMkLst>
        </pc:spChg>
        <pc:spChg chg="add del">
          <ac:chgData name="varadan venkatesan" userId="58dfebbedeff8019" providerId="LiveId" clId="{6F456C0C-31E3-41AA-9F9A-AC1429FA2947}" dt="2021-07-04T20:07:12.406" v="82" actId="26606"/>
          <ac:spMkLst>
            <pc:docMk/>
            <pc:sldMk cId="2788571784" sldId="277"/>
            <ac:spMk id="29" creationId="{D73C08AB-00A3-431D-B3FB-7404FBD9F439}"/>
          </ac:spMkLst>
        </pc:spChg>
        <pc:spChg chg="add del">
          <ac:chgData name="varadan venkatesan" userId="58dfebbedeff8019" providerId="LiveId" clId="{6F456C0C-31E3-41AA-9F9A-AC1429FA2947}" dt="2021-07-04T20:06:52.590" v="75" actId="26606"/>
          <ac:spMkLst>
            <pc:docMk/>
            <pc:sldMk cId="2788571784" sldId="277"/>
            <ac:spMk id="36" creationId="{67E5AC2D-4D6C-4824-866E-F9DE4F0175B3}"/>
          </ac:spMkLst>
        </pc:spChg>
        <pc:spChg chg="add del">
          <ac:chgData name="varadan venkatesan" userId="58dfebbedeff8019" providerId="LiveId" clId="{6F456C0C-31E3-41AA-9F9A-AC1429FA2947}" dt="2021-07-04T20:06:54.112" v="77" actId="26606"/>
          <ac:spMkLst>
            <pc:docMk/>
            <pc:sldMk cId="2788571784" sldId="277"/>
            <ac:spMk id="38" creationId="{CDF96D5A-DA16-4543-8CDE-DB7E9983EFDC}"/>
          </ac:spMkLst>
        </pc:spChg>
        <pc:spChg chg="add del">
          <ac:chgData name="varadan venkatesan" userId="58dfebbedeff8019" providerId="LiveId" clId="{6F456C0C-31E3-41AA-9F9A-AC1429FA2947}" dt="2021-07-04T20:06:54.112" v="77" actId="26606"/>
          <ac:spMkLst>
            <pc:docMk/>
            <pc:sldMk cId="2788571784" sldId="277"/>
            <ac:spMk id="39" creationId="{5B7F8C93-455C-415E-8519-F7BB1E77BEF0}"/>
          </ac:spMkLst>
        </pc:spChg>
        <pc:spChg chg="add del">
          <ac:chgData name="varadan venkatesan" userId="58dfebbedeff8019" providerId="LiveId" clId="{6F456C0C-31E3-41AA-9F9A-AC1429FA2947}" dt="2021-07-04T20:07:00.896" v="79" actId="26606"/>
          <ac:spMkLst>
            <pc:docMk/>
            <pc:sldMk cId="2788571784" sldId="277"/>
            <ac:spMk id="43" creationId="{DE479FF5-13B8-44CF-A149-6E7E0489FE99}"/>
          </ac:spMkLst>
        </pc:spChg>
        <pc:spChg chg="add del">
          <ac:chgData name="varadan venkatesan" userId="58dfebbedeff8019" providerId="LiveId" clId="{6F456C0C-31E3-41AA-9F9A-AC1429FA2947}" dt="2021-07-04T20:07:00.896" v="79" actId="26606"/>
          <ac:spMkLst>
            <pc:docMk/>
            <pc:sldMk cId="2788571784" sldId="277"/>
            <ac:spMk id="44" creationId="{273834BF-BB09-46BB-BA11-D8C65C3582FC}"/>
          </ac:spMkLst>
        </pc:spChg>
        <pc:spChg chg="add del">
          <ac:chgData name="varadan venkatesan" userId="58dfebbedeff8019" providerId="LiveId" clId="{6F456C0C-31E3-41AA-9F9A-AC1429FA2947}" dt="2021-07-04T20:07:12.388" v="81" actId="26606"/>
          <ac:spMkLst>
            <pc:docMk/>
            <pc:sldMk cId="2788571784" sldId="277"/>
            <ac:spMk id="47" creationId="{D73C08AB-00A3-431D-B3FB-7404FBD9F439}"/>
          </ac:spMkLst>
        </pc:spChg>
        <pc:spChg chg="add del">
          <ac:chgData name="varadan venkatesan" userId="58dfebbedeff8019" providerId="LiveId" clId="{6F456C0C-31E3-41AA-9F9A-AC1429FA2947}" dt="2021-07-04T20:07:24.257" v="87" actId="26606"/>
          <ac:spMkLst>
            <pc:docMk/>
            <pc:sldMk cId="2788571784" sldId="277"/>
            <ac:spMk id="50" creationId="{67E5AC2D-4D6C-4824-866E-F9DE4F0175B3}"/>
          </ac:spMkLst>
        </pc:spChg>
        <pc:spChg chg="add del">
          <ac:chgData name="varadan venkatesan" userId="58dfebbedeff8019" providerId="LiveId" clId="{6F456C0C-31E3-41AA-9F9A-AC1429FA2947}" dt="2021-07-04T20:07:24.238" v="86" actId="26606"/>
          <ac:spMkLst>
            <pc:docMk/>
            <pc:sldMk cId="2788571784" sldId="277"/>
            <ac:spMk id="57" creationId="{67E5AC2D-4D6C-4824-866E-F9DE4F0175B3}"/>
          </ac:spMkLst>
        </pc:spChg>
        <pc:spChg chg="add del">
          <ac:chgData name="varadan venkatesan" userId="58dfebbedeff8019" providerId="LiveId" clId="{6F456C0C-31E3-41AA-9F9A-AC1429FA2947}" dt="2021-07-04T20:08:29.278" v="102" actId="26606"/>
          <ac:spMkLst>
            <pc:docMk/>
            <pc:sldMk cId="2788571784" sldId="277"/>
            <ac:spMk id="59" creationId="{77C4A954-C4D8-4B3C-8268-C93B77D49D8D}"/>
          </ac:spMkLst>
        </pc:spChg>
        <pc:spChg chg="add del">
          <ac:chgData name="varadan venkatesan" userId="58dfebbedeff8019" providerId="LiveId" clId="{6F456C0C-31E3-41AA-9F9A-AC1429FA2947}" dt="2021-07-04T20:08:29.278" v="102" actId="26606"/>
          <ac:spMkLst>
            <pc:docMk/>
            <pc:sldMk cId="2788571784" sldId="277"/>
            <ac:spMk id="60" creationId="{355C2497-A31D-411B-B7CC-5CB04199A41F}"/>
          </ac:spMkLst>
        </pc:spChg>
        <pc:spChg chg="add del">
          <ac:chgData name="varadan venkatesan" userId="58dfebbedeff8019" providerId="LiveId" clId="{6F456C0C-31E3-41AA-9F9A-AC1429FA2947}" dt="2021-07-04T20:08:27.768" v="99" actId="26606"/>
          <ac:spMkLst>
            <pc:docMk/>
            <pc:sldMk cId="2788571784" sldId="277"/>
            <ac:spMk id="66" creationId="{355C2497-A31D-411B-B7CC-5CB04199A41F}"/>
          </ac:spMkLst>
        </pc:spChg>
        <pc:spChg chg="add del">
          <ac:chgData name="varadan venkatesan" userId="58dfebbedeff8019" providerId="LiveId" clId="{6F456C0C-31E3-41AA-9F9A-AC1429FA2947}" dt="2021-07-04T20:08:27.768" v="99" actId="26606"/>
          <ac:spMkLst>
            <pc:docMk/>
            <pc:sldMk cId="2788571784" sldId="277"/>
            <ac:spMk id="70" creationId="{77C4A954-C4D8-4B3C-8268-C93B77D49D8D}"/>
          </ac:spMkLst>
        </pc:spChg>
        <pc:spChg chg="add del">
          <ac:chgData name="varadan venkatesan" userId="58dfebbedeff8019" providerId="LiveId" clId="{6F456C0C-31E3-41AA-9F9A-AC1429FA2947}" dt="2021-07-04T20:08:29.267" v="101" actId="26606"/>
          <ac:spMkLst>
            <pc:docMk/>
            <pc:sldMk cId="2788571784" sldId="277"/>
            <ac:spMk id="72" creationId="{46F162CF-573F-4639-AF5E-5FED4D67E523}"/>
          </ac:spMkLst>
        </pc:spChg>
        <pc:spChg chg="add del">
          <ac:chgData name="varadan venkatesan" userId="58dfebbedeff8019" providerId="LiveId" clId="{6F456C0C-31E3-41AA-9F9A-AC1429FA2947}" dt="2021-07-04T20:08:29.267" v="101" actId="26606"/>
          <ac:spMkLst>
            <pc:docMk/>
            <pc:sldMk cId="2788571784" sldId="277"/>
            <ac:spMk id="74" creationId="{13D5C902-E4C0-4AFC-9EFC-3D1605AC5BA8}"/>
          </ac:spMkLst>
        </pc:spChg>
        <pc:spChg chg="add">
          <ac:chgData name="varadan venkatesan" userId="58dfebbedeff8019" providerId="LiveId" clId="{6F456C0C-31E3-41AA-9F9A-AC1429FA2947}" dt="2021-07-04T20:08:29.278" v="102" actId="26606"/>
          <ac:spMkLst>
            <pc:docMk/>
            <pc:sldMk cId="2788571784" sldId="277"/>
            <ac:spMk id="77" creationId="{67E5AC2D-4D6C-4824-866E-F9DE4F0175B3}"/>
          </ac:spMkLst>
        </pc:spChg>
        <pc:picChg chg="add mod">
          <ac:chgData name="varadan venkatesan" userId="58dfebbedeff8019" providerId="LiveId" clId="{6F456C0C-31E3-41AA-9F9A-AC1429FA2947}" dt="2021-07-04T20:08:29.278" v="102" actId="26606"/>
          <ac:picMkLst>
            <pc:docMk/>
            <pc:sldMk cId="2788571784" sldId="277"/>
            <ac:picMk id="3" creationId="{C0C175B5-90C2-4B29-BD7C-AE13E4F3021E}"/>
          </ac:picMkLst>
        </pc:picChg>
        <pc:picChg chg="add del">
          <ac:chgData name="varadan venkatesan" userId="58dfebbedeff8019" providerId="LiveId" clId="{6F456C0C-31E3-41AA-9F9A-AC1429FA2947}" dt="2021-07-04T20:06:21.979" v="62" actId="26606"/>
          <ac:picMkLst>
            <pc:docMk/>
            <pc:sldMk cId="2788571784" sldId="277"/>
            <ac:picMk id="10" creationId="{5DE918B2-3C9B-4C0E-9303-1C05C39F1EC2}"/>
          </ac:picMkLst>
        </pc:picChg>
        <pc:picChg chg="add del">
          <ac:chgData name="varadan venkatesan" userId="58dfebbedeff8019" providerId="LiveId" clId="{6F456C0C-31E3-41AA-9F9A-AC1429FA2947}" dt="2021-07-04T20:06:28.184" v="64" actId="26606"/>
          <ac:picMkLst>
            <pc:docMk/>
            <pc:sldMk cId="2788571784" sldId="277"/>
            <ac:picMk id="15" creationId="{1702A4D1-2C2E-40B4-9C63-D31CDB407FE4}"/>
          </ac:picMkLst>
        </pc:picChg>
        <pc:picChg chg="add del">
          <ac:chgData name="varadan venkatesan" userId="58dfebbedeff8019" providerId="LiveId" clId="{6F456C0C-31E3-41AA-9F9A-AC1429FA2947}" dt="2021-07-04T20:06:29.748" v="66" actId="26606"/>
          <ac:picMkLst>
            <pc:docMk/>
            <pc:sldMk cId="2788571784" sldId="277"/>
            <ac:picMk id="18" creationId="{E24ECB3D-8433-4CE7-8ED9-18DD5F22451D}"/>
          </ac:picMkLst>
        </pc:picChg>
        <pc:picChg chg="add del">
          <ac:chgData name="varadan venkatesan" userId="58dfebbedeff8019" providerId="LiveId" clId="{6F456C0C-31E3-41AA-9F9A-AC1429FA2947}" dt="2021-07-04T20:06:34.159" v="68" actId="26606"/>
          <ac:picMkLst>
            <pc:docMk/>
            <pc:sldMk cId="2788571784" sldId="277"/>
            <ac:picMk id="22" creationId="{ABFE1D33-74D4-49A6-BE38-4E9E88ED963B}"/>
          </ac:picMkLst>
        </pc:picChg>
        <pc:picChg chg="add del">
          <ac:chgData name="varadan venkatesan" userId="58dfebbedeff8019" providerId="LiveId" clId="{6F456C0C-31E3-41AA-9F9A-AC1429FA2947}" dt="2021-07-04T20:07:12.406" v="82" actId="26606"/>
          <ac:picMkLst>
            <pc:docMk/>
            <pc:sldMk cId="2788571784" sldId="277"/>
            <ac:picMk id="28" creationId="{77D5503D-6960-4ECB-BB5B-84ECD04ECB54}"/>
          </ac:picMkLst>
        </pc:picChg>
        <pc:picChg chg="add del">
          <ac:chgData name="varadan venkatesan" userId="58dfebbedeff8019" providerId="LiveId" clId="{6F456C0C-31E3-41AA-9F9A-AC1429FA2947}" dt="2021-07-04T20:06:52.590" v="75" actId="26606"/>
          <ac:picMkLst>
            <pc:docMk/>
            <pc:sldMk cId="2788571784" sldId="277"/>
            <ac:picMk id="34" creationId="{E24ECB3D-8433-4CE7-8ED9-18DD5F22451D}"/>
          </ac:picMkLst>
        </pc:picChg>
        <pc:picChg chg="add del">
          <ac:chgData name="varadan venkatesan" userId="58dfebbedeff8019" providerId="LiveId" clId="{6F456C0C-31E3-41AA-9F9A-AC1429FA2947}" dt="2021-07-04T20:06:54.112" v="77" actId="26606"/>
          <ac:picMkLst>
            <pc:docMk/>
            <pc:sldMk cId="2788571784" sldId="277"/>
            <ac:picMk id="40" creationId="{F5D541AD-576A-4549-A63F-DC2E892372A0}"/>
          </ac:picMkLst>
        </pc:picChg>
        <pc:picChg chg="add del">
          <ac:chgData name="varadan venkatesan" userId="58dfebbedeff8019" providerId="LiveId" clId="{6F456C0C-31E3-41AA-9F9A-AC1429FA2947}" dt="2021-07-04T20:06:54.112" v="77" actId="26606"/>
          <ac:picMkLst>
            <pc:docMk/>
            <pc:sldMk cId="2788571784" sldId="277"/>
            <ac:picMk id="41" creationId="{DF151F77-86CF-444A-A8B4-A110FDA6BE85}"/>
          </ac:picMkLst>
        </pc:picChg>
        <pc:picChg chg="add del">
          <ac:chgData name="varadan venkatesan" userId="58dfebbedeff8019" providerId="LiveId" clId="{6F456C0C-31E3-41AA-9F9A-AC1429FA2947}" dt="2021-07-04T20:07:12.388" v="81" actId="26606"/>
          <ac:picMkLst>
            <pc:docMk/>
            <pc:sldMk cId="2788571784" sldId="277"/>
            <ac:picMk id="46" creationId="{77D5503D-6960-4ECB-BB5B-84ECD04ECB54}"/>
          </ac:picMkLst>
        </pc:picChg>
        <pc:picChg chg="add del">
          <ac:chgData name="varadan venkatesan" userId="58dfebbedeff8019" providerId="LiveId" clId="{6F456C0C-31E3-41AA-9F9A-AC1429FA2947}" dt="2021-07-04T20:07:24.257" v="87" actId="26606"/>
          <ac:picMkLst>
            <pc:docMk/>
            <pc:sldMk cId="2788571784" sldId="277"/>
            <ac:picMk id="49" creationId="{E24ECB3D-8433-4CE7-8ED9-18DD5F22451D}"/>
          </ac:picMkLst>
        </pc:picChg>
        <pc:picChg chg="add del">
          <ac:chgData name="varadan venkatesan" userId="58dfebbedeff8019" providerId="LiveId" clId="{6F456C0C-31E3-41AA-9F9A-AC1429FA2947}" dt="2021-07-04T20:07:24.238" v="86" actId="26606"/>
          <ac:picMkLst>
            <pc:docMk/>
            <pc:sldMk cId="2788571784" sldId="277"/>
            <ac:picMk id="55" creationId="{E24ECB3D-8433-4CE7-8ED9-18DD5F22451D}"/>
          </ac:picMkLst>
        </pc:picChg>
        <pc:picChg chg="add del">
          <ac:chgData name="varadan venkatesan" userId="58dfebbedeff8019" providerId="LiveId" clId="{6F456C0C-31E3-41AA-9F9A-AC1429FA2947}" dt="2021-07-04T20:08:29.278" v="102" actId="26606"/>
          <ac:picMkLst>
            <pc:docMk/>
            <pc:sldMk cId="2788571784" sldId="277"/>
            <ac:picMk id="61" creationId="{1702A4D1-2C2E-40B4-9C63-D31CDB407FE4}"/>
          </ac:picMkLst>
        </pc:picChg>
        <pc:picChg chg="add del">
          <ac:chgData name="varadan venkatesan" userId="58dfebbedeff8019" providerId="LiveId" clId="{6F456C0C-31E3-41AA-9F9A-AC1429FA2947}" dt="2021-07-04T20:08:27.768" v="99" actId="26606"/>
          <ac:picMkLst>
            <pc:docMk/>
            <pc:sldMk cId="2788571784" sldId="277"/>
            <ac:picMk id="68" creationId="{1702A4D1-2C2E-40B4-9C63-D31CDB407FE4}"/>
          </ac:picMkLst>
        </pc:picChg>
        <pc:picChg chg="add del">
          <ac:chgData name="varadan venkatesan" userId="58dfebbedeff8019" providerId="LiveId" clId="{6F456C0C-31E3-41AA-9F9A-AC1429FA2947}" dt="2021-07-04T20:08:29.267" v="101" actId="26606"/>
          <ac:picMkLst>
            <pc:docMk/>
            <pc:sldMk cId="2788571784" sldId="277"/>
            <ac:picMk id="73" creationId="{5DE918B2-3C9B-4C0E-9303-1C05C39F1EC2}"/>
          </ac:picMkLst>
        </pc:picChg>
        <pc:picChg chg="add">
          <ac:chgData name="varadan venkatesan" userId="58dfebbedeff8019" providerId="LiveId" clId="{6F456C0C-31E3-41AA-9F9A-AC1429FA2947}" dt="2021-07-04T20:08:29.278" v="102" actId="26606"/>
          <ac:picMkLst>
            <pc:docMk/>
            <pc:sldMk cId="2788571784" sldId="277"/>
            <ac:picMk id="76" creationId="{E24ECB3D-8433-4CE7-8ED9-18DD5F22451D}"/>
          </ac:picMkLst>
        </pc:picChg>
      </pc:sldChg>
      <pc:sldChg chg="addSp delSp modSp add mod">
        <pc:chgData name="varadan venkatesan" userId="58dfebbedeff8019" providerId="LiveId" clId="{6F456C0C-31E3-41AA-9F9A-AC1429FA2947}" dt="2021-07-04T20:25:36.515" v="547" actId="20577"/>
        <pc:sldMkLst>
          <pc:docMk/>
          <pc:sldMk cId="3115081997" sldId="277"/>
        </pc:sldMkLst>
        <pc:spChg chg="mod">
          <ac:chgData name="varadan venkatesan" userId="58dfebbedeff8019" providerId="LiveId" clId="{6F456C0C-31E3-41AA-9F9A-AC1429FA2947}" dt="2021-07-04T20:25:36.515" v="547" actId="20577"/>
          <ac:spMkLst>
            <pc:docMk/>
            <pc:sldMk cId="3115081997" sldId="277"/>
            <ac:spMk id="2" creationId="{F1EED67A-4238-41A3-95CA-B4568B849666}"/>
          </ac:spMkLst>
        </pc:spChg>
        <pc:spChg chg="mod">
          <ac:chgData name="varadan venkatesan" userId="58dfebbedeff8019" providerId="LiveId" clId="{6F456C0C-31E3-41AA-9F9A-AC1429FA2947}" dt="2021-07-04T20:18:16.095" v="384" actId="20577"/>
          <ac:spMkLst>
            <pc:docMk/>
            <pc:sldMk cId="3115081997" sldId="277"/>
            <ac:spMk id="5" creationId="{2DCEC9CA-C831-40C4-A223-1EDEA22B2E06}"/>
          </ac:spMkLst>
        </pc:spChg>
        <pc:picChg chg="add mod">
          <ac:chgData name="varadan venkatesan" userId="58dfebbedeff8019" providerId="LiveId" clId="{6F456C0C-31E3-41AA-9F9A-AC1429FA2947}" dt="2021-07-04T20:19:52.131" v="391" actId="1076"/>
          <ac:picMkLst>
            <pc:docMk/>
            <pc:sldMk cId="3115081997" sldId="277"/>
            <ac:picMk id="4" creationId="{B8193C9D-EEAC-44D3-8A72-309051CAC0DE}"/>
          </ac:picMkLst>
        </pc:picChg>
        <pc:picChg chg="add del">
          <ac:chgData name="varadan venkatesan" userId="58dfebbedeff8019" providerId="LiveId" clId="{6F456C0C-31E3-41AA-9F9A-AC1429FA2947}" dt="2021-07-04T20:19:32.362" v="387" actId="21"/>
          <ac:picMkLst>
            <pc:docMk/>
            <pc:sldMk cId="3115081997" sldId="277"/>
            <ac:picMk id="6" creationId="{075B859C-9F80-4FA1-89F2-D1C1CE9258FF}"/>
          </ac:picMkLst>
        </pc:picChg>
        <pc:picChg chg="add del mod">
          <ac:chgData name="varadan venkatesan" userId="58dfebbedeff8019" providerId="LiveId" clId="{6F456C0C-31E3-41AA-9F9A-AC1429FA2947}" dt="2021-07-04T20:19:42.257" v="389" actId="21"/>
          <ac:picMkLst>
            <pc:docMk/>
            <pc:sldMk cId="3115081997" sldId="277"/>
            <ac:picMk id="7" creationId="{9E1943EC-B94D-4A1D-85B1-32368ABFB479}"/>
          </ac:picMkLst>
        </pc:picChg>
      </pc:sldChg>
      <pc:sldChg chg="addSp delSp modSp add mod">
        <pc:chgData name="varadan venkatesan" userId="58dfebbedeff8019" providerId="LiveId" clId="{6F456C0C-31E3-41AA-9F9A-AC1429FA2947}" dt="2021-07-04T20:44:14.477" v="968" actId="20577"/>
        <pc:sldMkLst>
          <pc:docMk/>
          <pc:sldMk cId="1701010725" sldId="278"/>
        </pc:sldMkLst>
        <pc:spChg chg="mod">
          <ac:chgData name="varadan venkatesan" userId="58dfebbedeff8019" providerId="LiveId" clId="{6F456C0C-31E3-41AA-9F9A-AC1429FA2947}" dt="2021-07-04T20:44:14.477" v="968" actId="20577"/>
          <ac:spMkLst>
            <pc:docMk/>
            <pc:sldMk cId="1701010725" sldId="278"/>
            <ac:spMk id="2" creationId="{F1EED67A-4238-41A3-95CA-B4568B849666}"/>
          </ac:spMkLst>
        </pc:spChg>
        <pc:spChg chg="mod">
          <ac:chgData name="varadan venkatesan" userId="58dfebbedeff8019" providerId="LiveId" clId="{6F456C0C-31E3-41AA-9F9A-AC1429FA2947}" dt="2021-07-04T20:34:40.842" v="657" actId="122"/>
          <ac:spMkLst>
            <pc:docMk/>
            <pc:sldMk cId="1701010725" sldId="278"/>
            <ac:spMk id="5" creationId="{2DCEC9CA-C831-40C4-A223-1EDEA22B2E06}"/>
          </ac:spMkLst>
        </pc:spChg>
        <pc:picChg chg="del">
          <ac:chgData name="varadan venkatesan" userId="58dfebbedeff8019" providerId="LiveId" clId="{6F456C0C-31E3-41AA-9F9A-AC1429FA2947}" dt="2021-07-04T20:33:48.141" v="642" actId="21"/>
          <ac:picMkLst>
            <pc:docMk/>
            <pc:sldMk cId="1701010725" sldId="278"/>
            <ac:picMk id="4" creationId="{B8193C9D-EEAC-44D3-8A72-309051CAC0DE}"/>
          </ac:picMkLst>
        </pc:picChg>
        <pc:picChg chg="add mod">
          <ac:chgData name="varadan venkatesan" userId="58dfebbedeff8019" providerId="LiveId" clId="{6F456C0C-31E3-41AA-9F9A-AC1429FA2947}" dt="2021-07-04T20:34:14.690" v="646" actId="14100"/>
          <ac:picMkLst>
            <pc:docMk/>
            <pc:sldMk cId="1701010725" sldId="278"/>
            <ac:picMk id="6" creationId="{595AAE26-D078-4CB5-9F0D-12214C6F60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E86C-0311-417D-801D-D0FB4D910678}"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1B413-86AA-4504-AE9C-46B64FE79DFB}" type="slidenum">
              <a:rPr lang="en-US" smtClean="0"/>
              <a:t>‹#›</a:t>
            </a:fld>
            <a:endParaRPr lang="en-US"/>
          </a:p>
        </p:txBody>
      </p:sp>
    </p:spTree>
    <p:extLst>
      <p:ext uri="{BB962C8B-B14F-4D97-AF65-F5344CB8AC3E}">
        <p14:creationId xmlns:p14="http://schemas.microsoft.com/office/powerpoint/2010/main" val="404673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27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930192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61058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74751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19671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094245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61010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3745214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2514663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59CAD-10CC-4863-B193-64B01F67FFF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70130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78303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49115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C458B1-165B-4705-82D9-FC3D7A6A0E0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49393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36331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59CAD-10CC-4863-B193-64B01F67FFFE}"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302195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859CAD-10CC-4863-B193-64B01F67FFFE}"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4036396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59CAD-10CC-4863-B193-64B01F67FFF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3814106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859CAD-10CC-4863-B193-64B01F67FFFE}" type="datetimeFigureOut">
              <a:rPr lang="en-US" smtClean="0"/>
              <a:t>7/5/2021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EC458B1-165B-4705-82D9-FC3D7A6A0E02}" type="slidenum">
              <a:rPr lang="en-US" smtClean="0"/>
              <a:t>‹#›</a:t>
            </a:fld>
            <a:endParaRPr lang="en-US"/>
          </a:p>
        </p:txBody>
      </p:sp>
    </p:spTree>
    <p:extLst>
      <p:ext uri="{BB962C8B-B14F-4D97-AF65-F5344CB8AC3E}">
        <p14:creationId xmlns:p14="http://schemas.microsoft.com/office/powerpoint/2010/main" val="427648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59CAD-10CC-4863-B193-64B01F67FFF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36235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59CAD-10CC-4863-B193-64B01F67FFFE}"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223941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42626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59CAD-10CC-4863-B193-64B01F67FFFE}"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2060377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59CAD-10CC-4863-B193-64B01F67FFFE}"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89427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859CAD-10CC-4863-B193-64B01F67FFFE}"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02536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07643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59CAD-10CC-4863-B193-64B01F67FFFE}"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C458B1-165B-4705-82D9-FC3D7A6A0E02}" type="slidenum">
              <a:rPr lang="en-US" smtClean="0"/>
              <a:t>‹#›</a:t>
            </a:fld>
            <a:endParaRPr lang="en-US"/>
          </a:p>
        </p:txBody>
      </p:sp>
    </p:spTree>
    <p:extLst>
      <p:ext uri="{BB962C8B-B14F-4D97-AF65-F5344CB8AC3E}">
        <p14:creationId xmlns:p14="http://schemas.microsoft.com/office/powerpoint/2010/main" val="101557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859CAD-10CC-4863-B193-64B01F67FFFE}" type="datetimeFigureOut">
              <a:rPr lang="en-US" smtClean="0"/>
              <a:t>7/5/2021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EC458B1-165B-4705-82D9-FC3D7A6A0E02}" type="slidenum">
              <a:rPr lang="en-US" smtClean="0"/>
              <a:t>‹#›</a:t>
            </a:fld>
            <a:endParaRPr lang="en-US"/>
          </a:p>
        </p:txBody>
      </p:sp>
    </p:spTree>
    <p:extLst>
      <p:ext uri="{BB962C8B-B14F-4D97-AF65-F5344CB8AC3E}">
        <p14:creationId xmlns:p14="http://schemas.microsoft.com/office/powerpoint/2010/main" val="9769722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76"/>
        <p:cNvGrpSpPr/>
        <p:nvPr/>
      </p:nvGrpSpPr>
      <p:grpSpPr>
        <a:xfrm>
          <a:off x="0" y="0"/>
          <a:ext cx="0" cy="0"/>
          <a:chOff x="0" y="0"/>
          <a:chExt cx="0" cy="0"/>
        </a:xfrm>
      </p:grpSpPr>
      <p:pic>
        <p:nvPicPr>
          <p:cNvPr id="3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11">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3">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5">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7">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19">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1">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3177" y="2372138"/>
            <a:ext cx="12192000" cy="2146655"/>
          </a:xfrm>
          <a:prstGeom prst="rect">
            <a:avLst/>
          </a:prstGeom>
          <a:effectLst>
            <a:outerShdw blurRad="88900" dist="38100" dir="2700000" algn="tl" rotWithShape="0">
              <a:prstClr val="black">
                <a:alpha val="30000"/>
              </a:prstClr>
            </a:outerShdw>
          </a:effectLst>
        </p:spPr>
        <p:txBody>
          <a:bodyPr vert="horz" lIns="91440" tIns="45720" rIns="91440" bIns="45720" numCol="1" rtlCol="0" anchor="ctr" anchorCtr="0" compatLnSpc="1">
            <a:prstTxWarp prst="textNoShape">
              <a:avLst/>
            </a:prstTxWarp>
            <a:normAutofit/>
          </a:bodyPr>
          <a:lstStyle/>
          <a:p>
            <a:pPr lvl="0" algn="ctr" defTabSz="914400" fontAlgn="base">
              <a:lnSpc>
                <a:spcPct val="90000"/>
              </a:lnSpc>
              <a:spcBef>
                <a:spcPct val="0"/>
              </a:spcBef>
              <a:spcAft>
                <a:spcPts val="600"/>
              </a:spcAft>
              <a:defRPr/>
            </a:pPr>
            <a:r>
              <a:rPr kumimoji="0" lang="en-US" altLang="en-US" sz="4000" u="none" strike="noStrike" cap="none" spc="0" normalizeH="0" baseline="0" noProof="0" dirty="0">
                <a:ln>
                  <a:noFill/>
                </a:ln>
                <a:effectLst/>
                <a:uLnTx/>
                <a:uFillTx/>
                <a:latin typeface="+mj-lt"/>
                <a:ea typeface="+mj-ea"/>
                <a:cs typeface="+mj-cs"/>
              </a:rPr>
              <a:t>SUPPLY CHAIN ANALYTICS(DA)-CAPSTONE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836247" y="1085549"/>
            <a:ext cx="3430947" cy="4686903"/>
          </a:xfrm>
          <a:prstGeom prst="rect">
            <a:avLst/>
          </a:prstGeom>
        </p:spPr>
        <p:txBody>
          <a:bodyPr vert="horz" lIns="91440" tIns="45720" rIns="91440" bIns="45720" numCol="1" rtlCol="0" anchor="ctr" anchorCtr="0" compatLnSpc="1">
            <a:prstTxWarp prst="textNoShape">
              <a:avLst/>
            </a:prstTxWarp>
            <a:normAutofit/>
          </a:bodyPr>
          <a:lstStyle/>
          <a:p>
            <a:pPr lvl="0" algn="r" fontAlgn="base">
              <a:spcBef>
                <a:spcPct val="0"/>
              </a:spcBef>
              <a:spcAft>
                <a:spcPts val="600"/>
              </a:spcAft>
              <a:defRPr/>
            </a:pPr>
            <a:r>
              <a:rPr lang="en-US" altLang="en-US" sz="3600">
                <a:latin typeface="+mj-lt"/>
                <a:ea typeface="+mj-ea"/>
                <a:cs typeface="+mj-cs"/>
              </a:rPr>
              <a:t>APPENDIX - DATA SOURCES:</a:t>
            </a:r>
            <a:endParaRPr kumimoji="0" lang="en-US" altLang="en-US" sz="3600" u="none" strike="noStrike" cap="none" spc="0" normalizeH="0" baseline="0" noProof="0">
              <a:ln>
                <a:noFill/>
              </a:ln>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041399" y="1085549"/>
            <a:ext cx="5579707" cy="4686903"/>
          </a:xfrm>
          <a:prstGeom prst="roundRect">
            <a:avLst>
              <a:gd name="adj" fmla="val 6941"/>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Here is a snapshot of our data dictionary. </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Machine info such as </a:t>
            </a:r>
            <a:r>
              <a:rPr lang="en-US" dirty="0">
                <a:solidFill>
                  <a:schemeClr val="tx1"/>
                </a:solidFill>
                <a:latin typeface="Lato`"/>
              </a:rPr>
              <a:t>Primary ,secondary machine name ,Equipment type and their category ,</a:t>
            </a:r>
            <a:r>
              <a:rPr lang="en-US" sz="1800" dirty="0">
                <a:solidFill>
                  <a:schemeClr val="tx1"/>
                </a:solidFill>
                <a:latin typeface="Lato`"/>
              </a:rPr>
              <a:t> Time duration for each typ</a:t>
            </a:r>
            <a:r>
              <a:rPr lang="en-US" dirty="0">
                <a:solidFill>
                  <a:schemeClr val="tx1"/>
                </a:solidFill>
                <a:latin typeface="Lato`"/>
              </a:rPr>
              <a:t>e of cycle etc.</a:t>
            </a:r>
            <a:endParaRPr lang="en-US" sz="1800" dirty="0">
              <a:solidFill>
                <a:schemeClr val="tx1"/>
              </a:solidFill>
              <a:latin typeface="Lato`"/>
            </a:endParaRP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Location Id , Name , latitude, longitude </a:t>
            </a:r>
          </a:p>
          <a:p>
            <a:pPr marL="720000"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Delay info such as delay id ,delay class, start and end time of delay ,Machine name etc.</a:t>
            </a:r>
            <a:endParaRPr lang="en-US" sz="1800" dirty="0">
              <a:solidFill>
                <a:schemeClr val="tx1"/>
              </a:solidFill>
              <a:latin typeface="Lato`"/>
            </a:endParaRPr>
          </a:p>
          <a:p>
            <a:pPr marL="342000" indent="-342000">
              <a:spcBef>
                <a:spcPts val="400"/>
              </a:spcBef>
              <a:spcAft>
                <a:spcPts val="400"/>
              </a:spcAft>
              <a:buClr>
                <a:srgbClr val="EE283C"/>
              </a:buClr>
              <a:buFont typeface="Wingdings" panose="05000000000000000000" pitchFamily="2" charset="2"/>
              <a:buChar char="¢"/>
            </a:pPr>
            <a:r>
              <a:rPr lang="en-US" sz="1800" dirty="0">
                <a:solidFill>
                  <a:schemeClr val="tx1"/>
                </a:solidFill>
                <a:latin typeface="Lato`"/>
              </a:rPr>
              <a:t>The team used the following data sources: </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Cycle Data</a:t>
            </a:r>
          </a:p>
          <a:p>
            <a:pPr marL="720000" indent="-342900">
              <a:spcBef>
                <a:spcPts val="400"/>
              </a:spcBef>
              <a:spcAft>
                <a:spcPts val="400"/>
              </a:spcAft>
              <a:buClr>
                <a:srgbClr val="EE283C"/>
              </a:buClr>
              <a:buFont typeface="Wingdings" panose="05000000000000000000" pitchFamily="2" charset="2"/>
              <a:buChar char="l"/>
            </a:pPr>
            <a:r>
              <a:rPr lang="en-US" sz="1800" dirty="0">
                <a:solidFill>
                  <a:schemeClr val="tx1"/>
                </a:solidFill>
                <a:latin typeface="Lato`"/>
              </a:rPr>
              <a:t>Location Data</a:t>
            </a:r>
          </a:p>
          <a:p>
            <a:pPr marL="720000" indent="-342900">
              <a:spcBef>
                <a:spcPts val="400"/>
              </a:spcBef>
              <a:spcAft>
                <a:spcPts val="400"/>
              </a:spcAft>
              <a:buClr>
                <a:srgbClr val="EE283C"/>
              </a:buClr>
              <a:buFont typeface="Wingdings" panose="05000000000000000000" pitchFamily="2" charset="2"/>
              <a:buChar char="l"/>
            </a:pPr>
            <a:r>
              <a:rPr lang="en-US" dirty="0">
                <a:solidFill>
                  <a:schemeClr val="tx1"/>
                </a:solidFill>
                <a:latin typeface="Lato`"/>
              </a:rPr>
              <a:t>Delay Data</a:t>
            </a:r>
            <a:endParaRPr lang="en-US" sz="1800" dirty="0">
              <a:solidFill>
                <a:schemeClr val="tx1"/>
              </a:solidFill>
              <a:latin typeface="Lato`"/>
            </a:endParaRPr>
          </a:p>
        </p:txBody>
      </p:sp>
    </p:spTree>
    <p:extLst>
      <p:ext uri="{BB962C8B-B14F-4D97-AF65-F5344CB8AC3E}">
        <p14:creationId xmlns:p14="http://schemas.microsoft.com/office/powerpoint/2010/main" val="54338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836247" y="1085549"/>
            <a:ext cx="3430947" cy="4686903"/>
          </a:xfrm>
          <a:prstGeom prst="rect">
            <a:avLst/>
          </a:prstGeom>
        </p:spPr>
        <p:txBody>
          <a:bodyPr vert="horz" lIns="91440" tIns="45720" rIns="91440" bIns="45720" numCol="1" rtlCol="0" anchor="ctr" anchorCtr="0" compatLnSpc="1">
            <a:prstTxWarp prst="textNoShape">
              <a:avLst/>
            </a:prstTxWarp>
            <a:normAutofit/>
          </a:bodyPr>
          <a:lstStyle/>
          <a:p>
            <a:pPr lvl="0" algn="r" fontAlgn="base">
              <a:spcBef>
                <a:spcPct val="0"/>
              </a:spcBef>
              <a:spcAft>
                <a:spcPts val="600"/>
              </a:spcAft>
              <a:defRPr/>
            </a:pPr>
            <a:r>
              <a:rPr lang="en-US" altLang="en-US" sz="3600">
                <a:latin typeface="+mj-lt"/>
                <a:ea typeface="+mj-ea"/>
                <a:cs typeface="+mj-cs"/>
              </a:rPr>
              <a:t>APPENDIX - DATA METHODOLOGY</a:t>
            </a:r>
            <a:endParaRPr kumimoji="0" lang="en-US" altLang="en-US" sz="3600" u="none" strike="noStrike" cap="none" spc="0" normalizeH="0" baseline="0" noProof="0">
              <a:ln>
                <a:noFill/>
              </a:ln>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041399" y="1085549"/>
            <a:ext cx="5579707" cy="4686903"/>
          </a:xfrm>
          <a:prstGeom prst="roundRect">
            <a:avLst>
              <a:gd name="adj" fmla="val 10699"/>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000" indent="-342000">
              <a:spcBef>
                <a:spcPts val="1000"/>
              </a:spcBef>
              <a:buClr>
                <a:schemeClr val="accent1"/>
              </a:buClr>
              <a:buSzPct val="80000"/>
              <a:buFont typeface="Wingdings 3" charset="2"/>
              <a:buChar char=""/>
            </a:pPr>
            <a:r>
              <a:rPr lang="en-US" dirty="0">
                <a:solidFill>
                  <a:schemeClr val="tx1"/>
                </a:solidFill>
              </a:rPr>
              <a:t>We conducted a thorough analysis of the open pit mining  Dataset. The process included:</a:t>
            </a:r>
          </a:p>
          <a:p>
            <a:pPr marL="720000" indent="-342900">
              <a:spcBef>
                <a:spcPts val="1000"/>
              </a:spcBef>
              <a:buClr>
                <a:schemeClr val="accent1"/>
              </a:buClr>
              <a:buSzPct val="80000"/>
              <a:buFont typeface="Wingdings 3" charset="2"/>
              <a:buChar char=""/>
            </a:pPr>
            <a:r>
              <a:rPr lang="en-US" dirty="0">
                <a:solidFill>
                  <a:schemeClr val="tx1"/>
                </a:solidFill>
              </a:rPr>
              <a:t>Cleaning the data set using jupyter notebook (python)</a:t>
            </a:r>
          </a:p>
          <a:p>
            <a:pPr marL="720000" indent="-342900">
              <a:spcBef>
                <a:spcPts val="1000"/>
              </a:spcBef>
              <a:buClr>
                <a:schemeClr val="accent1"/>
              </a:buClr>
              <a:buSzPct val="80000"/>
              <a:buFont typeface="Wingdings 3" charset="2"/>
              <a:buChar char=""/>
            </a:pPr>
            <a:r>
              <a:rPr lang="en-US" dirty="0">
                <a:solidFill>
                  <a:schemeClr val="tx1"/>
                </a:solidFill>
              </a:rPr>
              <a:t>Imputed missing values ,capped outliers and done the basic checks of the EDA before loading it in to MYSQL</a:t>
            </a:r>
          </a:p>
          <a:p>
            <a:pPr marL="720000" indent="-342900">
              <a:spcBef>
                <a:spcPts val="1000"/>
              </a:spcBef>
              <a:buClr>
                <a:schemeClr val="accent1"/>
              </a:buClr>
              <a:buSzPct val="80000"/>
              <a:buFont typeface="Wingdings 3" charset="2"/>
              <a:buChar char=""/>
            </a:pPr>
            <a:r>
              <a:rPr lang="en-US" dirty="0">
                <a:solidFill>
                  <a:schemeClr val="tx1"/>
                </a:solidFill>
              </a:rPr>
              <a:t>Cleaned data is loaded into to MYSQL by integrating python with MYSQL and created tables and stored procedures in MYSQL. Derived new columns to understand the insights better and finally imported the MYSQL data to POWER BI &amp; created visualization for the analysis.</a:t>
            </a:r>
          </a:p>
        </p:txBody>
      </p:sp>
    </p:spTree>
    <p:extLst>
      <p:ext uri="{BB962C8B-B14F-4D97-AF65-F5344CB8AC3E}">
        <p14:creationId xmlns:p14="http://schemas.microsoft.com/office/powerpoint/2010/main" val="151418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994087" y="1130603"/>
            <a:ext cx="3342442" cy="4596794"/>
          </a:xfrm>
          <a:prstGeom prst="rect">
            <a:avLst/>
          </a:prstGeom>
        </p:spPr>
        <p:txBody>
          <a:bodyPr vert="horz" lIns="91440" tIns="45720" rIns="91440" bIns="45720" numCol="1" rtlCol="0" anchor="ctr" anchorCtr="0" compatLnSpc="1">
            <a:prstTxWarp prst="textNoShape">
              <a:avLst/>
            </a:prstTxWarp>
            <a:normAutofit/>
          </a:bodyPr>
          <a:lstStyle/>
          <a:p>
            <a:pPr lvl="0" fontAlgn="base">
              <a:spcBef>
                <a:spcPct val="0"/>
              </a:spcBef>
              <a:spcAft>
                <a:spcPts val="600"/>
              </a:spcAft>
              <a:defRPr/>
            </a:pPr>
            <a:r>
              <a:rPr lang="en-US" altLang="en-US" sz="3200">
                <a:solidFill>
                  <a:srgbClr val="EBEBEB"/>
                </a:solidFill>
                <a:latin typeface="+mj-lt"/>
                <a:ea typeface="+mj-ea"/>
                <a:cs typeface="+mj-cs"/>
              </a:rPr>
              <a:t>APPENDIX - DATA ASSUMPTIONS</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290077" y="437513"/>
            <a:ext cx="5502614" cy="5954325"/>
          </a:xfrm>
          <a:prstGeom prst="roundRect">
            <a:avLst>
              <a:gd name="adj" fmla="val 10699"/>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spcBef>
                <a:spcPts val="400"/>
              </a:spcBef>
              <a:spcAft>
                <a:spcPts val="400"/>
              </a:spcAft>
              <a:buClr>
                <a:srgbClr val="EE283C"/>
              </a:buClr>
            </a:pPr>
            <a:r>
              <a:rPr lang="en-US" sz="2000" dirty="0">
                <a:solidFill>
                  <a:schemeClr val="tx1"/>
                </a:solidFill>
                <a:latin typeface="Lato`"/>
              </a:rPr>
              <a:t>There were certain gaps due to data unavailability as well as dated information. </a:t>
            </a:r>
          </a:p>
          <a:p>
            <a:pPr marL="377100">
              <a:spcBef>
                <a:spcPts val="400"/>
              </a:spcBef>
              <a:spcAft>
                <a:spcPts val="400"/>
              </a:spcAft>
              <a:buClr>
                <a:srgbClr val="EE283C"/>
              </a:buClr>
            </a:pPr>
            <a:r>
              <a:rPr lang="en-US" sz="2000" dirty="0">
                <a:solidFill>
                  <a:schemeClr val="tx1"/>
                </a:solidFill>
                <a:latin typeface="Lato`"/>
              </a:rPr>
              <a:t>Assumption that decreasing availability will result in increase in performance and quality.</a:t>
            </a:r>
          </a:p>
          <a:p>
            <a:pPr marL="377100">
              <a:spcBef>
                <a:spcPts val="400"/>
              </a:spcBef>
              <a:spcAft>
                <a:spcPts val="400"/>
              </a:spcAft>
              <a:buClr>
                <a:srgbClr val="EE283C"/>
              </a:buClr>
            </a:pPr>
            <a:endParaRPr lang="en-US" sz="2000" dirty="0">
              <a:solidFill>
                <a:schemeClr val="tx1"/>
              </a:solidFill>
              <a:latin typeface="Lato`"/>
            </a:endParaRPr>
          </a:p>
          <a:p>
            <a:pPr marL="377100">
              <a:spcBef>
                <a:spcPts val="400"/>
              </a:spcBef>
              <a:spcAft>
                <a:spcPts val="400"/>
              </a:spcAft>
              <a:buClr>
                <a:srgbClr val="EE283C"/>
              </a:buClr>
            </a:pPr>
            <a:r>
              <a:rPr lang="en-US" sz="2000" dirty="0">
                <a:solidFill>
                  <a:schemeClr val="tx1"/>
                </a:solidFill>
                <a:latin typeface="Lato`"/>
              </a:rPr>
              <a:t>Assumption that volume increase in Top 5 Truck class will also result in increase in the performance </a:t>
            </a:r>
          </a:p>
          <a:p>
            <a:pPr marL="377100">
              <a:spcBef>
                <a:spcPts val="400"/>
              </a:spcBef>
              <a:spcAft>
                <a:spcPts val="400"/>
              </a:spcAft>
              <a:buClr>
                <a:srgbClr val="EE283C"/>
              </a:buClr>
            </a:pPr>
            <a:endParaRPr lang="en-US" sz="2000" dirty="0">
              <a:solidFill>
                <a:schemeClr val="tx1"/>
              </a:solidFill>
              <a:latin typeface="Lato`"/>
            </a:endParaRPr>
          </a:p>
          <a:p>
            <a:pPr marL="377100">
              <a:spcBef>
                <a:spcPts val="400"/>
              </a:spcBef>
              <a:spcAft>
                <a:spcPts val="400"/>
              </a:spcAft>
              <a:buClr>
                <a:srgbClr val="EE283C"/>
              </a:buClr>
            </a:pPr>
            <a:r>
              <a:rPr lang="en-US" sz="2000" dirty="0">
                <a:solidFill>
                  <a:schemeClr val="tx1"/>
                </a:solidFill>
                <a:latin typeface="Lato`"/>
              </a:rPr>
              <a:t>Focusing more on bottom 5 truck class to find out the exact reason for their drop in OEE is because of Loader class performance.</a:t>
            </a:r>
          </a:p>
        </p:txBody>
      </p:sp>
    </p:spTree>
    <p:extLst>
      <p:ext uri="{BB962C8B-B14F-4D97-AF65-F5344CB8AC3E}">
        <p14:creationId xmlns:p14="http://schemas.microsoft.com/office/powerpoint/2010/main" val="91510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76"/>
        <p:cNvGrpSpPr/>
        <p:nvPr/>
      </p:nvGrpSpPr>
      <p:grpSpPr>
        <a:xfrm>
          <a:off x="0" y="0"/>
          <a:ext cx="0" cy="0"/>
          <a:chOff x="0" y="0"/>
          <a:chExt cx="0" cy="0"/>
        </a:xfrm>
      </p:grpSpPr>
      <p:pic>
        <p:nvPicPr>
          <p:cNvPr id="30" name="Picture 9">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11">
            <a:extLst>
              <a:ext uri="{FF2B5EF4-FFF2-40B4-BE49-F238E27FC236}">
                <a16:creationId xmlns:a16="http://schemas.microsoft.com/office/drawing/2014/main" id="{17B2B42C-0777-4D6E-9432-535281803A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2" name="Picture 13">
            <a:extLst>
              <a:ext uri="{FF2B5EF4-FFF2-40B4-BE49-F238E27FC236}">
                <a16:creationId xmlns:a16="http://schemas.microsoft.com/office/drawing/2014/main" id="{EFEAAB60-93E2-4DC6-99AC-939637BCE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3" name="Rectangle 15">
            <a:extLst>
              <a:ext uri="{FF2B5EF4-FFF2-40B4-BE49-F238E27FC236}">
                <a16:creationId xmlns:a16="http://schemas.microsoft.com/office/drawing/2014/main" id="{7EF5ECB8-D49C-48FB-A93E-88EB2FFDF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7">
            <a:extLst>
              <a:ext uri="{FF2B5EF4-FFF2-40B4-BE49-F238E27FC236}">
                <a16:creationId xmlns:a16="http://schemas.microsoft.com/office/drawing/2014/main" id="{411B77A2-BD5C-432D-B52E-C12612C74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5" name="Rectangle 19">
            <a:extLst>
              <a:ext uri="{FF2B5EF4-FFF2-40B4-BE49-F238E27FC236}">
                <a16:creationId xmlns:a16="http://schemas.microsoft.com/office/drawing/2014/main" id="{B5C18694-F55B-41C0-ABF3-C1D971F99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21">
            <a:extLst>
              <a:ext uri="{FF2B5EF4-FFF2-40B4-BE49-F238E27FC236}">
                <a16:creationId xmlns:a16="http://schemas.microsoft.com/office/drawing/2014/main" id="{E3E46CA8-7278-4BA3-AACE-235B5B3B53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3177" y="2372138"/>
            <a:ext cx="12192000" cy="2146655"/>
          </a:xfrm>
          <a:prstGeom prst="rect">
            <a:avLst/>
          </a:prstGeom>
          <a:effectLst>
            <a:outerShdw blurRad="88900" dist="38100" dir="2700000" algn="tl" rotWithShape="0">
              <a:prstClr val="black">
                <a:alpha val="30000"/>
              </a:prstClr>
            </a:outerShdw>
          </a:effectLst>
        </p:spPr>
        <p:txBody>
          <a:bodyPr vert="horz" lIns="91440" tIns="45720" rIns="91440" bIns="45720" numCol="1" rtlCol="0" anchor="ctr" anchorCtr="0" compatLnSpc="1">
            <a:prstTxWarp prst="textNoShape">
              <a:avLst/>
            </a:prstTxWarp>
            <a:normAutofit/>
          </a:bodyPr>
          <a:lstStyle/>
          <a:p>
            <a:pPr lvl="0" algn="ctr" defTabSz="914400" fontAlgn="base">
              <a:lnSpc>
                <a:spcPct val="90000"/>
              </a:lnSpc>
              <a:spcBef>
                <a:spcPct val="0"/>
              </a:spcBef>
              <a:spcAft>
                <a:spcPts val="600"/>
              </a:spcAft>
              <a:defRPr/>
            </a:pPr>
            <a:r>
              <a:rPr lang="en-US" altLang="en-US" sz="4000" dirty="0">
                <a:latin typeface="+mj-lt"/>
                <a:ea typeface="+mj-ea"/>
                <a:cs typeface="+mj-cs"/>
              </a:rPr>
              <a:t>IMPACT OF LOADER CLASS IN PERFORMANCE</a:t>
            </a:r>
            <a:endParaRPr kumimoji="0" lang="en-US" altLang="en-US" sz="4000" u="none" strike="noStrike"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3707048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994087" y="1130603"/>
            <a:ext cx="3342442" cy="4596794"/>
          </a:xfrm>
          <a:prstGeom prst="rect">
            <a:avLst/>
          </a:prstGeom>
        </p:spPr>
        <p:txBody>
          <a:bodyPr vert="horz" lIns="91440" tIns="45720" rIns="91440" bIns="45720" numCol="1" rtlCol="0" anchor="ctr" anchorCtr="0" compatLnSpc="1">
            <a:prstTxWarp prst="textNoShape">
              <a:avLst/>
            </a:prstTxWarp>
            <a:normAutofit/>
          </a:bodyPr>
          <a:lstStyle/>
          <a:p>
            <a:pPr lvl="0" fontAlgn="base">
              <a:spcBef>
                <a:spcPct val="0"/>
              </a:spcBef>
              <a:spcAft>
                <a:spcPts val="600"/>
              </a:spcAft>
              <a:defRPr/>
            </a:pPr>
            <a:r>
              <a:rPr lang="en-US" altLang="en-US" sz="3200">
                <a:solidFill>
                  <a:srgbClr val="EBEBEB"/>
                </a:solidFill>
                <a:latin typeface="+mj-lt"/>
                <a:ea typeface="+mj-ea"/>
                <a:cs typeface="+mj-cs"/>
              </a:rPr>
              <a:t>AGENDA </a:t>
            </a:r>
            <a:endParaRPr kumimoji="0" lang="en-US" altLang="en-US" sz="3200" u="none" strike="noStrike" cap="none" spc="0" normalizeH="0" baseline="0" noProof="0">
              <a:ln>
                <a:noFill/>
              </a:ln>
              <a:solidFill>
                <a:srgbClr val="EBEBEB"/>
              </a:solidFill>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290077" y="437513"/>
            <a:ext cx="5502614" cy="5954325"/>
          </a:xfrm>
          <a:prstGeom prst="roundRect">
            <a:avLst>
              <a:gd name="adj" fmla="val 9140"/>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000" indent="-342000">
              <a:spcBef>
                <a:spcPts val="1000"/>
              </a:spcBef>
              <a:buClr>
                <a:schemeClr val="accent1"/>
              </a:buClr>
              <a:buSzPct val="80000"/>
              <a:buFont typeface="Wingdings 3" charset="2"/>
              <a:buChar char=""/>
            </a:pPr>
            <a:r>
              <a:rPr lang="en-US" sz="2000" dirty="0">
                <a:solidFill>
                  <a:schemeClr val="tx1">
                    <a:lumMod val="75000"/>
                    <a:lumOff val="25000"/>
                  </a:schemeClr>
                </a:solidFill>
              </a:rPr>
              <a:t>Objective </a:t>
            </a:r>
          </a:p>
          <a:p>
            <a:pPr marL="342000" indent="-342000">
              <a:spcBef>
                <a:spcPts val="1000"/>
              </a:spcBef>
              <a:buClr>
                <a:schemeClr val="accent1"/>
              </a:buClr>
              <a:buSzPct val="80000"/>
              <a:buFont typeface="Wingdings 3" charset="2"/>
              <a:buChar char=""/>
            </a:pPr>
            <a:r>
              <a:rPr lang="en-US" sz="2000" dirty="0">
                <a:solidFill>
                  <a:schemeClr val="tx1">
                    <a:lumMod val="75000"/>
                    <a:lumOff val="25000"/>
                  </a:schemeClr>
                </a:solidFill>
              </a:rPr>
              <a:t>Background</a:t>
            </a:r>
          </a:p>
          <a:p>
            <a:pPr marL="342000" indent="-342000">
              <a:spcBef>
                <a:spcPts val="1000"/>
              </a:spcBef>
              <a:buClr>
                <a:schemeClr val="accent1"/>
              </a:buClr>
              <a:buSzPct val="80000"/>
              <a:buFont typeface="Wingdings 3" charset="2"/>
              <a:buChar char=""/>
            </a:pPr>
            <a:r>
              <a:rPr lang="en-US" sz="2000" dirty="0">
                <a:solidFill>
                  <a:schemeClr val="tx1">
                    <a:lumMod val="75000"/>
                    <a:lumOff val="25000"/>
                  </a:schemeClr>
                </a:solidFill>
              </a:rPr>
              <a:t>Key findings</a:t>
            </a:r>
          </a:p>
          <a:p>
            <a:pPr marL="342000" indent="-342000">
              <a:spcBef>
                <a:spcPts val="1000"/>
              </a:spcBef>
              <a:buClr>
                <a:schemeClr val="accent1"/>
              </a:buClr>
              <a:buSzPct val="80000"/>
              <a:buFont typeface="Wingdings 3" charset="2"/>
              <a:buChar char=""/>
            </a:pPr>
            <a:r>
              <a:rPr lang="en-US" sz="2000" dirty="0">
                <a:solidFill>
                  <a:schemeClr val="tx1">
                    <a:lumMod val="75000"/>
                    <a:lumOff val="25000"/>
                  </a:schemeClr>
                </a:solidFill>
              </a:rPr>
              <a:t>Recommendations</a:t>
            </a:r>
          </a:p>
          <a:p>
            <a:pPr marL="342000" indent="-342000">
              <a:spcBef>
                <a:spcPts val="1000"/>
              </a:spcBef>
              <a:buClr>
                <a:schemeClr val="accent1"/>
              </a:buClr>
              <a:buSzPct val="80000"/>
              <a:buFont typeface="Wingdings 3" charset="2"/>
              <a:buChar char=""/>
            </a:pPr>
            <a:r>
              <a:rPr lang="en-US" sz="2000" dirty="0">
                <a:solidFill>
                  <a:schemeClr val="tx1">
                    <a:lumMod val="75000"/>
                    <a:lumOff val="25000"/>
                  </a:schemeClr>
                </a:solidFill>
              </a:rPr>
              <a:t>Appendix:</a:t>
            </a:r>
          </a:p>
          <a:p>
            <a:pPr marL="720000" indent="-342900">
              <a:spcBef>
                <a:spcPts val="1000"/>
              </a:spcBef>
              <a:buClr>
                <a:schemeClr val="accent1"/>
              </a:buClr>
              <a:buSzPct val="80000"/>
              <a:buFont typeface="Wingdings 3" charset="2"/>
              <a:buChar char=""/>
            </a:pPr>
            <a:r>
              <a:rPr lang="en-US" sz="2000" dirty="0">
                <a:solidFill>
                  <a:schemeClr val="tx1">
                    <a:lumMod val="75000"/>
                    <a:lumOff val="25000"/>
                  </a:schemeClr>
                </a:solidFill>
              </a:rPr>
              <a:t>Data sources </a:t>
            </a:r>
          </a:p>
          <a:p>
            <a:pPr marL="720000" indent="-342900">
              <a:spcBef>
                <a:spcPts val="1000"/>
              </a:spcBef>
              <a:buClr>
                <a:schemeClr val="accent1"/>
              </a:buClr>
              <a:buSzPct val="80000"/>
              <a:buFont typeface="Wingdings 3" charset="2"/>
              <a:buChar char=""/>
            </a:pPr>
            <a:r>
              <a:rPr lang="en-US" sz="2000" dirty="0">
                <a:solidFill>
                  <a:schemeClr val="tx1">
                    <a:lumMod val="75000"/>
                    <a:lumOff val="25000"/>
                  </a:schemeClr>
                </a:solidFill>
              </a:rPr>
              <a:t>Data methodology</a:t>
            </a:r>
          </a:p>
          <a:p>
            <a:pPr marL="720000" indent="-342900">
              <a:spcBef>
                <a:spcPts val="1000"/>
              </a:spcBef>
              <a:buClr>
                <a:schemeClr val="accent1"/>
              </a:buClr>
              <a:buSzPct val="80000"/>
              <a:buFont typeface="Wingdings 3" charset="2"/>
              <a:buChar char=""/>
            </a:pPr>
            <a:r>
              <a:rPr lang="en-US" sz="2000" dirty="0">
                <a:solidFill>
                  <a:schemeClr val="tx1">
                    <a:lumMod val="75000"/>
                    <a:lumOff val="25000"/>
                  </a:schemeClr>
                </a:solidFill>
              </a:rPr>
              <a:t>Data model assumptions</a:t>
            </a:r>
          </a:p>
        </p:txBody>
      </p:sp>
    </p:spTree>
    <p:extLst>
      <p:ext uri="{BB962C8B-B14F-4D97-AF65-F5344CB8AC3E}">
        <p14:creationId xmlns:p14="http://schemas.microsoft.com/office/powerpoint/2010/main" val="78464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836247" y="1085549"/>
            <a:ext cx="3430947" cy="4686903"/>
          </a:xfrm>
          <a:prstGeom prst="rect">
            <a:avLst/>
          </a:prstGeom>
        </p:spPr>
        <p:txBody>
          <a:bodyPr vert="horz" lIns="91440" tIns="45720" rIns="91440" bIns="45720" numCol="1" rtlCol="0" anchor="ctr" anchorCtr="0" compatLnSpc="1">
            <a:prstTxWarp prst="textNoShape">
              <a:avLst/>
            </a:prstTxWarp>
            <a:normAutofit/>
          </a:bodyPr>
          <a:lstStyle/>
          <a:p>
            <a:pPr lvl="0" algn="r" fontAlgn="base">
              <a:spcBef>
                <a:spcPct val="0"/>
              </a:spcBef>
              <a:spcAft>
                <a:spcPts val="600"/>
              </a:spcAft>
              <a:defRPr/>
            </a:pPr>
            <a:r>
              <a:rPr lang="en-US" altLang="en-US" sz="3600">
                <a:latin typeface="+mj-lt"/>
                <a:ea typeface="+mj-ea"/>
                <a:cs typeface="+mj-cs"/>
              </a:rPr>
              <a:t>OBJECTIVE</a:t>
            </a:r>
            <a:endParaRPr kumimoji="0" lang="en-US" altLang="en-US" sz="3600" u="none" strike="noStrike" cap="none" spc="0" normalizeH="0" baseline="0" noProof="0">
              <a:ln>
                <a:noFill/>
              </a:ln>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041399" y="1085549"/>
            <a:ext cx="5579707" cy="4686903"/>
          </a:xfrm>
          <a:prstGeom prst="roundRect">
            <a:avLst>
              <a:gd name="adj" fmla="val 11141"/>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000" indent="-342000">
              <a:spcBef>
                <a:spcPts val="1000"/>
              </a:spcBef>
              <a:buClr>
                <a:schemeClr val="accent1"/>
              </a:buClr>
              <a:buSzPct val="80000"/>
              <a:buFont typeface="Wingdings 3" charset="2"/>
              <a:buChar char=""/>
            </a:pPr>
            <a:r>
              <a:rPr lang="en-US" dirty="0">
                <a:solidFill>
                  <a:schemeClr val="tx1"/>
                </a:solidFill>
              </a:rPr>
              <a:t>Improve the efficiency of production </a:t>
            </a:r>
          </a:p>
          <a:p>
            <a:pPr marL="342000" indent="-342000">
              <a:spcBef>
                <a:spcPts val="1000"/>
              </a:spcBef>
              <a:buClr>
                <a:schemeClr val="accent1"/>
              </a:buClr>
              <a:buSzPct val="80000"/>
              <a:buFont typeface="Wingdings 3" charset="2"/>
              <a:buChar char=""/>
            </a:pPr>
            <a:r>
              <a:rPr lang="en-US" dirty="0">
                <a:solidFill>
                  <a:schemeClr val="tx1"/>
                </a:solidFill>
              </a:rPr>
              <a:t>Improve our understanding about equipment with low and high performance </a:t>
            </a:r>
          </a:p>
          <a:p>
            <a:pPr marL="342000" indent="-342000">
              <a:spcBef>
                <a:spcPts val="1000"/>
              </a:spcBef>
              <a:buClr>
                <a:schemeClr val="accent1"/>
              </a:buClr>
              <a:buSzPct val="80000"/>
              <a:buFont typeface="Wingdings 3" charset="2"/>
              <a:buChar char=""/>
            </a:pPr>
            <a:r>
              <a:rPr lang="en-US" dirty="0">
                <a:solidFill>
                  <a:schemeClr val="tx1"/>
                </a:solidFill>
              </a:rPr>
              <a:t>Provide recommendations to our operations team</a:t>
            </a:r>
          </a:p>
        </p:txBody>
      </p:sp>
    </p:spTree>
    <p:extLst>
      <p:ext uri="{BB962C8B-B14F-4D97-AF65-F5344CB8AC3E}">
        <p14:creationId xmlns:p14="http://schemas.microsoft.com/office/powerpoint/2010/main" val="408629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836247" y="1085549"/>
            <a:ext cx="3430947" cy="4686903"/>
          </a:xfrm>
          <a:prstGeom prst="rect">
            <a:avLst/>
          </a:prstGeom>
        </p:spPr>
        <p:txBody>
          <a:bodyPr vert="horz" lIns="91440" tIns="45720" rIns="91440" bIns="45720" numCol="1" rtlCol="0" anchor="ctr" anchorCtr="0" compatLnSpc="1">
            <a:prstTxWarp prst="textNoShape">
              <a:avLst/>
            </a:prstTxWarp>
            <a:normAutofit/>
          </a:bodyPr>
          <a:lstStyle/>
          <a:p>
            <a:pPr lvl="0" algn="r" fontAlgn="base">
              <a:spcBef>
                <a:spcPct val="0"/>
              </a:spcBef>
              <a:spcAft>
                <a:spcPts val="600"/>
              </a:spcAft>
              <a:defRPr/>
            </a:pPr>
            <a:r>
              <a:rPr lang="en-US" altLang="en-US" sz="3600">
                <a:latin typeface="+mj-lt"/>
                <a:ea typeface="+mj-ea"/>
                <a:cs typeface="+mj-cs"/>
              </a:rPr>
              <a:t>BackGround</a:t>
            </a:r>
            <a:endParaRPr kumimoji="0" lang="en-US" altLang="en-US" sz="3600" u="none" strike="noStrike" cap="none" spc="0" normalizeH="0" baseline="0" noProof="0">
              <a:ln>
                <a:noFill/>
              </a:ln>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041399" y="1085549"/>
            <a:ext cx="5579707" cy="4686903"/>
          </a:xfrm>
          <a:prstGeom prst="roundRect">
            <a:avLst>
              <a:gd name="adj" fmla="val 11141"/>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285750" indent="-285750">
              <a:spcBef>
                <a:spcPts val="1000"/>
              </a:spcBef>
              <a:buClr>
                <a:schemeClr val="accent1"/>
              </a:buClr>
              <a:buSzPct val="80000"/>
              <a:buFont typeface="Wingdings" panose="05000000000000000000" pitchFamily="2" charset="2"/>
              <a:buChar char="q"/>
            </a:pPr>
            <a:r>
              <a:rPr lang="en-US" dirty="0">
                <a:solidFill>
                  <a:schemeClr val="tx1"/>
                </a:solidFill>
              </a:rPr>
              <a:t>Top 5 performing equipment belongs to equipment category Shovel class in terms of Average rate .</a:t>
            </a:r>
          </a:p>
          <a:p>
            <a:pPr marL="285750" indent="-285750">
              <a:spcBef>
                <a:spcPts val="1000"/>
              </a:spcBef>
              <a:buClr>
                <a:schemeClr val="accent1"/>
              </a:buClr>
              <a:buSzPct val="80000"/>
              <a:buFont typeface="Arial" panose="020B0604020202020204" pitchFamily="34" charset="0"/>
              <a:buChar char="•"/>
            </a:pPr>
            <a:r>
              <a:rPr lang="en-US" dirty="0">
                <a:solidFill>
                  <a:schemeClr val="tx1"/>
                </a:solidFill>
              </a:rPr>
              <a:t>Bottom 5 performing equipment belongs to equipment category Loader class in terms of Average rate .</a:t>
            </a:r>
          </a:p>
          <a:p>
            <a:pPr marL="285750" indent="-285750">
              <a:spcBef>
                <a:spcPts val="1000"/>
              </a:spcBef>
              <a:buClr>
                <a:schemeClr val="accent1"/>
              </a:buClr>
              <a:buSzPct val="80000"/>
              <a:buFont typeface="Wingdings" panose="05000000000000000000" pitchFamily="2" charset="2"/>
              <a:buChar char="q"/>
            </a:pPr>
            <a:r>
              <a:rPr lang="en-US" dirty="0">
                <a:solidFill>
                  <a:schemeClr val="tx1"/>
                </a:solidFill>
              </a:rPr>
              <a:t>Performance and quality of the equipment plays a vital role in deciding the OEE .</a:t>
            </a:r>
          </a:p>
          <a:p>
            <a:pPr marL="342000" indent="-342000">
              <a:spcBef>
                <a:spcPts val="1000"/>
              </a:spcBef>
              <a:buClr>
                <a:schemeClr val="accent1"/>
              </a:buClr>
              <a:buSzPct val="80000"/>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155421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19270" y="328084"/>
            <a:ext cx="4169411" cy="1020232"/>
          </a:xfrm>
          <a:prstGeom prst="rect">
            <a:avLst/>
          </a:prstGeom>
        </p:spPr>
        <p:txBody>
          <a:bodyPr vert="horz" lIns="91440" tIns="45720" rIns="91440" bIns="45720" numCol="1" rtlCol="0" anchor="ctr" anchorCtr="0" compatLnSpc="1">
            <a:prstTxWarp prst="textNoShape">
              <a:avLst/>
            </a:prstTxWarp>
            <a:normAutofit/>
          </a:bodyPr>
          <a:lstStyle/>
          <a:p>
            <a:pPr lvl="0" fontAlgn="base">
              <a:lnSpc>
                <a:spcPct val="90000"/>
              </a:lnSpc>
              <a:spcBef>
                <a:spcPct val="0"/>
              </a:spcBef>
              <a:spcAft>
                <a:spcPts val="600"/>
              </a:spcAft>
              <a:defRPr/>
            </a:pPr>
            <a:r>
              <a:rPr kumimoji="0" lang="en-US" altLang="en-US" sz="2000" b="0" i="0" u="none" strike="noStrike" kern="1200" cap="none" spc="0" normalizeH="0" baseline="0" noProof="0" dirty="0">
                <a:ln>
                  <a:noFill/>
                </a:ln>
                <a:solidFill>
                  <a:schemeClr val="bg2"/>
                </a:solidFill>
                <a:effectLst/>
                <a:uLnTx/>
                <a:uFillTx/>
                <a:latin typeface="+mj-lt"/>
                <a:ea typeface="+mj-ea"/>
                <a:cs typeface="+mj-cs"/>
              </a:rPr>
              <a:t>Low Performing Equipment</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06816" y="2147405"/>
            <a:ext cx="3133726" cy="3898900"/>
          </a:xfrm>
          <a:prstGeom prst="roundRect">
            <a:avLst>
              <a:gd name="adj" fmla="val 9140"/>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Average production rate of the bottom 5 machine is less than 2 million.</a:t>
            </a:r>
          </a:p>
          <a:p>
            <a:pPr marL="342000" indent="-342000">
              <a:lnSpc>
                <a:spcPct val="90000"/>
              </a:lnSpc>
              <a:spcBef>
                <a:spcPts val="1000"/>
              </a:spcBef>
              <a:buClr>
                <a:schemeClr val="accent1"/>
              </a:buClr>
              <a:buSzPct val="80000"/>
              <a:buFont typeface="Wingdings 3" charset="2"/>
              <a:buChar char=""/>
            </a:pPr>
            <a:endParaRPr lang="en-US" sz="1500" dirty="0">
              <a:solidFill>
                <a:schemeClr val="bg1"/>
              </a:solidFill>
            </a:endParaRPr>
          </a:p>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All the Bottom 5 performing machines belongs to the Loader Class Category.</a:t>
            </a:r>
          </a:p>
          <a:p>
            <a:pPr marL="342000" indent="-342000">
              <a:lnSpc>
                <a:spcPct val="90000"/>
              </a:lnSpc>
              <a:spcBef>
                <a:spcPts val="1000"/>
              </a:spcBef>
              <a:buClr>
                <a:schemeClr val="accent1"/>
              </a:buClr>
              <a:buSzPct val="80000"/>
              <a:buFont typeface="Wingdings 3" charset="2"/>
              <a:buChar char=""/>
            </a:pPr>
            <a:endParaRPr lang="en-US" sz="1500" dirty="0">
              <a:solidFill>
                <a:schemeClr val="bg1"/>
              </a:solidFill>
            </a:endParaRPr>
          </a:p>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OEE of the Truckers in this category is very low .</a:t>
            </a:r>
          </a:p>
        </p:txBody>
      </p:sp>
      <p:pic>
        <p:nvPicPr>
          <p:cNvPr id="6" name="Picture 5">
            <a:extLst>
              <a:ext uri="{FF2B5EF4-FFF2-40B4-BE49-F238E27FC236}">
                <a16:creationId xmlns:a16="http://schemas.microsoft.com/office/drawing/2014/main" id="{075B859C-9F80-4FA1-89F2-D1C1CE9258FF}"/>
              </a:ext>
            </a:extLst>
          </p:cNvPr>
          <p:cNvPicPr>
            <a:picLocks noChangeAspect="1"/>
          </p:cNvPicPr>
          <p:nvPr/>
        </p:nvPicPr>
        <p:blipFill>
          <a:blip r:embed="rId3"/>
          <a:stretch>
            <a:fillRect/>
          </a:stretch>
        </p:blipFill>
        <p:spPr>
          <a:xfrm>
            <a:off x="4606733" y="0"/>
            <a:ext cx="7585267" cy="4791075"/>
          </a:xfrm>
          <a:prstGeom prst="rect">
            <a:avLst/>
          </a:prstGeom>
        </p:spPr>
      </p:pic>
    </p:spTree>
    <p:extLst>
      <p:ext uri="{BB962C8B-B14F-4D97-AF65-F5344CB8AC3E}">
        <p14:creationId xmlns:p14="http://schemas.microsoft.com/office/powerpoint/2010/main" val="274939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19270" y="328084"/>
            <a:ext cx="4169411" cy="1020232"/>
          </a:xfrm>
          <a:prstGeom prst="rect">
            <a:avLst/>
          </a:prstGeom>
        </p:spPr>
        <p:txBody>
          <a:bodyPr vert="horz" lIns="91440" tIns="45720" rIns="91440" bIns="45720" numCol="1" rtlCol="0" anchor="ctr" anchorCtr="0" compatLnSpc="1">
            <a:prstTxWarp prst="textNoShape">
              <a:avLst/>
            </a:prstTxWarp>
            <a:normAutofit/>
          </a:bodyPr>
          <a:lstStyle/>
          <a:p>
            <a:pPr lvl="0" fontAlgn="base">
              <a:lnSpc>
                <a:spcPct val="90000"/>
              </a:lnSpc>
              <a:spcBef>
                <a:spcPct val="0"/>
              </a:spcBef>
              <a:spcAft>
                <a:spcPts val="600"/>
              </a:spcAft>
              <a:defRPr/>
            </a:pPr>
            <a:r>
              <a:rPr kumimoji="0" lang="en-US" altLang="en-US" sz="2000" b="0" i="0" u="none" strike="noStrike" kern="1200" cap="none" spc="0" normalizeH="0" baseline="0" noProof="0" dirty="0">
                <a:ln>
                  <a:noFill/>
                </a:ln>
                <a:solidFill>
                  <a:schemeClr val="bg2"/>
                </a:solidFill>
                <a:effectLst/>
                <a:uLnTx/>
                <a:uFillTx/>
                <a:latin typeface="+mj-lt"/>
                <a:ea typeface="+mj-ea"/>
                <a:cs typeface="+mj-cs"/>
              </a:rPr>
              <a:t>High Performing Equipment</a:t>
            </a: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06816" y="2147405"/>
            <a:ext cx="3133726" cy="3898900"/>
          </a:xfrm>
          <a:prstGeom prst="roundRect">
            <a:avLst>
              <a:gd name="adj" fmla="val 9140"/>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Average production rate of the Top 5 machine is around 28 million.</a:t>
            </a:r>
          </a:p>
          <a:p>
            <a:pPr marL="342000" indent="-342000">
              <a:lnSpc>
                <a:spcPct val="90000"/>
              </a:lnSpc>
              <a:spcBef>
                <a:spcPts val="1000"/>
              </a:spcBef>
              <a:buClr>
                <a:schemeClr val="accent1"/>
              </a:buClr>
              <a:buSzPct val="80000"/>
              <a:buFont typeface="Wingdings 3" charset="2"/>
              <a:buChar char=""/>
            </a:pPr>
            <a:endParaRPr lang="en-US" sz="1500" dirty="0">
              <a:solidFill>
                <a:schemeClr val="bg1"/>
              </a:solidFill>
            </a:endParaRPr>
          </a:p>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The top 5 performing machines belongs to the Shovel Class Category.</a:t>
            </a:r>
          </a:p>
          <a:p>
            <a:pPr marL="342000" indent="-342000">
              <a:lnSpc>
                <a:spcPct val="90000"/>
              </a:lnSpc>
              <a:spcBef>
                <a:spcPts val="1000"/>
              </a:spcBef>
              <a:buClr>
                <a:schemeClr val="accent1"/>
              </a:buClr>
              <a:buSzPct val="80000"/>
              <a:buFont typeface="Wingdings 3" charset="2"/>
              <a:buChar char=""/>
            </a:pPr>
            <a:endParaRPr lang="en-US" sz="1500" dirty="0">
              <a:solidFill>
                <a:schemeClr val="bg1"/>
              </a:solidFill>
            </a:endParaRPr>
          </a:p>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OEE of the top 5 Truckers is three times more than the OEE of the bottom 5 Truckers..</a:t>
            </a:r>
          </a:p>
        </p:txBody>
      </p:sp>
      <p:pic>
        <p:nvPicPr>
          <p:cNvPr id="4" name="Picture 3">
            <a:extLst>
              <a:ext uri="{FF2B5EF4-FFF2-40B4-BE49-F238E27FC236}">
                <a16:creationId xmlns:a16="http://schemas.microsoft.com/office/drawing/2014/main" id="{B8193C9D-EEAC-44D3-8A72-309051CAC0DE}"/>
              </a:ext>
            </a:extLst>
          </p:cNvPr>
          <p:cNvPicPr>
            <a:picLocks noChangeAspect="1"/>
          </p:cNvPicPr>
          <p:nvPr/>
        </p:nvPicPr>
        <p:blipFill>
          <a:blip r:embed="rId3"/>
          <a:stretch>
            <a:fillRect/>
          </a:stretch>
        </p:blipFill>
        <p:spPr>
          <a:xfrm>
            <a:off x="4133850" y="40021"/>
            <a:ext cx="8058150" cy="4819650"/>
          </a:xfrm>
          <a:prstGeom prst="rect">
            <a:avLst/>
          </a:prstGeom>
        </p:spPr>
      </p:pic>
    </p:spTree>
    <p:extLst>
      <p:ext uri="{BB962C8B-B14F-4D97-AF65-F5344CB8AC3E}">
        <p14:creationId xmlns:p14="http://schemas.microsoft.com/office/powerpoint/2010/main" val="311508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19271" y="328084"/>
            <a:ext cx="3321272" cy="1020232"/>
          </a:xfrm>
          <a:prstGeom prst="rect">
            <a:avLst/>
          </a:prstGeom>
        </p:spPr>
        <p:txBody>
          <a:bodyPr vert="horz" lIns="91440" tIns="45720" rIns="91440" bIns="45720" numCol="1" rtlCol="0" anchor="ctr" anchorCtr="0" compatLnSpc="1">
            <a:prstTxWarp prst="textNoShape">
              <a:avLst/>
            </a:prstTxWarp>
            <a:normAutofit/>
          </a:bodyPr>
          <a:lstStyle/>
          <a:p>
            <a:pPr lvl="0" algn="ctr" fontAlgn="base">
              <a:lnSpc>
                <a:spcPct val="90000"/>
              </a:lnSpc>
              <a:spcBef>
                <a:spcPct val="0"/>
              </a:spcBef>
              <a:spcAft>
                <a:spcPts val="600"/>
              </a:spcAft>
              <a:defRPr/>
            </a:pPr>
            <a:r>
              <a:rPr lang="en-US" altLang="en-US" sz="2000" dirty="0">
                <a:solidFill>
                  <a:schemeClr val="bg2"/>
                </a:solidFill>
                <a:latin typeface="+mj-lt"/>
                <a:ea typeface="+mj-ea"/>
                <a:cs typeface="+mj-cs"/>
              </a:rPr>
              <a:t>OEE</a:t>
            </a:r>
            <a:endParaRPr kumimoji="0" lang="en-US" altLang="en-US" sz="2000" b="0" i="0" u="none" strike="noStrike" kern="1200" cap="none" spc="0" normalizeH="0" baseline="0" noProof="0" dirty="0">
              <a:ln>
                <a:noFill/>
              </a:ln>
              <a:solidFill>
                <a:schemeClr val="bg2"/>
              </a:solidFill>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306816" y="2147405"/>
            <a:ext cx="3133726" cy="3898900"/>
          </a:xfrm>
          <a:prstGeom prst="roundRect">
            <a:avLst>
              <a:gd name="adj" fmla="val 9140"/>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Availability of equipment category Truck is significantly high .</a:t>
            </a:r>
          </a:p>
          <a:p>
            <a:pPr marL="342000" indent="-342000">
              <a:lnSpc>
                <a:spcPct val="90000"/>
              </a:lnSpc>
              <a:spcBef>
                <a:spcPts val="1000"/>
              </a:spcBef>
              <a:buClr>
                <a:schemeClr val="accent1"/>
              </a:buClr>
              <a:buSzPct val="80000"/>
              <a:buFont typeface="Wingdings 3" charset="2"/>
              <a:buChar char=""/>
            </a:pPr>
            <a:endParaRPr lang="en-US" sz="1500" dirty="0">
              <a:solidFill>
                <a:schemeClr val="bg1"/>
              </a:solidFill>
            </a:endParaRPr>
          </a:p>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High Availability results in decrease in performance.</a:t>
            </a:r>
          </a:p>
          <a:p>
            <a:pPr marL="342000" indent="-342000">
              <a:lnSpc>
                <a:spcPct val="90000"/>
              </a:lnSpc>
              <a:spcBef>
                <a:spcPts val="1000"/>
              </a:spcBef>
              <a:buClr>
                <a:schemeClr val="accent1"/>
              </a:buClr>
              <a:buSzPct val="80000"/>
              <a:buFont typeface="Wingdings 3" charset="2"/>
              <a:buChar char=""/>
            </a:pPr>
            <a:endParaRPr lang="en-US" sz="1500" dirty="0">
              <a:solidFill>
                <a:schemeClr val="bg1"/>
              </a:solidFill>
            </a:endParaRPr>
          </a:p>
          <a:p>
            <a:pPr marL="342000" indent="-342000">
              <a:lnSpc>
                <a:spcPct val="90000"/>
              </a:lnSpc>
              <a:spcBef>
                <a:spcPts val="1000"/>
              </a:spcBef>
              <a:buClr>
                <a:schemeClr val="accent1"/>
              </a:buClr>
              <a:buSzPct val="80000"/>
              <a:buFont typeface="Wingdings 3" charset="2"/>
              <a:buChar char=""/>
            </a:pPr>
            <a:r>
              <a:rPr lang="en-US" sz="1500" dirty="0">
                <a:solidFill>
                  <a:schemeClr val="bg1"/>
                </a:solidFill>
              </a:rPr>
              <a:t>Top and Bottom 5 Truckers are related with shovel and Loader class category.</a:t>
            </a:r>
          </a:p>
        </p:txBody>
      </p:sp>
      <p:pic>
        <p:nvPicPr>
          <p:cNvPr id="6" name="Picture 5">
            <a:extLst>
              <a:ext uri="{FF2B5EF4-FFF2-40B4-BE49-F238E27FC236}">
                <a16:creationId xmlns:a16="http://schemas.microsoft.com/office/drawing/2014/main" id="{595AAE26-D078-4CB5-9F0D-12214C6F605A}"/>
              </a:ext>
            </a:extLst>
          </p:cNvPr>
          <p:cNvPicPr>
            <a:picLocks noChangeAspect="1"/>
          </p:cNvPicPr>
          <p:nvPr/>
        </p:nvPicPr>
        <p:blipFill>
          <a:blip r:embed="rId3"/>
          <a:stretch>
            <a:fillRect/>
          </a:stretch>
        </p:blipFill>
        <p:spPr>
          <a:xfrm>
            <a:off x="3562350" y="0"/>
            <a:ext cx="8629650" cy="4994031"/>
          </a:xfrm>
          <a:prstGeom prst="rect">
            <a:avLst/>
          </a:prstGeom>
        </p:spPr>
      </p:pic>
    </p:spTree>
    <p:extLst>
      <p:ext uri="{BB962C8B-B14F-4D97-AF65-F5344CB8AC3E}">
        <p14:creationId xmlns:p14="http://schemas.microsoft.com/office/powerpoint/2010/main" val="1701010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 y="1085549"/>
            <a:ext cx="4267194" cy="2545547"/>
          </a:xfrm>
          <a:prstGeom prst="rect">
            <a:avLst/>
          </a:prstGeom>
        </p:spPr>
        <p:txBody>
          <a:bodyPr vert="horz" lIns="91440" tIns="45720" rIns="91440" bIns="45720" numCol="1" rtlCol="0" anchor="ctr" anchorCtr="0" compatLnSpc="1">
            <a:prstTxWarp prst="textNoShape">
              <a:avLst/>
            </a:prstTxWarp>
            <a:normAutofit/>
          </a:bodyPr>
          <a:lstStyle/>
          <a:p>
            <a:pPr lvl="0" algn="r" fontAlgn="base">
              <a:spcBef>
                <a:spcPct val="0"/>
              </a:spcBef>
              <a:spcAft>
                <a:spcPts val="600"/>
              </a:spcAft>
              <a:defRPr/>
            </a:pPr>
            <a:r>
              <a:rPr lang="en-US" altLang="en-US" sz="3600" dirty="0">
                <a:latin typeface="+mj-lt"/>
                <a:ea typeface="+mj-ea"/>
                <a:cs typeface="+mj-cs"/>
              </a:rPr>
              <a:t>RECOMMENDATIONS</a:t>
            </a:r>
            <a:endParaRPr kumimoji="0" lang="en-US" altLang="en-US" sz="3600" u="none" strike="noStrike" cap="none" spc="0" normalizeH="0" baseline="0" noProof="0" dirty="0">
              <a:ln>
                <a:noFill/>
              </a:ln>
              <a:effectLst/>
              <a:uLnTx/>
              <a:uFillTx/>
              <a:latin typeface="+mj-lt"/>
              <a:ea typeface="+mj-ea"/>
              <a:cs typeface="+mj-cs"/>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5041399" y="1085549"/>
            <a:ext cx="5579707" cy="4686903"/>
          </a:xfrm>
          <a:prstGeom prst="roundRect">
            <a:avLst>
              <a:gd name="adj" fmla="val 11141"/>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indent="-342900">
              <a:spcBef>
                <a:spcPts val="1000"/>
              </a:spcBef>
              <a:buClr>
                <a:schemeClr val="accent1"/>
              </a:buClr>
              <a:buSzPct val="80000"/>
              <a:buFont typeface="+mj-lt"/>
              <a:buAutoNum type="arabicPeriod"/>
            </a:pPr>
            <a:r>
              <a:rPr lang="en-US" dirty="0">
                <a:solidFill>
                  <a:schemeClr val="tx1"/>
                </a:solidFill>
              </a:rPr>
              <a:t>Focus more on Loader class machines to increase the production.</a:t>
            </a:r>
          </a:p>
          <a:p>
            <a:pPr>
              <a:spcBef>
                <a:spcPts val="1000"/>
              </a:spcBef>
              <a:buClr>
                <a:schemeClr val="accent1"/>
              </a:buClr>
              <a:buSzPct val="80000"/>
            </a:pPr>
            <a:endParaRPr lang="en-US" dirty="0">
              <a:solidFill>
                <a:schemeClr val="tx1"/>
              </a:solidFill>
            </a:endParaRPr>
          </a:p>
          <a:p>
            <a:pPr marL="342900" indent="-342900">
              <a:spcBef>
                <a:spcPts val="1000"/>
              </a:spcBef>
              <a:buClr>
                <a:schemeClr val="accent1"/>
              </a:buClr>
              <a:buSzPct val="80000"/>
              <a:buFont typeface="+mj-lt"/>
              <a:buAutoNum type="arabicPeriod"/>
            </a:pPr>
            <a:r>
              <a:rPr lang="en-US" dirty="0">
                <a:solidFill>
                  <a:schemeClr val="tx1"/>
                </a:solidFill>
              </a:rPr>
              <a:t>Reduce the volume of bottom 5 truck class and Increase the volume of the top 5 Truck class and observe the OEE.</a:t>
            </a:r>
          </a:p>
          <a:p>
            <a:pPr marL="342900" indent="-342900">
              <a:spcBef>
                <a:spcPts val="1000"/>
              </a:spcBef>
              <a:buClr>
                <a:schemeClr val="accent1"/>
              </a:buClr>
              <a:buSzPct val="80000"/>
              <a:buFont typeface="+mj-lt"/>
              <a:buAutoNum type="arabicPeriod"/>
            </a:pPr>
            <a:endParaRPr lang="en-US" dirty="0">
              <a:solidFill>
                <a:schemeClr val="tx1"/>
              </a:solidFill>
            </a:endParaRPr>
          </a:p>
          <a:p>
            <a:pPr marL="342900" indent="-342900">
              <a:spcBef>
                <a:spcPts val="1000"/>
              </a:spcBef>
              <a:buClr>
                <a:schemeClr val="accent1"/>
              </a:buClr>
              <a:buSzPct val="80000"/>
              <a:buFont typeface="+mj-lt"/>
              <a:buAutoNum type="arabicPeriod"/>
            </a:pPr>
            <a:r>
              <a:rPr lang="en-US" dirty="0">
                <a:solidFill>
                  <a:schemeClr val="tx1"/>
                </a:solidFill>
              </a:rPr>
              <a:t>Increase the capacity of Loader class.</a:t>
            </a:r>
          </a:p>
          <a:p>
            <a:pPr marL="342900" indent="-342900">
              <a:spcBef>
                <a:spcPts val="1000"/>
              </a:spcBef>
              <a:buClr>
                <a:schemeClr val="accent1"/>
              </a:buClr>
              <a:buSzPct val="80000"/>
              <a:buFont typeface="+mj-lt"/>
              <a:buAutoNum type="arabicPeriod"/>
            </a:pPr>
            <a:endParaRPr lang="en-US" dirty="0">
              <a:solidFill>
                <a:schemeClr val="tx1"/>
              </a:solidFill>
            </a:endParaRPr>
          </a:p>
          <a:p>
            <a:pPr marL="342000" indent="-342000">
              <a:spcBef>
                <a:spcPts val="1000"/>
              </a:spcBef>
              <a:buClr>
                <a:schemeClr val="accent1"/>
              </a:buClr>
              <a:buSzPct val="80000"/>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22387247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170</TotalTime>
  <Words>523</Words>
  <Application>Microsoft Office PowerPoint</Application>
  <PresentationFormat>Widescreen</PresentationFormat>
  <Paragraphs>76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Lato`</vt:lpstr>
      <vt:lpstr>Trebuchet MS</vt:lpstr>
      <vt:lpstr>Wingdings</vt:lpstr>
      <vt:lpstr>Wingdings 3</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varadan venkatesan</dc:creator>
  <cp:lastModifiedBy>varadan venkatesan</cp:lastModifiedBy>
  <cp:revision>4</cp:revision>
  <dcterms:created xsi:type="dcterms:W3CDTF">2021-07-04T18:34:35Z</dcterms:created>
  <dcterms:modified xsi:type="dcterms:W3CDTF">2021-07-04T21:25:29Z</dcterms:modified>
</cp:coreProperties>
</file>