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image" Target="../media/image5.svg" /><Relationship Id="rId5" Type="http://schemas.openxmlformats.org/officeDocument/2006/relationships/image" Target="../media/image4.png" /><Relationship Id="rId4" Type="http://schemas.openxmlformats.org/officeDocument/2006/relationships/image" Target="../media/image3.svg" /></Relationships>
</file>

<file path=ppt/slides/_rels/slide10.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4.xml" /><Relationship Id="rId5" Type="http://schemas.openxmlformats.org/officeDocument/2006/relationships/image" Target="../media/image18.png" /><Relationship Id="rId4" Type="http://schemas.openxmlformats.org/officeDocument/2006/relationships/image" Target="../media/image17.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2.jpg" /><Relationship Id="rId1" Type="http://schemas.openxmlformats.org/officeDocument/2006/relationships/slideLayout" Target="../slideLayouts/slideLayout4.xml" /><Relationship Id="rId4" Type="http://schemas.openxmlformats.org/officeDocument/2006/relationships/image" Target="../media/image13.png" /></Relationships>
</file>

<file path=ppt/slides/_rels/slide8.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493999"/>
          </a:xfrm>
          <a:prstGeom prst="rect">
            <a:avLst/>
          </a:prstGeom>
        </p:spPr>
        <p:txBody>
          <a:bodyPr vert="horz" wrap="square" lIns="0" tIns="16510" rIns="0" bIns="0" rtlCol="0">
            <a:spAutoFit/>
          </a:bodyPr>
          <a:lstStyle/>
          <a:p>
            <a:pPr marL="3213735">
              <a:lnSpc>
                <a:spcPct val="100000"/>
              </a:lnSpc>
              <a:spcBef>
                <a:spcPts val="130"/>
              </a:spcBef>
            </a:pPr>
            <a:r>
              <a:rPr lang="en-US" spc="15" dirty="0"/>
              <a:t>S. </a:t>
            </a:r>
            <a:r>
              <a:rPr lang="en-US" spc="15" dirty="0" err="1"/>
              <a:t>Venkata</a:t>
            </a:r>
            <a:r>
              <a:rPr lang="en-US" spc="15" dirty="0"/>
              <a:t> Satya </a:t>
            </a:r>
            <a:r>
              <a:rPr lang="en-US" spc="15" dirty="0" err="1"/>
              <a:t>sai</a:t>
            </a:r>
            <a:br>
              <a:rPr lang="en-GB" spc="15" dirty="0"/>
            </a:br>
            <a:endParaRPr spc="15" dirty="0"/>
          </a:p>
        </p:txBody>
      </p:sp>
      <p:sp>
        <p:nvSpPr>
          <p:cNvPr id="8" name="object 8"/>
          <p:cNvSpPr txBox="1"/>
          <p:nvPr/>
        </p:nvSpPr>
        <p:spPr>
          <a:xfrm>
            <a:off x="6476999" y="2895601"/>
            <a:ext cx="3547172"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DC78-2E37-246E-5D44-7F0C3E18665A}"/>
              </a:ext>
            </a:extLst>
          </p:cNvPr>
          <p:cNvSpPr>
            <a:spLocks noGrp="1"/>
          </p:cNvSpPr>
          <p:nvPr>
            <p:ph type="title"/>
          </p:nvPr>
        </p:nvSpPr>
        <p:spPr>
          <a:xfrm>
            <a:off x="755332" y="385444"/>
            <a:ext cx="10681335" cy="553998"/>
          </a:xfrm>
        </p:spPr>
        <p:txBody>
          <a:bodyPr/>
          <a:lstStyle/>
          <a:p>
            <a:r>
              <a:rPr lang="en-US" sz="3600" dirty="0"/>
              <a:t>GITHUB LINK</a:t>
            </a:r>
            <a:endParaRPr lang="en-IN" sz="3600" dirty="0"/>
          </a:p>
        </p:txBody>
      </p:sp>
      <p:sp>
        <p:nvSpPr>
          <p:cNvPr id="3" name="Text Placeholder 2">
            <a:extLst>
              <a:ext uri="{FF2B5EF4-FFF2-40B4-BE49-F238E27FC236}">
                <a16:creationId xmlns:a16="http://schemas.microsoft.com/office/drawing/2014/main" id="{169D9B20-86FD-79D9-F022-18CE8FE07EF0}"/>
              </a:ext>
            </a:extLst>
          </p:cNvPr>
          <p:cNvSpPr>
            <a:spLocks noGrp="1"/>
          </p:cNvSpPr>
          <p:nvPr>
            <p:ph type="body" idx="1"/>
          </p:nvPr>
        </p:nvSpPr>
        <p:spPr>
          <a:xfrm>
            <a:off x="1371600" y="1274802"/>
            <a:ext cx="9525000" cy="276999"/>
          </a:xfrm>
        </p:spPr>
        <p:txBody>
          <a:bodyPr/>
          <a:lstStyle/>
          <a:p>
            <a:r>
              <a:rPr lang="en-US" dirty="0"/>
              <a:t>https://github.com/venkatasatyasai2003/venkata-satya-sai-project.git</a:t>
            </a:r>
            <a:endParaRPr lang="en-IN" dirty="0"/>
          </a:p>
        </p:txBody>
      </p:sp>
    </p:spTree>
    <p:extLst>
      <p:ext uri="{BB962C8B-B14F-4D97-AF65-F5344CB8AC3E}">
        <p14:creationId xmlns:p14="http://schemas.microsoft.com/office/powerpoint/2010/main" val="623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id="{A19B97DF-40FB-4D10-5715-AC9ED4779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a:extLst>
              <a:ext uri="{FF2B5EF4-FFF2-40B4-BE49-F238E27FC236}">
                <a16:creationId xmlns:a16="http://schemas.microsoft.com/office/drawing/2014/main"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TotalTime>
  <Words>709</Words>
  <Application>Microsoft Office PowerPoint</Application>
  <PresentationFormat>Widescreen</PresentationFormat>
  <Paragraphs>67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 Venkata Satya sai </vt:lpstr>
      <vt:lpstr>KEYLOGGER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GITHUB LINK</vt:lpstr>
      <vt:lpstr>Output Explanation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PANDU PANDU</cp:lastModifiedBy>
  <cp:revision>21</cp:revision>
  <dcterms:created xsi:type="dcterms:W3CDTF">2024-06-03T05:48:59Z</dcterms:created>
  <dcterms:modified xsi:type="dcterms:W3CDTF">2024-06-27T16:38:25Z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