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6" r:id="rId3"/>
    <p:sldId id="258" r:id="rId4"/>
    <p:sldId id="261" r:id="rId5"/>
    <p:sldId id="267" r:id="rId6"/>
    <p:sldId id="269" r:id="rId7"/>
    <p:sldId id="268" r:id="rId8"/>
    <p:sldId id="270" r:id="rId9"/>
    <p:sldId id="271" r:id="rId10"/>
    <p:sldId id="273" r:id="rId11"/>
    <p:sldId id="272" r:id="rId12"/>
    <p:sldId id="263" r:id="rId13"/>
    <p:sldId id="262" r:id="rId14"/>
    <p:sldId id="264" r:id="rId15"/>
    <p:sldId id="275" r:id="rId16"/>
    <p:sldId id="276" r:id="rId17"/>
    <p:sldId id="281" r:id="rId18"/>
    <p:sldId id="265" r:id="rId19"/>
    <p:sldId id="266" r:id="rId20"/>
    <p:sldId id="277" r:id="rId21"/>
    <p:sldId id="278" r:id="rId22"/>
    <p:sldId id="279" r:id="rId23"/>
    <p:sldId id="282" r:id="rId24"/>
    <p:sldId id="283" r:id="rId25"/>
    <p:sldId id="280" r:id="rId26"/>
    <p:sldId id="284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439E-E179-495F-9E8D-C4CCA089C82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E82D-9EB3-46A5-AE90-700A611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archlinuxarm.org/platforms/armv6/raspberry-pi" TargetMode="External"/><Relationship Id="rId3" Type="http://schemas.openxmlformats.org/officeDocument/2006/relationships/hyperlink" Target="http://raspbian.org/" TargetMode="External"/><Relationship Id="rId7" Type="http://schemas.openxmlformats.org/officeDocument/2006/relationships/hyperlink" Target="https://www.riscosopen.org/wiki/documentation/show/Welcome%20to%20RISC%20OS%20P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mc.tv/" TargetMode="External"/><Relationship Id="rId5" Type="http://schemas.openxmlformats.org/officeDocument/2006/relationships/hyperlink" Target="https://libreelec.tv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pidora.ca/" TargetMode="Externa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58" y="0"/>
            <a:ext cx="9545479" cy="593656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APSSDC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ADVANCED WORKSHOP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Raspberry Pi)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58" y="3259071"/>
            <a:ext cx="9866142" cy="25649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42" y="477391"/>
            <a:ext cx="7315200" cy="2304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42" y="715136"/>
            <a:ext cx="167163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BCM43438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/BT chip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77" y="1873250"/>
            <a:ext cx="6667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Broadcom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BCM2837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4× ARM Cortex-A53,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1.2GHz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Broadcom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Core IV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1GB LPDDR2 (900 MHz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10/100 Ethernet, 2.4GHz 802.11n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Bluetooth 4.1 Classic, Bluetooth Low Energy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40-pin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HDMI, 3.5mm analogue audio-video jack, 4× USB 2.0, Ethernet, Camera Serial Interface (CSI), Display Serial Interface (DSI)</a:t>
            </a:r>
          </a:p>
        </p:txBody>
      </p:sp>
    </p:spTree>
    <p:extLst>
      <p:ext uri="{BB962C8B-B14F-4D97-AF65-F5344CB8AC3E}">
        <p14:creationId xmlns:p14="http://schemas.microsoft.com/office/powerpoint/2010/main" val="38853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Networking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Networking-Via Ethernet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6" y="1690688"/>
            <a:ext cx="4098962" cy="33574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8" y="1690688"/>
            <a:ext cx="65029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Networking-Via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3">
              <a:alphaModFix amt="2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Pi-3 Built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67" y="2519363"/>
            <a:ext cx="58686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178797" cy="9636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DSI(Display Serial Interface) Port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4288" y="1519237"/>
            <a:ext cx="3810000" cy="3810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41342"/>
            <a:ext cx="5440094" cy="39276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connector S2 is a display serial interface (DSI) for connecting a liquid crystal display (LCD) panel using a 15-pin ribbon cable.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mobile industry processor interface (MIPI) inside the Broadcom BCM2837 IC feeds graphics data directly to the display panel through this connector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517615" cy="12449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Serial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Interface) 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3496" y="1547592"/>
            <a:ext cx="4371278" cy="36576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23387" cy="38115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has a Mobile Industry Processor Interface (MIPI) Camera Serial Interface Type 2 (CSI-2), which facilitates the connection of a small camera to the main Broadcom BCM2835 processor</a:t>
            </a:r>
          </a:p>
        </p:txBody>
      </p:sp>
    </p:spTree>
    <p:extLst>
      <p:ext uri="{BB962C8B-B14F-4D97-AF65-F5344CB8AC3E}">
        <p14:creationId xmlns:p14="http://schemas.microsoft.com/office/powerpoint/2010/main" val="26076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Pins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9" y="1230923"/>
            <a:ext cx="9198864" cy="5486400"/>
          </a:xfrm>
        </p:spPr>
      </p:pic>
    </p:spTree>
    <p:extLst>
      <p:ext uri="{BB962C8B-B14F-4D97-AF65-F5344CB8AC3E}">
        <p14:creationId xmlns:p14="http://schemas.microsoft.com/office/powerpoint/2010/main" val="32784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43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Needed to set up Raspberry 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Needed..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Monitor with VGA/HDMI cable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Keyboard and Mouse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 Card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25" y="2519363"/>
            <a:ext cx="6451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6251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Raspberry Pi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374" y="4095482"/>
            <a:ext cx="9006625" cy="11623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5" y="1825625"/>
            <a:ext cx="6342628" cy="4351338"/>
          </a:xfrm>
        </p:spPr>
      </p:pic>
    </p:spTree>
    <p:extLst>
      <p:ext uri="{BB962C8B-B14F-4D97-AF65-F5344CB8AC3E}">
        <p14:creationId xmlns:p14="http://schemas.microsoft.com/office/powerpoint/2010/main" val="25941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0028" y="365125"/>
            <a:ext cx="6858000" cy="67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setup..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Operating System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Operating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SD card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Burn(Flash) the SD card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NOOBS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Desktop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Thirty Party operating system-Ubuntu Mate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-Windows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-PINET</a:t>
            </a:r>
          </a:p>
          <a:p>
            <a:pPr marL="3657600" lvl="8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 OS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NOOBS(New Out of Box Software)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4351338"/>
          </a:xfrm>
        </p:spPr>
        <p:txBody>
          <a:bodyPr/>
          <a:lstStyle/>
          <a:p>
            <a:r>
              <a:rPr lang="en-US" dirty="0" smtClean="0"/>
              <a:t>Operating systems included in NOOBS are</a:t>
            </a:r>
          </a:p>
          <a:p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Raspbian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Pidora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LibreELEC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OSMC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RISC OS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Arch Linux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5414" y="1964348"/>
            <a:ext cx="5757591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0853" y="3267075"/>
            <a:ext cx="65151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SD card…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5"/>
            <a:ext cx="10515600" cy="4351338"/>
          </a:xfrm>
        </p:spPr>
        <p:txBody>
          <a:bodyPr/>
          <a:lstStyle/>
          <a:p>
            <a:r>
              <a:rPr lang="en-US" dirty="0" smtClean="0"/>
              <a:t>Sdcard.org-&gt;Download SD card formatter</a:t>
            </a:r>
          </a:p>
          <a:p>
            <a:r>
              <a:rPr lang="en-US" dirty="0" smtClean="0"/>
              <a:t>Install the software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6" y="2765231"/>
            <a:ext cx="80877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NOOBS(New Out of Box 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NOOBS—NOOBS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-NOOBS LITE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6" y="1423403"/>
            <a:ext cx="840658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RASPBIAN STRETCH WITH DESKTOP</a:t>
            </a:r>
          </a:p>
          <a:p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 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 </a:t>
            </a:r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43" y="548334"/>
            <a:ext cx="5035296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20159"/>
            <a:ext cx="4486275" cy="217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52" y="3748734"/>
            <a:ext cx="4876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BURN(FLASH) O.S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ETCHER-Software(etcher.io)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04" y="515877"/>
            <a:ext cx="554007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2" y="3433763"/>
            <a:ext cx="544428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61" y="3575020"/>
            <a:ext cx="4612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86" y="559252"/>
            <a:ext cx="79350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20463" y="100013"/>
            <a:ext cx="973642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Development Board</a:t>
            </a:r>
          </a:p>
        </p:txBody>
      </p:sp>
      <p:sp>
        <p:nvSpPr>
          <p:cNvPr id="5124" name="Text Box 9"/>
          <p:cNvSpPr txBox="1">
            <a:spLocks noChangeArrowheads="1"/>
          </p:cNvSpPr>
          <p:nvPr/>
        </p:nvSpPr>
        <p:spPr bwMode="auto">
          <a:xfrm>
            <a:off x="4724400" y="6213476"/>
            <a:ext cx="264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Making-robots-with-arduino.pdf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95" y="1243013"/>
            <a:ext cx="86273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4442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Raspberry 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is a low cost,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credit-card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sized computer that plugs into a computer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TV, and uses a standard keyboard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Raspberry Pi was created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Febuary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Raspberry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Foundation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site:   www.raspberrypi.org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Raspberry 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98525"/>
              </p:ext>
            </p:extLst>
          </p:nvPr>
        </p:nvGraphicFramePr>
        <p:xfrm>
          <a:off x="1262129" y="1996226"/>
          <a:ext cx="7454766" cy="329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4390"/>
                <a:gridCol w="2485188"/>
                <a:gridCol w="2485188"/>
              </a:tblGrid>
              <a:tr h="606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Speed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MHz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&gt;700 MHz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Bit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Operating system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Either C/C++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Diff. Programming language’s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use External Hardware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Easily Connected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3 Model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Model B+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1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1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Model A+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Zero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662" y="7855585"/>
            <a:ext cx="10515600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it-IT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1 model </a:t>
            </a:r>
            <a:r>
              <a:rPr lang="it-IT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B+                                  </a:t>
            </a:r>
            <a:r>
              <a:rPr lang="en-US" sz="1600" b="1" dirty="0"/>
              <a:t>Raspberry Pi </a:t>
            </a:r>
            <a:r>
              <a:rPr lang="en-US" sz="1600" b="1" dirty="0" smtClean="0"/>
              <a:t>Zero                                                Raspberry Pi 3 Model B                                   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13"/>
            <a:ext cx="3348404" cy="2286000"/>
          </a:xfrm>
          <a:prstGeom prst="rect">
            <a:avLst/>
          </a:prstGeom>
        </p:spPr>
      </p:pic>
      <p:pic>
        <p:nvPicPr>
          <p:cNvPr id="2054" name="Picture 6" descr="Raspberry Pi Ze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04" y="1481837"/>
            <a:ext cx="37319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58" y="4134137"/>
            <a:ext cx="4137285" cy="2743200"/>
          </a:xfrm>
          <a:prstGeom prst="rect">
            <a:avLst/>
          </a:prstGeom>
        </p:spPr>
      </p:pic>
      <p:pic>
        <p:nvPicPr>
          <p:cNvPr id="2066" name="Picture 18" descr="Image result for Raspberry Pi 2 Model 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44" y="1297336"/>
            <a:ext cx="41154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29" y="1364567"/>
            <a:ext cx="5486400" cy="5605975"/>
          </a:xfrm>
        </p:spPr>
      </p:pic>
    </p:spTree>
    <p:extLst>
      <p:ext uri="{BB962C8B-B14F-4D97-AF65-F5344CB8AC3E}">
        <p14:creationId xmlns:p14="http://schemas.microsoft.com/office/powerpoint/2010/main" val="920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303</Words>
  <Application>Microsoft Office PowerPoint</Application>
  <PresentationFormat>Widescreen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  APSSDC      EMBEDDED SYSTEM ADVANCED WORKSHOP (IoT with Raspberry Pi)  </vt:lpstr>
      <vt:lpstr>Arduino &amp; Raspberry Pi </vt:lpstr>
      <vt:lpstr>The Arduino Development Board</vt:lpstr>
      <vt:lpstr>Raspberry Pi</vt:lpstr>
      <vt:lpstr>What is Raspberry Pi</vt:lpstr>
      <vt:lpstr>Arduino VS Raspberry Pi</vt:lpstr>
      <vt:lpstr>Raspberry Pi Models</vt:lpstr>
      <vt:lpstr>Raspberry Pi Models</vt:lpstr>
      <vt:lpstr>Raspberry Pi 3 Model B</vt:lpstr>
      <vt:lpstr>Raspberry Pi 3 Model B</vt:lpstr>
      <vt:lpstr>Specifications</vt:lpstr>
      <vt:lpstr>Raspberry Pi Networking</vt:lpstr>
      <vt:lpstr>Raspberry Pi Networking-Via Ethernet</vt:lpstr>
      <vt:lpstr>Raspberry Pi Networking-Via WiFi</vt:lpstr>
      <vt:lpstr>DSI(Display Serial Interface) Port</vt:lpstr>
      <vt:lpstr>CSI(Camera Serial Interface) Port</vt:lpstr>
      <vt:lpstr>GPIO Pins</vt:lpstr>
      <vt:lpstr> Equipment Needed to set up Raspberry Pi</vt:lpstr>
      <vt:lpstr>Equipment Needed..</vt:lpstr>
      <vt:lpstr>Setup..</vt:lpstr>
      <vt:lpstr>Hardware Setup..</vt:lpstr>
      <vt:lpstr>Software setup..</vt:lpstr>
      <vt:lpstr>Operating system</vt:lpstr>
      <vt:lpstr>NOOBS(New Out of Box Software)</vt:lpstr>
      <vt:lpstr>Format SD card…</vt:lpstr>
      <vt:lpstr>NOOBS(New Out of Box Software)</vt:lpstr>
      <vt:lpstr>RASPBIAN</vt:lpstr>
      <vt:lpstr>BURN(FLASH) O.S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Arduino&amp;Raspberry Pi</dc:title>
  <dc:creator>Sireesha</dc:creator>
  <cp:lastModifiedBy>sivavenkat reddy</cp:lastModifiedBy>
  <cp:revision>81</cp:revision>
  <dcterms:created xsi:type="dcterms:W3CDTF">2018-02-19T07:11:17Z</dcterms:created>
  <dcterms:modified xsi:type="dcterms:W3CDTF">2019-09-08T06:41:12Z</dcterms:modified>
</cp:coreProperties>
</file>