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93617" autoAdjust="0"/>
  </p:normalViewPr>
  <p:slideViewPr>
    <p:cSldViewPr snapToGrid="0">
      <p:cViewPr varScale="1">
        <p:scale>
          <a:sx n="70" d="100"/>
          <a:sy n="70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5310"/>
            <a:ext cx="9144000" cy="1790065"/>
          </a:xfrm>
        </p:spPr>
        <p:txBody>
          <a:bodyPr>
            <a:normAutofit/>
          </a:bodyPr>
          <a:lstStyle/>
          <a:p>
            <a:r>
              <a:rPr lang="en-US" altLang="en-US" b="1"/>
              <a:t>AI-BASED SMART TRAFFIC MANAGEMENT SYSTEM</a:t>
            </a:r>
            <a:endParaRPr lang="en-US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15" y="4302125"/>
            <a:ext cx="4693285" cy="2477770"/>
          </a:xfrm>
        </p:spPr>
        <p:txBody>
          <a:bodyPr>
            <a:normAutofit/>
          </a:bodyPr>
          <a:lstStyle/>
          <a:p>
            <a:r>
              <a:rPr lang="en-US" altLang="en-US"/>
              <a:t>PRESENTED BY :</a:t>
            </a:r>
            <a:endParaRPr lang="en-US" altLang="en-US"/>
          </a:p>
          <a:p>
            <a:r>
              <a:rPr lang="en-US" altLang="en-US"/>
              <a:t>M.VENKAT SNEHITH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518910" y="3329940"/>
            <a:ext cx="3879850" cy="2293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altLang="en-US" sz="2400"/>
          </a:p>
          <a:p>
            <a:pPr algn="l"/>
            <a:r>
              <a:rPr lang="en-US" altLang="en-US"/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-Google Maps API Documentation</a:t>
            </a:r>
            <a:endParaRPr lang="en-US" altLang="en-US" sz="1800"/>
          </a:p>
          <a:p>
            <a:r>
              <a:rPr lang="en-US" altLang="en-US" sz="1800"/>
              <a:t>- TensorFlow &amp; OpenCV Documentation</a:t>
            </a:r>
            <a:endParaRPr lang="en-US" altLang="en-US" sz="1800"/>
          </a:p>
          <a:p>
            <a:r>
              <a:rPr lang="en-US" altLang="en-US" sz="1800"/>
              <a:t>- Research papers on AI in Traffic</a:t>
            </a:r>
            <a:r>
              <a:rPr lang="en-US" altLang="en-US" sz="1800"/>
              <a:t> </a:t>
            </a:r>
            <a:r>
              <a:rPr lang="en-US" altLang="en-US" sz="1800"/>
              <a:t>Management</a:t>
            </a:r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50" y="604203"/>
            <a:ext cx="10972800" cy="1143000"/>
          </a:xfrm>
        </p:spPr>
        <p:txBody>
          <a:bodyPr/>
          <a:lstStyle/>
          <a:p>
            <a:r>
              <a:rPr lang="en-US" dirty="0"/>
              <a:t> output</a:t>
            </a:r>
            <a:br>
              <a:rPr lang="en-US" dirty="0"/>
            </a:br>
            <a:endParaRPr lang="en-IN" dirty="0"/>
          </a:p>
        </p:txBody>
      </p:sp>
      <p:sp>
        <p:nvSpPr>
          <p:cNvPr id="3" name="AutoShape 2"/>
          <p:cNvSpPr>
            <a:spLocks noChangeAspect="1" noChangeArrowheads="1"/>
          </p:cNvSpPr>
          <p:nvPr/>
        </p:nvSpPr>
        <p:spPr bwMode="auto">
          <a:xfrm>
            <a:off x="5943600" y="883920"/>
            <a:ext cx="2697480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55" y="1417638"/>
            <a:ext cx="2816889" cy="52829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919" y="313898"/>
            <a:ext cx="10515600" cy="1050878"/>
          </a:xfrm>
        </p:spPr>
        <p:txBody>
          <a:bodyPr/>
          <a:lstStyle/>
          <a:p>
            <a:r>
              <a:rPr lang="en-US" sz="4400" dirty="0"/>
              <a:t> OUTCOME AND SOURCE</a:t>
            </a:r>
            <a:endParaRPr lang="en-IN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314" y="5192973"/>
            <a:ext cx="11017707" cy="743803"/>
          </a:xfrm>
        </p:spPr>
        <p:txBody>
          <a:bodyPr/>
          <a:lstStyle/>
          <a:p>
            <a:r>
              <a:rPr lang="en-US" dirty="0" smtClean="0"/>
              <a:t>OUTCOMES                                 OUTCOME                                   SOURCE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14" y="1464162"/>
            <a:ext cx="3629424" cy="3629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578" y="1563549"/>
            <a:ext cx="3394046" cy="3394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464" y="1563549"/>
            <a:ext cx="2040558" cy="3629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Abstract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155" y="1506855"/>
            <a:ext cx="10748645" cy="4670425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 </a:t>
            </a:r>
            <a:r>
              <a:rPr lang="en-US" altLang="en-US" sz="1800" b="1"/>
              <a:t>*Problem Statement:*</a:t>
            </a:r>
            <a:endParaRPr lang="en-US" altLang="en-US"/>
          </a:p>
          <a:p>
            <a:r>
              <a:rPr lang="en-US" altLang="en-US" sz="1800"/>
              <a:t>Indian cities suffer from severe traffic congestion, inefficient public transport planning, and lack of real-time traffic monitoring. AI-driven solutions can optimize traffic flow, reduce congestion, and enhance road safety.</a:t>
            </a:r>
            <a:endParaRPr lang="en-US" altLang="en-US" sz="1800"/>
          </a:p>
          <a:p>
            <a:r>
              <a:rPr lang="en-US" altLang="en-US" sz="1800"/>
              <a:t> *Objective:*</a:t>
            </a:r>
            <a:endParaRPr lang="en-US" altLang="en-US" sz="1800"/>
          </a:p>
          <a:p>
            <a:r>
              <a:rPr lang="en-US" altLang="en-US" sz="1800"/>
              <a:t>To develop an AI-powered smart traffic management system that dynamically adjusts traffic signals, predicts congestion zones, reroutes vehicles efficiently, and enhances public transport scheduling.</a:t>
            </a:r>
            <a:endParaRPr lang="en-US" altLang="en-US" sz="1800"/>
          </a:p>
          <a:p>
            <a:r>
              <a:rPr lang="en-US" altLang="en-US" sz="1800" b="1"/>
              <a:t>*Key Outcomes &amp; Impact:*</a:t>
            </a:r>
            <a:endParaRPr lang="en-US" altLang="en-US" sz="1800" b="1"/>
          </a:p>
          <a:p>
            <a:r>
              <a:rPr lang="en-US" altLang="en-US" sz="1800"/>
              <a:t>- Reduction in traffic congestion and travel time</a:t>
            </a:r>
            <a:endParaRPr lang="en-US" altLang="en-US" sz="1800"/>
          </a:p>
          <a:p>
            <a:r>
              <a:rPr lang="en-US" altLang="en-US" sz="1800"/>
              <a:t>- AI-powered traffic violation detection and e-challan system</a:t>
            </a:r>
            <a:endParaRPr lang="en-US" altLang="en-US" sz="1800"/>
          </a:p>
          <a:p>
            <a:r>
              <a:rPr lang="en-US" altLang="en-US" sz="1800"/>
              <a:t>- Improved efficiency in public transport scheduling</a:t>
            </a:r>
            <a:endParaRPr lang="en-US" altLang="en-US" sz="1800"/>
          </a:p>
          <a:p>
            <a:r>
              <a:rPr lang="en-US" altLang="en-US" sz="1800"/>
              <a:t>- Data-driven insights for city planners and traffic police</a:t>
            </a:r>
            <a:endParaRPr lang="en-US" altLang="en-US" sz="1800"/>
          </a:p>
          <a:p>
            <a:r>
              <a:rPr lang="en-US" altLang="en-US" sz="1800" b="1"/>
              <a:t>*Target Audience:*</a:t>
            </a:r>
            <a:endParaRPr lang="en-US" altLang="en-US" sz="1800" b="1"/>
          </a:p>
          <a:p>
            <a:r>
              <a:rPr lang="en-US" altLang="en-US" sz="1800"/>
              <a:t>Traffic authorities, urban planners, public transport operators, and commuters.</a:t>
            </a: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Proposed Solution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/>
              <a:t> *Overview:*</a:t>
            </a:r>
            <a:endParaRPr lang="en-US" altLang="en-US" sz="1800" b="1"/>
          </a:p>
          <a:p>
            <a:r>
              <a:rPr lang="en-US" altLang="en-US" sz="1800"/>
              <a:t>Our solution leverages AI to analyze real-time traffic data and dynamically optimize traffic flow. It includes:</a:t>
            </a:r>
            <a:endParaRPr lang="en-US" altLang="en-US" sz="1800"/>
          </a:p>
          <a:p>
            <a:r>
              <a:rPr lang="en-US" altLang="en-US" sz="1800" b="1"/>
              <a:t>- *AI-Based Adaptive Traffic Signals*</a:t>
            </a:r>
            <a:r>
              <a:rPr lang="en-US" altLang="en-US" sz="1800"/>
              <a:t>: Adjusts signal timings based on real-time traffic density.</a:t>
            </a:r>
            <a:endParaRPr lang="en-US" altLang="en-US" sz="1800"/>
          </a:p>
          <a:p>
            <a:r>
              <a:rPr lang="en-US" altLang="en-US" sz="1800"/>
              <a:t>- </a:t>
            </a:r>
            <a:r>
              <a:rPr lang="en-US" altLang="en-US" sz="1800" b="1"/>
              <a:t>*Smart Vehicle Rerouting System*</a:t>
            </a:r>
            <a:r>
              <a:rPr lang="en-US" altLang="en-US" sz="1800"/>
              <a:t>: Predicts congestion and suggests alternative routes.</a:t>
            </a:r>
            <a:endParaRPr lang="en-US" altLang="en-US" sz="1800"/>
          </a:p>
          <a:p>
            <a:r>
              <a:rPr lang="en-US" altLang="en-US" sz="1800"/>
              <a:t>- *</a:t>
            </a:r>
            <a:r>
              <a:rPr lang="en-US" altLang="en-US" sz="1800" b="1"/>
              <a:t>Real-Time Traffic Violation Detection*</a:t>
            </a:r>
            <a:r>
              <a:rPr lang="en-US" altLang="en-US" sz="1800"/>
              <a:t>: Uses computer vision to identify rule violations.</a:t>
            </a:r>
            <a:endParaRPr lang="en-US" altLang="en-US" sz="1800"/>
          </a:p>
          <a:p>
            <a:r>
              <a:rPr lang="en-US" altLang="en-US" sz="1800"/>
              <a:t>- </a:t>
            </a:r>
            <a:r>
              <a:rPr lang="en-US" altLang="en-US" sz="1800" b="1"/>
              <a:t>*Public Transport Optimization*</a:t>
            </a:r>
            <a:r>
              <a:rPr lang="en-US" altLang="en-US" sz="1800"/>
              <a:t>: AI-driven scheduling to enhance peak-hour efficiency.</a:t>
            </a:r>
            <a:endParaRPr lang="en-US" altLang="en-US" sz="1800"/>
          </a:p>
          <a:p>
            <a:r>
              <a:rPr lang="en-US" altLang="en-US" sz="1800"/>
              <a:t> </a:t>
            </a:r>
            <a:r>
              <a:rPr lang="en-US" altLang="en-US" sz="1800" b="1"/>
              <a:t>*Unique Selling Points:*</a:t>
            </a:r>
            <a:endParaRPr lang="en-US" altLang="en-US" sz="1800"/>
          </a:p>
          <a:p>
            <a:r>
              <a:rPr lang="en-US" altLang="en-US" sz="1800"/>
              <a:t>- *Innovation*: Uses real-time AI-based analytics for traffic management.</a:t>
            </a:r>
            <a:endParaRPr lang="en-US" altLang="en-US" sz="1800"/>
          </a:p>
          <a:p>
            <a:r>
              <a:rPr lang="en-US" altLang="en-US" sz="1800"/>
              <a:t>- *Efficiency*: Reduces travel time and enhances traffic flow.</a:t>
            </a:r>
            <a:endParaRPr lang="en-US" altLang="en-US" sz="1800"/>
          </a:p>
          <a:p>
            <a:r>
              <a:rPr lang="en-US" altLang="en-US" sz="1800"/>
              <a:t>- *Impact*: Improves road safety and optimizes public transport.</a:t>
            </a: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Technology Stack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/>
              <a:t>*Technologies Used:*</a:t>
            </a:r>
            <a:endParaRPr lang="en-US" altLang="en-US" sz="1800" b="1"/>
          </a:p>
          <a:p>
            <a:r>
              <a:rPr lang="en-US" altLang="en-US" sz="1800"/>
              <a:t>- *Machine Learning &amp; AI:* TensorFlow, OpenCV</a:t>
            </a:r>
            <a:endParaRPr lang="en-US" altLang="en-US" sz="1800"/>
          </a:p>
          <a:p>
            <a:r>
              <a:rPr lang="en-US" altLang="en-US" sz="1800"/>
              <a:t>- *Data Processing:* Python, Pandas</a:t>
            </a:r>
            <a:endParaRPr lang="en-US" altLang="en-US" sz="1800"/>
          </a:p>
          <a:p>
            <a:r>
              <a:rPr lang="en-US" altLang="en-US" sz="1800"/>
              <a:t>- *Traffic Data Collection:* IoT sensors, CCTV cameras</a:t>
            </a:r>
            <a:endParaRPr lang="en-US" altLang="en-US" sz="1800"/>
          </a:p>
          <a:p>
            <a:r>
              <a:rPr lang="en-US" altLang="en-US" sz="1800"/>
              <a:t>- *Backend &amp; APIs:* Flask, FastAPI, Google Maps API</a:t>
            </a:r>
            <a:endParaRPr lang="en-US" altLang="en-US" sz="1800"/>
          </a:p>
          <a:p>
            <a:r>
              <a:rPr lang="en-US" altLang="en-US" sz="1800"/>
              <a:t>- *Frontend &amp; Visualization:* React.js, Dashboard</a:t>
            </a:r>
            <a:endParaRPr lang="en-US" altLang="en-US" sz="1800"/>
          </a:p>
          <a:p>
            <a:r>
              <a:rPr lang="en-US" altLang="en-US" sz="1800"/>
              <a:t>- *Cloud &amp; Hosting:* AWS/GCP,</a:t>
            </a:r>
            <a:endParaRPr lang="en-US" altLang="en-US" sz="1800"/>
          </a:p>
          <a:p>
            <a:r>
              <a:rPr lang="en-US" altLang="en-US" sz="1800" b="1"/>
              <a:t>*Justification:*</a:t>
            </a:r>
            <a:endParaRPr lang="en-US" altLang="en-US" sz="1800" b="1"/>
          </a:p>
          <a:p>
            <a:r>
              <a:rPr lang="en-US" altLang="en-US" sz="1800"/>
              <a:t>- *AI &amp; Computer Vision*: For real-time traffic analysis.</a:t>
            </a:r>
            <a:endParaRPr lang="en-US" altLang="en-US" sz="1800"/>
          </a:p>
          <a:p>
            <a:r>
              <a:rPr lang="en-US" altLang="en-US" sz="1800"/>
              <a:t>- *Cloud Computing*: For scalability and real-time updates.</a:t>
            </a:r>
            <a:endParaRPr lang="en-US" altLang="en-US" sz="1800"/>
          </a:p>
          <a:p>
            <a:r>
              <a:rPr lang="en-US" altLang="en-US" sz="1800"/>
              <a:t>- *APIs*: For routing and real-time traffic data integration.</a:t>
            </a: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&amp; Development </a:t>
            </a:r>
            <a:br>
              <a:rPr lang="en-US" altLang="en-US"/>
            </a:br>
            <a:r>
              <a:rPr lang="en-US" altLang="en-US"/>
              <a:t>Process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700" b="1"/>
              <a:t> *Steps Taken:*</a:t>
            </a:r>
            <a:endParaRPr lang="en-US" altLang="en-US" sz="1700" b="1"/>
          </a:p>
          <a:p>
            <a:r>
              <a:rPr lang="en-US" altLang="en-US" sz="1700"/>
              <a:t>1. Data collection from cameras, sensors, and APIs.</a:t>
            </a:r>
            <a:endParaRPr lang="en-US" altLang="en-US" sz="1700"/>
          </a:p>
          <a:p>
            <a:r>
              <a:rPr lang="en-US" altLang="en-US" sz="1700"/>
              <a:t>2. Training AI models for congestion prediction and violation detection.</a:t>
            </a:r>
            <a:endParaRPr lang="en-US" altLang="en-US" sz="1700"/>
          </a:p>
          <a:p>
            <a:r>
              <a:rPr lang="en-US" altLang="en-US" sz="1700"/>
              <a:t>3. Developing an adaptive traffic signal control system.</a:t>
            </a:r>
            <a:endParaRPr lang="en-US" altLang="en-US" sz="1700"/>
          </a:p>
          <a:p>
            <a:r>
              <a:rPr lang="en-US" altLang="en-US" sz="1700"/>
              <a:t>4. Implementing vehicle rerouting algorithms.</a:t>
            </a:r>
            <a:endParaRPr lang="en-US" altLang="en-US" sz="1700"/>
          </a:p>
          <a:p>
            <a:r>
              <a:rPr lang="en-US" altLang="en-US" sz="1700"/>
              <a:t>5. Creating an AI-driven scheduler for public transport.</a:t>
            </a:r>
            <a:endParaRPr lang="en-US" altLang="en-US" sz="1700"/>
          </a:p>
          <a:p>
            <a:r>
              <a:rPr lang="en-US" altLang="en-US" sz="1700"/>
              <a:t>6. Building a dashboard for monitoring and analysis.</a:t>
            </a:r>
            <a:endParaRPr lang="en-US" altLang="en-US" sz="1700"/>
          </a:p>
          <a:p>
            <a:r>
              <a:rPr lang="en-US" altLang="en-US" sz="1700" b="1"/>
              <a:t> *Key Features:*</a:t>
            </a:r>
            <a:endParaRPr lang="en-US" altLang="en-US" sz="1700" b="1"/>
          </a:p>
          <a:p>
            <a:r>
              <a:rPr lang="en-US" altLang="en-US" sz="1700"/>
              <a:t>- Real-time traffic signal adjustments.</a:t>
            </a:r>
            <a:endParaRPr lang="en-US" altLang="en-US" sz="1700"/>
          </a:p>
          <a:p>
            <a:r>
              <a:rPr lang="en-US" altLang="en-US" sz="1700"/>
              <a:t>- AI-based violation detection (e.g., red-light jumping, overspeeding).</a:t>
            </a:r>
            <a:endParaRPr lang="en-US" altLang="en-US" sz="1700"/>
          </a:p>
          <a:p>
            <a:r>
              <a:rPr lang="en-US" altLang="en-US" sz="1700"/>
              <a:t>- Dynamic vehicle rerouting based on congestion patterns.</a:t>
            </a:r>
            <a:endParaRPr lang="en-US" altLang="en-US" sz="1700"/>
          </a:p>
          <a:p>
            <a:r>
              <a:rPr lang="en-US" altLang="en-US" sz="1700"/>
              <a:t>- Predictive scheduling for buses and metros.</a:t>
            </a:r>
            <a:endParaRPr lang="en-US" altLang="en-US" sz="1700"/>
          </a:p>
          <a:p>
            <a:r>
              <a:rPr lang="en-US" altLang="en-US" sz="1700" b="1"/>
              <a:t>*Challenges &amp; Solutions:*</a:t>
            </a:r>
            <a:endParaRPr lang="en-US" altLang="en-US" sz="1700" b="1"/>
          </a:p>
          <a:p>
            <a:r>
              <a:rPr lang="en-US" altLang="en-US" sz="1700"/>
              <a:t>- *Data Availability*: Overcame by using public APIs and synthetic data generation.</a:t>
            </a:r>
            <a:endParaRPr lang="en-US" altLang="en-US" sz="1700"/>
          </a:p>
          <a:p>
            <a:r>
              <a:rPr lang="en-US" altLang="en-US" sz="1700"/>
              <a:t>- *Processing Speed*: Optimized models for real-time inference.</a:t>
            </a:r>
            <a:endParaRPr lang="en-US" altLang="en-US" sz="1700"/>
          </a:p>
          <a:p>
            <a:r>
              <a:rPr lang="en-US" altLang="en-US" sz="1700"/>
              <a:t>- *Integration with Existing Systems*: Used modular API-based approach.</a:t>
            </a:r>
            <a:endParaRPr lang="en-US" altLang="en-US" sz="1700"/>
          </a:p>
          <a:p>
            <a:endParaRPr lang="en-US" altLang="en-US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&amp; Results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/>
              <a:t>*Testing Strategies:*</a:t>
            </a:r>
            <a:endParaRPr lang="en-US" altLang="en-US" sz="1800"/>
          </a:p>
          <a:p>
            <a:r>
              <a:rPr lang="en-US" altLang="en-US" sz="1800"/>
              <a:t>- *Manual Testing:* Field validation with live traffic data.</a:t>
            </a:r>
            <a:endParaRPr lang="en-US" altLang="en-US" sz="1800"/>
          </a:p>
          <a:p>
            <a:r>
              <a:rPr lang="en-US" altLang="en-US" sz="1800"/>
              <a:t>- *Automated Testing:* AI model accuracy validation.</a:t>
            </a:r>
            <a:endParaRPr lang="en-US" altLang="en-US" sz="1800"/>
          </a:p>
          <a:p>
            <a:r>
              <a:rPr lang="en-US" altLang="en-US" sz="1800"/>
              <a:t>- *Performance Testing:* Latency checks on real-time updates.</a:t>
            </a:r>
            <a:endParaRPr lang="en-US" altLang="en-US" sz="1800"/>
          </a:p>
          <a:p>
            <a:endParaRPr lang="en-US" altLang="en-US" sz="1800"/>
          </a:p>
          <a:p>
            <a:r>
              <a:rPr lang="en-US" altLang="en-US" sz="1800" b="1"/>
              <a:t>*Results:*</a:t>
            </a:r>
            <a:endParaRPr lang="en-US" altLang="en-US" sz="1800"/>
          </a:p>
          <a:p>
            <a:r>
              <a:rPr lang="en-US" altLang="en-US" sz="1800"/>
              <a:t>- *Adaptive Signals*: Reduced wait time by 30%.</a:t>
            </a:r>
            <a:endParaRPr lang="en-US" altLang="en-US" sz="1800"/>
          </a:p>
          <a:p>
            <a:r>
              <a:rPr lang="en-US" altLang="en-US" sz="1800"/>
              <a:t>- *Violation Detection*: 95% accuracy in identifying traffic violations.</a:t>
            </a:r>
            <a:endParaRPr lang="en-US" altLang="en-US" sz="1800"/>
          </a:p>
          <a:p>
            <a:r>
              <a:rPr lang="en-US" altLang="en-US" sz="1800"/>
              <a:t>- *Public Transport Optimization*: Increased scheduling efficiency by 20%.</a:t>
            </a:r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Deployment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/>
              <a:t>*Hosting &amp; Deployment:*</a:t>
            </a:r>
            <a:endParaRPr lang="en-US" altLang="en-US" sz="1800" b="1"/>
          </a:p>
          <a:p>
            <a:endParaRPr lang="en-US" altLang="en-US" sz="1800" b="1"/>
          </a:p>
          <a:p>
            <a:r>
              <a:rPr lang="en-US" altLang="en-US" sz="1800"/>
              <a:t>- *Cloud-based Deployment*: AWS/GCP for scalability.</a:t>
            </a:r>
            <a:endParaRPr lang="en-US" altLang="en-US" sz="1800"/>
          </a:p>
          <a:p>
            <a:r>
              <a:rPr lang="en-US" altLang="en-US" sz="1800"/>
              <a:t>- *Edge Computing*: Processing traffic data locally for real-time decisions.</a:t>
            </a:r>
            <a:endParaRPr lang="en-US" altLang="en-US" sz="1800"/>
          </a:p>
          <a:p>
            <a:r>
              <a:rPr lang="en-US" altLang="en-US" sz="1800"/>
              <a:t>- *Live Demo Link*: [live feed]</a:t>
            </a: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Future Enhancements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- It is applicable four wheelers and more then four wheelers who ever not follow traffic rules like not wearing seat belts.</a:t>
            </a:r>
            <a:endParaRPr lang="en-US" altLang="en-US" sz="1800"/>
          </a:p>
          <a:p>
            <a:r>
              <a:rPr lang="en-US" altLang="en-US" sz="1800"/>
              <a:t>- It is also used in</a:t>
            </a:r>
            <a:r>
              <a:rPr lang="en-US" altLang="en-US" sz="1800"/>
              <a:t> </a:t>
            </a:r>
            <a:r>
              <a:rPr lang="en-US" altLang="en-US" sz="1800"/>
              <a:t> detect who ever park there vechiles in no parking area.</a:t>
            </a:r>
            <a:r>
              <a:rPr lang="en-US" altLang="en-US" sz="1800"/>
              <a:t> </a:t>
            </a:r>
            <a:endParaRPr lang="en-US" altLang="en-US" sz="1800"/>
          </a:p>
          <a:p>
            <a:r>
              <a:rPr lang="en-US" altLang="en-US" sz="1800"/>
              <a:t>- *AI-Powered Pedestrian Safety System*</a:t>
            </a:r>
            <a:endParaRPr lang="en-US" altLang="en-US" sz="1800"/>
          </a:p>
          <a:p>
            <a:r>
              <a:rPr lang="en-US" altLang="en-US" sz="1800"/>
              <a:t>- *Enhanced Public Transport Demand Prediction*</a:t>
            </a:r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This project showcases how AI can be leveraged for efficient urban traffic management. Through adaptive traffic signals, smart rerouting, and automated violation detection, our solution improves mobility and road safety.</a:t>
            </a: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4331</Words>
  <Application>WPS Slides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AI-BASED SMART TRAFFIC MANAGEMENT SYSTEM</vt:lpstr>
      <vt:lpstr>Abstract</vt:lpstr>
      <vt:lpstr>Proposed Solution</vt:lpstr>
      <vt:lpstr>Technology Stack</vt:lpstr>
      <vt:lpstr>Implementation &amp; Development  Process</vt:lpstr>
      <vt:lpstr>Testing &amp; Results</vt:lpstr>
      <vt:lpstr>Deployment</vt:lpstr>
      <vt:lpstr>Future Enhancements</vt:lpstr>
      <vt:lpstr>Conclusion</vt:lpstr>
      <vt:lpstr>References</vt:lpstr>
      <vt:lpstr>Expected output </vt:lpstr>
      <vt:lpstr>EXPECTED OUTCOME AND 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SMART TRAFFIC MANAGEMENT SYSTEM</dc:title>
  <dc:creator>new</dc:creator>
  <cp:lastModifiedBy>venkata snehith</cp:lastModifiedBy>
  <cp:revision>5</cp:revision>
  <dcterms:created xsi:type="dcterms:W3CDTF">2025-03-26T14:53:00Z</dcterms:created>
  <dcterms:modified xsi:type="dcterms:W3CDTF">2025-04-14T06:15:34Z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1C4769EE52B1432FADB9FE6969342573_12</vt:lpwstr>
  </property>
  <property fmtid="{D5CDD505-2E9C-101B-9397-08002B2CF9AE}" pid="3" name="KSOProductBuildVer">
    <vt:lpwstr>1033-12.2.0.20782</vt:lpwstr>
  </property>
</Properties>
</file>