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393" r:id="rId2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2FBE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5788" autoAdjust="0"/>
  </p:normalViewPr>
  <p:slideViewPr>
    <p:cSldViewPr snapToGrid="0">
      <p:cViewPr varScale="1">
        <p:scale>
          <a:sx n="97" d="100"/>
          <a:sy n="97" d="100"/>
        </p:scale>
        <p:origin x="19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90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</p:spPr>
        <p:txBody>
          <a:bodyPr/>
          <a:lstStyle/>
          <a:p>
            <a:r>
              <a:rPr lang="en-GB" sz="1400" b="1" dirty="0"/>
              <a:t>Expenses Value Driver Tree</a:t>
            </a:r>
            <a:endParaRPr lang="en-AU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CC8F6F-F722-4F6F-8BAB-BAAF3438C6A2}"/>
              </a:ext>
            </a:extLst>
          </p:cNvPr>
          <p:cNvSpPr/>
          <p:nvPr/>
        </p:nvSpPr>
        <p:spPr>
          <a:xfrm>
            <a:off x="330200" y="3005137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>
                <a:solidFill>
                  <a:schemeClr val="tx1"/>
                </a:solidFill>
              </a:rPr>
              <a:t>Operational Expenses</a:t>
            </a:r>
            <a:endParaRPr lang="en-AU" sz="1050" b="1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86FE-D8F1-40C0-8751-D4F20FB58738}"/>
              </a:ext>
            </a:extLst>
          </p:cNvPr>
          <p:cNvSpPr/>
          <p:nvPr/>
        </p:nvSpPr>
        <p:spPr>
          <a:xfrm>
            <a:off x="2597150" y="1239116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Chemical Costs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C49D4-82EC-4578-A00C-A6CC31BD214D}"/>
              </a:ext>
            </a:extLst>
          </p:cNvPr>
          <p:cNvSpPr/>
          <p:nvPr/>
        </p:nvSpPr>
        <p:spPr>
          <a:xfrm>
            <a:off x="2606675" y="577545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Plant Admin Costs (004)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AB0563B-8DE3-4C6D-A2EB-E25B76303051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7850" y="1594716"/>
            <a:ext cx="749300" cy="1766021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D9E771-BBE9-4B75-98EC-7C6E822CB8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7850" y="3360737"/>
            <a:ext cx="758825" cy="2770318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5129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87464-1BC8-47B3-8E49-660CBBA650B6}"/>
              </a:ext>
            </a:extLst>
          </p:cNvPr>
          <p:cNvSpPr/>
          <p:nvPr/>
        </p:nvSpPr>
        <p:spPr>
          <a:xfrm>
            <a:off x="2606675" y="2287419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Facility 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4E9F8B-31BA-4E4E-84E7-360424AB2B99}"/>
              </a:ext>
            </a:extLst>
          </p:cNvPr>
          <p:cNvSpPr/>
          <p:nvPr/>
        </p:nvSpPr>
        <p:spPr>
          <a:xfrm>
            <a:off x="4978400" y="1468273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Chem-Exp (001)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E7F1FB9-82A8-41B5-A6B4-107B1DC816C8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 flipV="1">
            <a:off x="4124325" y="2411755"/>
            <a:ext cx="854073" cy="231264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91D55F3-BDB0-435E-802F-ACA65656CE4C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>
            <a:off x="4124325" y="2643019"/>
            <a:ext cx="854073" cy="362118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5B8C019-47BE-4B43-B41C-4FCEAA2CC419}"/>
              </a:ext>
            </a:extLst>
          </p:cNvPr>
          <p:cNvSpPr txBox="1"/>
          <p:nvPr/>
        </p:nvSpPr>
        <p:spPr>
          <a:xfrm>
            <a:off x="2825750" y="495791"/>
            <a:ext cx="1790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7C6221-E9EB-41A4-9AA7-0C7502ADEDE6}"/>
              </a:ext>
            </a:extLst>
          </p:cNvPr>
          <p:cNvSpPr txBox="1"/>
          <p:nvPr/>
        </p:nvSpPr>
        <p:spPr>
          <a:xfrm>
            <a:off x="4921250" y="470944"/>
            <a:ext cx="2000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u="sng" dirty="0"/>
              <a:t>Cost Centre Elements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5EBDE0-AA51-4865-9FF5-44A227DF97C9}"/>
              </a:ext>
            </a:extLst>
          </p:cNvPr>
          <p:cNvSpPr/>
          <p:nvPr/>
        </p:nvSpPr>
        <p:spPr>
          <a:xfrm>
            <a:off x="2606675" y="4073735"/>
            <a:ext cx="1517650" cy="711200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Operational Maintenance Costs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7E6D25-4BC9-4986-84B0-B6D42CE8AF60}"/>
              </a:ext>
            </a:extLst>
          </p:cNvPr>
          <p:cNvCxnSpPr>
            <a:stCxn id="5" idx="3"/>
            <a:endCxn id="25" idx="1"/>
          </p:cNvCxnSpPr>
          <p:nvPr/>
        </p:nvCxnSpPr>
        <p:spPr>
          <a:xfrm flipV="1">
            <a:off x="4114800" y="1589829"/>
            <a:ext cx="863600" cy="48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57A1530-DC83-408B-8648-E120B58931BA}"/>
              </a:ext>
            </a:extLst>
          </p:cNvPr>
          <p:cNvSpPr/>
          <p:nvPr/>
        </p:nvSpPr>
        <p:spPr>
          <a:xfrm>
            <a:off x="4978398" y="2290199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- Heating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41AA68-E318-484B-B29B-91FD0369EB84}"/>
              </a:ext>
            </a:extLst>
          </p:cNvPr>
          <p:cNvSpPr/>
          <p:nvPr/>
        </p:nvSpPr>
        <p:spPr>
          <a:xfrm>
            <a:off x="4978398" y="288358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 dirty="0">
                <a:solidFill>
                  <a:schemeClr val="bg1"/>
                </a:solidFill>
              </a:rPr>
              <a:t>Utility-Exp (002) - Electricity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130DA0-F302-4CF0-8361-CB3677DBB715}"/>
              </a:ext>
            </a:extLst>
          </p:cNvPr>
          <p:cNvSpPr/>
          <p:nvPr/>
        </p:nvSpPr>
        <p:spPr>
          <a:xfrm>
            <a:off x="4978398" y="3605974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Maintenance (001)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4D64FD-5C62-45E9-858E-546F1AECB6C5}"/>
              </a:ext>
            </a:extLst>
          </p:cNvPr>
          <p:cNvSpPr/>
          <p:nvPr/>
        </p:nvSpPr>
        <p:spPr>
          <a:xfrm>
            <a:off x="4978397" y="4039232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Outages (002)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CC00AA-7819-4FD2-BA28-F71657D39EA4}"/>
              </a:ext>
            </a:extLst>
          </p:cNvPr>
          <p:cNvSpPr/>
          <p:nvPr/>
        </p:nvSpPr>
        <p:spPr>
          <a:xfrm>
            <a:off x="4978397" y="446312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Op. Costs (003)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9A608E-B44E-4CD9-B18B-EF3483009025}"/>
              </a:ext>
            </a:extLst>
          </p:cNvPr>
          <p:cNvSpPr/>
          <p:nvPr/>
        </p:nvSpPr>
        <p:spPr>
          <a:xfrm>
            <a:off x="4978396" y="4868091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900" b="1" dirty="0">
                <a:solidFill>
                  <a:schemeClr val="bg1"/>
                </a:solidFill>
              </a:rPr>
              <a:t>Plant Admin Costs (004)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5D580-4FC2-465A-8090-AC4306ACAF07}"/>
              </a:ext>
            </a:extLst>
          </p:cNvPr>
          <p:cNvSpPr/>
          <p:nvPr/>
        </p:nvSpPr>
        <p:spPr>
          <a:xfrm>
            <a:off x="4978396" y="6006730"/>
            <a:ext cx="2292349" cy="243111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b="1">
                <a:solidFill>
                  <a:schemeClr val="bg1"/>
                </a:solidFill>
              </a:rPr>
              <a:t>Labour-Costs (001)</a:t>
            </a:r>
            <a:endParaRPr lang="en-AU" sz="105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CF5882-3E68-499F-AA7A-3A03FA5F5149}"/>
              </a:ext>
            </a:extLst>
          </p:cNvPr>
          <p:cNvCxnSpPr>
            <a:stCxn id="6" idx="3"/>
            <a:endCxn id="48" idx="1"/>
          </p:cNvCxnSpPr>
          <p:nvPr/>
        </p:nvCxnSpPr>
        <p:spPr>
          <a:xfrm flipV="1">
            <a:off x="4124325" y="6128286"/>
            <a:ext cx="854071" cy="276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C1DE5A2-609D-43DC-BE36-0EDE071B9D74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4124325" y="3727530"/>
            <a:ext cx="854073" cy="701805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E0BF173-2702-45ED-8BF0-1FC64987B142}"/>
              </a:ext>
            </a:extLst>
          </p:cNvPr>
          <p:cNvCxnSpPr>
            <a:stCxn id="32" idx="3"/>
            <a:endCxn id="46" idx="1"/>
          </p:cNvCxnSpPr>
          <p:nvPr/>
        </p:nvCxnSpPr>
        <p:spPr>
          <a:xfrm>
            <a:off x="4124325" y="4429335"/>
            <a:ext cx="854071" cy="560312"/>
          </a:xfrm>
          <a:prstGeom prst="bentConnector3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D8877A8-B79B-451E-9282-EF06063653D9}"/>
              </a:ext>
            </a:extLst>
          </p:cNvPr>
          <p:cNvSpPr/>
          <p:nvPr/>
        </p:nvSpPr>
        <p:spPr>
          <a:xfrm>
            <a:off x="2063469" y="3204446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F4F94F5-9AB0-4A03-B1F0-397C721C8473}"/>
              </a:ext>
            </a:extLst>
          </p:cNvPr>
          <p:cNvSpPr/>
          <p:nvPr/>
        </p:nvSpPr>
        <p:spPr>
          <a:xfrm>
            <a:off x="4440259" y="2489581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9AFC25-7290-4912-A14D-4439454A9CA0}"/>
              </a:ext>
            </a:extLst>
          </p:cNvPr>
          <p:cNvSpPr/>
          <p:nvPr/>
        </p:nvSpPr>
        <p:spPr>
          <a:xfrm>
            <a:off x="4440023" y="4261897"/>
            <a:ext cx="275129" cy="274994"/>
          </a:xfrm>
          <a:prstGeom prst="ellipse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25041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15011</TotalTime>
  <Words>71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1_Synergy_CF_YNR013</vt:lpstr>
      <vt:lpstr>think-cell Slide</vt:lpstr>
      <vt:lpstr>Expenses Value Driver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venkata siva kiran pillalamarri</cp:lastModifiedBy>
  <cp:revision>35</cp:revision>
  <dcterms:created xsi:type="dcterms:W3CDTF">2020-04-12T13:23:13Z</dcterms:created>
  <dcterms:modified xsi:type="dcterms:W3CDTF">2023-08-01T23:57:03Z</dcterms:modified>
</cp:coreProperties>
</file>