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87" r:id="rId6"/>
    <p:sldId id="288" r:id="rId7"/>
    <p:sldId id="291" r:id="rId8"/>
    <p:sldId id="289" r:id="rId9"/>
    <p:sldId id="290" r:id="rId10"/>
    <p:sldId id="294" r:id="rId11"/>
    <p:sldId id="297" r:id="rId12"/>
    <p:sldId id="29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77F9E-ECCE-BA4D-F920-302DB69D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CE67E-D074-5E95-6541-51AE4E4261C6}"/>
              </a:ext>
            </a:extLst>
          </p:cNvPr>
          <p:cNvSpPr txBox="1"/>
          <p:nvPr/>
        </p:nvSpPr>
        <p:spPr>
          <a:xfrm>
            <a:off x="270535" y="2978458"/>
            <a:ext cx="10360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PREDICTING THE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DELIVERY EFFICIENCY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USING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RANDOM FOREST ALGORITHM</a:t>
            </a:r>
            <a:endParaRPr lang="en-IN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5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A66DD-6A6C-FFFC-AE6B-013D918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253A3-ABCC-D885-4F55-CE184285847A}"/>
              </a:ext>
            </a:extLst>
          </p:cNvPr>
          <p:cNvSpPr txBox="1"/>
          <p:nvPr/>
        </p:nvSpPr>
        <p:spPr>
          <a:xfrm>
            <a:off x="2243902" y="1139051"/>
            <a:ext cx="563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83605-98DF-DE98-8D56-E6761DD223CF}"/>
              </a:ext>
            </a:extLst>
          </p:cNvPr>
          <p:cNvSpPr txBox="1"/>
          <p:nvPr/>
        </p:nvSpPr>
        <p:spPr>
          <a:xfrm>
            <a:off x="282310" y="2724696"/>
            <a:ext cx="1040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faced by supply chain management in terms of transportation.</a:t>
            </a:r>
            <a:endParaRPr lang="en-IN" sz="3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A66DD-6A6C-FFFC-AE6B-013D918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E771E-6451-E6AD-E36C-FD4BDDDF1395}"/>
              </a:ext>
            </a:extLst>
          </p:cNvPr>
          <p:cNvSpPr txBox="1"/>
          <p:nvPr/>
        </p:nvSpPr>
        <p:spPr>
          <a:xfrm>
            <a:off x="4714044" y="967667"/>
            <a:ext cx="237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FEATURES</a:t>
            </a:r>
            <a:endParaRPr lang="en-I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B501A-B7E1-D5F0-3455-0A38FE72AD56}"/>
              </a:ext>
            </a:extLst>
          </p:cNvPr>
          <p:cNvSpPr txBox="1"/>
          <p:nvPr/>
        </p:nvSpPr>
        <p:spPr>
          <a:xfrm>
            <a:off x="2938507" y="1917576"/>
            <a:ext cx="4714043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MODE_OF_TRANSPORTATION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WEATHER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GEOPOLITICAL_RISKS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ROUTE_OPTIMIZATION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NO_OF_DELIVERED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CUSTOMER_RATING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C295A9-43A3-3855-E82A-929C38E0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02D57-23BB-808C-BFCE-D9175126094C}"/>
              </a:ext>
            </a:extLst>
          </p:cNvPr>
          <p:cNvSpPr txBox="1"/>
          <p:nvPr/>
        </p:nvSpPr>
        <p:spPr>
          <a:xfrm>
            <a:off x="4527613" y="656948"/>
            <a:ext cx="2512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DATASET</a:t>
            </a:r>
            <a:endParaRPr lang="en-I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D6485-109A-1A2E-2D6A-6FD66A5D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" y="1362352"/>
            <a:ext cx="10327907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A66DD-6A6C-FFFC-AE6B-013D918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199" y="6315075"/>
            <a:ext cx="433565" cy="365125"/>
          </a:xfrm>
        </p:spPr>
        <p:txBody>
          <a:bodyPr/>
          <a:lstStyle/>
          <a:p>
            <a:fld id="{C263D6C4-4840-40CC-AC84-17E24B3B7BDE}" type="slidenum">
              <a:rPr lang="en-US" sz="1100" noProof="0" smtClean="0"/>
              <a:pPr/>
              <a:t>5</a:t>
            </a:fld>
            <a:endParaRPr lang="en-US" sz="11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21F99-71A6-6E63-0E3A-B5938A248827}"/>
              </a:ext>
            </a:extLst>
          </p:cNvPr>
          <p:cNvSpPr txBox="1"/>
          <p:nvPr/>
        </p:nvSpPr>
        <p:spPr>
          <a:xfrm>
            <a:off x="2233061" y="1420073"/>
            <a:ext cx="6180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MODEL SELECTION</a:t>
            </a:r>
            <a:endParaRPr lang="en-IN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66DA1-F3EF-DEF0-D405-6238928BF132}"/>
              </a:ext>
            </a:extLst>
          </p:cNvPr>
          <p:cNvSpPr txBox="1"/>
          <p:nvPr/>
        </p:nvSpPr>
        <p:spPr>
          <a:xfrm>
            <a:off x="1191797" y="2607173"/>
            <a:ext cx="1049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Selected Model :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RANDOM FOREST ALGORITHM</a:t>
            </a:r>
            <a:endParaRPr lang="en-IN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C7062-0E31-480A-EA9B-9960532116B5}"/>
              </a:ext>
            </a:extLst>
          </p:cNvPr>
          <p:cNvSpPr txBox="1"/>
          <p:nvPr/>
        </p:nvSpPr>
        <p:spPr>
          <a:xfrm>
            <a:off x="1191797" y="3644608"/>
            <a:ext cx="811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Reason : </a:t>
            </a:r>
            <a:r>
              <a:rPr lang="en-US" sz="2400" dirty="0">
                <a:solidFill>
                  <a:schemeClr val="bg1"/>
                </a:solidFill>
              </a:rPr>
              <a:t>Numeric value and Accuracy.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EA65E-E054-D3CA-24AE-E0423BF4FAEE}"/>
              </a:ext>
            </a:extLst>
          </p:cNvPr>
          <p:cNvSpPr txBox="1"/>
          <p:nvPr/>
        </p:nvSpPr>
        <p:spPr>
          <a:xfrm>
            <a:off x="1191797" y="4976262"/>
            <a:ext cx="847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Type of the data</a:t>
            </a:r>
            <a:r>
              <a:rPr lang="en-IN" sz="2400" dirty="0">
                <a:solidFill>
                  <a:schemeClr val="bg1"/>
                </a:solidFill>
              </a:rPr>
              <a:t> : Labelled data</a:t>
            </a:r>
          </a:p>
        </p:txBody>
      </p:sp>
    </p:spTree>
    <p:extLst>
      <p:ext uri="{BB962C8B-B14F-4D97-AF65-F5344CB8AC3E}">
        <p14:creationId xmlns:p14="http://schemas.microsoft.com/office/powerpoint/2010/main" val="179851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A66DD-6A6C-FFFC-AE6B-013D918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2A0B2-C18C-BBD9-84EA-379D2EBF7778}"/>
              </a:ext>
            </a:extLst>
          </p:cNvPr>
          <p:cNvSpPr txBox="1"/>
          <p:nvPr/>
        </p:nvSpPr>
        <p:spPr>
          <a:xfrm>
            <a:off x="2852996" y="508503"/>
            <a:ext cx="4986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SAMPLE OF CODE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418855-D4BC-3796-A508-EE16CC5D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2" y="1286524"/>
            <a:ext cx="10031896" cy="50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649C9-E9FA-A17D-AF86-CD6BB76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AE171-26B5-611F-1F8A-5361662EC59F}"/>
              </a:ext>
            </a:extLst>
          </p:cNvPr>
          <p:cNvSpPr txBox="1"/>
          <p:nvPr/>
        </p:nvSpPr>
        <p:spPr>
          <a:xfrm>
            <a:off x="4657059" y="797442"/>
            <a:ext cx="253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OUTCOME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2BBF5-604D-B99C-755A-5A7E5AC96DBD}"/>
              </a:ext>
            </a:extLst>
          </p:cNvPr>
          <p:cNvSpPr txBox="1"/>
          <p:nvPr/>
        </p:nvSpPr>
        <p:spPr>
          <a:xfrm>
            <a:off x="1467293" y="1648047"/>
            <a:ext cx="866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EFFICIENCY</a:t>
            </a:r>
          </a:p>
          <a:p>
            <a:r>
              <a:rPr lang="en-IN" b="1" dirty="0">
                <a:solidFill>
                  <a:schemeClr val="bg1"/>
                </a:solidFill>
              </a:rPr>
              <a:t>ACCURACY:99.3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EF8F257-3B02-E92A-47F8-DA89C8CC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2" y="2411893"/>
            <a:ext cx="5488264" cy="36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5C41F-7D79-0A67-334D-44306C27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5F65-112F-5A39-FEC5-5D9254C57F28}"/>
              </a:ext>
            </a:extLst>
          </p:cNvPr>
          <p:cNvSpPr txBox="1"/>
          <p:nvPr/>
        </p:nvSpPr>
        <p:spPr>
          <a:xfrm>
            <a:off x="3946357" y="721895"/>
            <a:ext cx="95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OBSERVATION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B68FE-552F-BC85-73BC-4C85924B80A5}"/>
              </a:ext>
            </a:extLst>
          </p:cNvPr>
          <p:cNvSpPr txBox="1"/>
          <p:nvPr/>
        </p:nvSpPr>
        <p:spPr>
          <a:xfrm>
            <a:off x="837398" y="1540042"/>
            <a:ext cx="6429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Number of deliveries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Number of deliveries and other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C8DED-FB4F-D337-0AF3-31D60134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72" y="2690545"/>
            <a:ext cx="5451960" cy="36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6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C2C65-8CB2-E0EA-BCA9-14A9DD0D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BE57A-CB5D-AA9C-22E8-9C977827F751}"/>
              </a:ext>
            </a:extLst>
          </p:cNvPr>
          <p:cNvSpPr txBox="1"/>
          <p:nvPr/>
        </p:nvSpPr>
        <p:spPr>
          <a:xfrm>
            <a:off x="1936357" y="1126603"/>
            <a:ext cx="527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AREAS OF APPLICATION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39E25-CCB7-1F0F-84C4-65746A2663A5}"/>
              </a:ext>
            </a:extLst>
          </p:cNvPr>
          <p:cNvSpPr txBox="1"/>
          <p:nvPr/>
        </p:nvSpPr>
        <p:spPr>
          <a:xfrm>
            <a:off x="1578544" y="2454441"/>
            <a:ext cx="714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Online shopping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Start 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Postal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8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261</TotalTime>
  <Words>105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Trade Gothic LT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Kakanaboyina Mukthamukhi</dc:creator>
  <cp:lastModifiedBy>Bhargavi Prasadula</cp:lastModifiedBy>
  <cp:revision>10</cp:revision>
  <dcterms:created xsi:type="dcterms:W3CDTF">2023-02-10T19:18:06Z</dcterms:created>
  <dcterms:modified xsi:type="dcterms:W3CDTF">2023-02-10T23:54:57Z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