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F5DAD-1751-41B1-B971-420906FC6079}">
          <p14:sldIdLst>
            <p14:sldId id="256"/>
            <p14:sldId id="257"/>
            <p14:sldId id="258"/>
            <p14:sldId id="260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7C94B-BA6D-481C-8F82-C78609D9D84D}" v="124" dt="2021-12-17T18:30:4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ubba Rao Inti" userId="dcd297f6a4de5d5d" providerId="LiveId" clId="{1CA7C94B-BA6D-481C-8F82-C78609D9D84D}"/>
    <pc:docChg chg="undo custSel addSld delSld modSld addMainMaster delMainMaster addSection delSection modSection">
      <pc:chgData name="Venkata Subba Rao Inti" userId="dcd297f6a4de5d5d" providerId="LiveId" clId="{1CA7C94B-BA6D-481C-8F82-C78609D9D84D}" dt="2021-12-17T18:47:04.493" v="4968" actId="12"/>
      <pc:docMkLst>
        <pc:docMk/>
      </pc:docMkLst>
      <pc:sldChg chg="addSp delSp modSp del mod modMedia setBg modClrScheme addAnim delAnim setClrOvrMap chgLayout">
        <pc:chgData name="Venkata Subba Rao Inti" userId="dcd297f6a4de5d5d" providerId="LiveId" clId="{1CA7C94B-BA6D-481C-8F82-C78609D9D84D}" dt="2021-12-11T18:44:32.487" v="158" actId="2696"/>
        <pc:sldMkLst>
          <pc:docMk/>
          <pc:sldMk cId="816095856" sldId="256"/>
        </pc:sldMkLst>
        <pc:spChg chg="mod">
          <ac:chgData name="Venkata Subba Rao Inti" userId="dcd297f6a4de5d5d" providerId="LiveId" clId="{1CA7C94B-BA6D-481C-8F82-C78609D9D84D}" dt="2021-12-11T18:43:59.025" v="155" actId="26606"/>
          <ac:spMkLst>
            <pc:docMk/>
            <pc:sldMk cId="816095856" sldId="256"/>
            <ac:spMk id="2" creationId="{74070980-5989-43A8-9BE2-129A42E20901}"/>
          </ac:spMkLst>
        </pc:spChg>
        <pc:spChg chg="mod">
          <ac:chgData name="Venkata Subba Rao Inti" userId="dcd297f6a4de5d5d" providerId="LiveId" clId="{1CA7C94B-BA6D-481C-8F82-C78609D9D84D}" dt="2021-12-11T18:43:59.025" v="155" actId="26606"/>
          <ac:spMkLst>
            <pc:docMk/>
            <pc:sldMk cId="816095856" sldId="256"/>
            <ac:spMk id="3" creationId="{299ED119-3419-4593-AE1A-15C710CC1AC5}"/>
          </ac:spMkLst>
        </pc:spChg>
        <pc:spChg chg="add del">
          <ac:chgData name="Venkata Subba Rao Inti" userId="dcd297f6a4de5d5d" providerId="LiveId" clId="{1CA7C94B-BA6D-481C-8F82-C78609D9D84D}" dt="2021-12-11T18:43:41.831" v="143" actId="26606"/>
          <ac:spMkLst>
            <pc:docMk/>
            <pc:sldMk cId="816095856" sldId="256"/>
            <ac:spMk id="9" creationId="{A5D0B0D3-D735-4619-AA45-B57B791E1744}"/>
          </ac:spMkLst>
        </pc:spChg>
        <pc:spChg chg="add del">
          <ac:chgData name="Venkata Subba Rao Inti" userId="dcd297f6a4de5d5d" providerId="LiveId" clId="{1CA7C94B-BA6D-481C-8F82-C78609D9D84D}" dt="2021-12-11T18:43:41.831" v="143" actId="26606"/>
          <ac:spMkLst>
            <pc:docMk/>
            <pc:sldMk cId="816095856" sldId="256"/>
            <ac:spMk id="11" creationId="{3D505D40-32E9-4C48-81F8-AD80433BE6B7}"/>
          </ac:spMkLst>
        </pc:spChg>
        <pc:spChg chg="add del">
          <ac:chgData name="Venkata Subba Rao Inti" userId="dcd297f6a4de5d5d" providerId="LiveId" clId="{1CA7C94B-BA6D-481C-8F82-C78609D9D84D}" dt="2021-12-11T18:43:55.303" v="152" actId="26606"/>
          <ac:spMkLst>
            <pc:docMk/>
            <pc:sldMk cId="816095856" sldId="256"/>
            <ac:spMk id="21" creationId="{6264A856-A4F6-4068-9AC3-7B38A00DA75A}"/>
          </ac:spMkLst>
        </pc:spChg>
        <pc:spChg chg="add del">
          <ac:chgData name="Venkata Subba Rao Inti" userId="dcd297f6a4de5d5d" providerId="LiveId" clId="{1CA7C94B-BA6D-481C-8F82-C78609D9D84D}" dt="2021-12-11T18:43:49.692" v="147" actId="26606"/>
          <ac:spMkLst>
            <pc:docMk/>
            <pc:sldMk cId="816095856" sldId="256"/>
            <ac:spMk id="31" creationId="{D5B012D8-7F27-4758-9AC6-C889B154BD73}"/>
          </ac:spMkLst>
        </pc:spChg>
        <pc:spChg chg="add del">
          <ac:chgData name="Venkata Subba Rao Inti" userId="dcd297f6a4de5d5d" providerId="LiveId" clId="{1CA7C94B-BA6D-481C-8F82-C78609D9D84D}" dt="2021-12-11T18:43:49.692" v="147" actId="26606"/>
          <ac:spMkLst>
            <pc:docMk/>
            <pc:sldMk cId="816095856" sldId="256"/>
            <ac:spMk id="32" creationId="{4063B759-00FC-46D1-9898-8E8625268FAF}"/>
          </ac:spMkLst>
        </pc:spChg>
        <pc:spChg chg="add del">
          <ac:chgData name="Venkata Subba Rao Inti" userId="dcd297f6a4de5d5d" providerId="LiveId" clId="{1CA7C94B-BA6D-481C-8F82-C78609D9D84D}" dt="2021-12-11T18:43:53.164" v="150" actId="26606"/>
          <ac:spMkLst>
            <pc:docMk/>
            <pc:sldMk cId="816095856" sldId="256"/>
            <ac:spMk id="34" creationId="{F2E5B6AE-5EFE-45F0-A2AE-ED771CA3D7DD}"/>
          </ac:spMkLst>
        </pc:spChg>
        <pc:spChg chg="add del">
          <ac:chgData name="Venkata Subba Rao Inti" userId="dcd297f6a4de5d5d" providerId="LiveId" clId="{1CA7C94B-BA6D-481C-8F82-C78609D9D84D}" dt="2021-12-11T18:43:55.303" v="152" actId="26606"/>
          <ac:spMkLst>
            <pc:docMk/>
            <pc:sldMk cId="816095856" sldId="256"/>
            <ac:spMk id="38" creationId="{A5D0B0D3-D735-4619-AA45-B57B791E1744}"/>
          </ac:spMkLst>
        </pc:spChg>
        <pc:spChg chg="add del">
          <ac:chgData name="Venkata Subba Rao Inti" userId="dcd297f6a4de5d5d" providerId="LiveId" clId="{1CA7C94B-BA6D-481C-8F82-C78609D9D84D}" dt="2021-12-11T18:43:55.303" v="152" actId="26606"/>
          <ac:spMkLst>
            <pc:docMk/>
            <pc:sldMk cId="816095856" sldId="256"/>
            <ac:spMk id="40" creationId="{25A2CBEC-4F23-437D-9D03-9968C9B79790}"/>
          </ac:spMkLst>
        </pc:spChg>
        <pc:spChg chg="add del">
          <ac:chgData name="Venkata Subba Rao Inti" userId="dcd297f6a4de5d5d" providerId="LiveId" clId="{1CA7C94B-BA6D-481C-8F82-C78609D9D84D}" dt="2021-12-11T18:43:58.951" v="154" actId="26606"/>
          <ac:spMkLst>
            <pc:docMk/>
            <pc:sldMk cId="816095856" sldId="256"/>
            <ac:spMk id="44" creationId="{19F9BF86-FE94-4517-B97D-026C7515E589}"/>
          </ac:spMkLst>
        </pc:spChg>
        <pc:spChg chg="add del">
          <ac:chgData name="Venkata Subba Rao Inti" userId="dcd297f6a4de5d5d" providerId="LiveId" clId="{1CA7C94B-BA6D-481C-8F82-C78609D9D84D}" dt="2021-12-11T18:43:58.951" v="154" actId="26606"/>
          <ac:spMkLst>
            <pc:docMk/>
            <pc:sldMk cId="816095856" sldId="256"/>
            <ac:spMk id="46" creationId="{D30DD7D3-2712-4491-B2C2-5FC23330C7CB}"/>
          </ac:spMkLst>
        </pc:spChg>
        <pc:spChg chg="add">
          <ac:chgData name="Venkata Subba Rao Inti" userId="dcd297f6a4de5d5d" providerId="LiveId" clId="{1CA7C94B-BA6D-481C-8F82-C78609D9D84D}" dt="2021-12-11T18:43:59.025" v="155" actId="26606"/>
          <ac:spMkLst>
            <pc:docMk/>
            <pc:sldMk cId="816095856" sldId="256"/>
            <ac:spMk id="49" creationId="{E08D4B6A-8113-4DFB-B82E-B60CAC8E0A50}"/>
          </ac:spMkLst>
        </pc:spChg>
        <pc:spChg chg="add">
          <ac:chgData name="Venkata Subba Rao Inti" userId="dcd297f6a4de5d5d" providerId="LiveId" clId="{1CA7C94B-BA6D-481C-8F82-C78609D9D84D}" dt="2021-12-11T18:43:59.025" v="155" actId="26606"/>
          <ac:spMkLst>
            <pc:docMk/>
            <pc:sldMk cId="816095856" sldId="256"/>
            <ac:spMk id="50" creationId="{9822E561-F97C-4CBB-A9A6-A6BF6317BC84}"/>
          </ac:spMkLst>
        </pc:spChg>
        <pc:spChg chg="add">
          <ac:chgData name="Venkata Subba Rao Inti" userId="dcd297f6a4de5d5d" providerId="LiveId" clId="{1CA7C94B-BA6D-481C-8F82-C78609D9D84D}" dt="2021-12-11T18:43:59.025" v="155" actId="26606"/>
          <ac:spMkLst>
            <pc:docMk/>
            <pc:sldMk cId="816095856" sldId="256"/>
            <ac:spMk id="51" creationId="{B01B0E58-A5C8-4CDA-A2E0-35DF94E59857}"/>
          </ac:spMkLst>
        </pc:spChg>
        <pc:grpChg chg="add del">
          <ac:chgData name="Venkata Subba Rao Inti" userId="dcd297f6a4de5d5d" providerId="LiveId" clId="{1CA7C94B-BA6D-481C-8F82-C78609D9D84D}" dt="2021-12-11T18:43:41.831" v="143" actId="26606"/>
          <ac:grpSpMkLst>
            <pc:docMk/>
            <pc:sldMk cId="816095856" sldId="256"/>
            <ac:grpSpMk id="13" creationId="{C507BF36-B92B-4CAC-BCA7-8364B51E1F09}"/>
          </ac:grpSpMkLst>
        </pc:grpChg>
        <pc:grpChg chg="add del">
          <ac:chgData name="Venkata Subba Rao Inti" userId="dcd297f6a4de5d5d" providerId="LiveId" clId="{1CA7C94B-BA6D-481C-8F82-C78609D9D84D}" dt="2021-12-11T18:43:41.831" v="143" actId="26606"/>
          <ac:grpSpMkLst>
            <pc:docMk/>
            <pc:sldMk cId="816095856" sldId="256"/>
            <ac:grpSpMk id="22" creationId="{DBBA0A0D-8F6A-400A-9E49-8C008E2C7DB1}"/>
          </ac:grpSpMkLst>
        </pc:grpChg>
        <pc:grpChg chg="add del">
          <ac:chgData name="Venkata Subba Rao Inti" userId="dcd297f6a4de5d5d" providerId="LiveId" clId="{1CA7C94B-BA6D-481C-8F82-C78609D9D84D}" dt="2021-12-11T18:43:55.303" v="152" actId="26606"/>
          <ac:grpSpMkLst>
            <pc:docMk/>
            <pc:sldMk cId="816095856" sldId="256"/>
            <ac:grpSpMk id="23" creationId="{C2983E8C-44FB-463B-B6B0-B53E96ACCD72}"/>
          </ac:grpSpMkLst>
        </pc:grpChg>
        <pc:grpChg chg="add del">
          <ac:chgData name="Venkata Subba Rao Inti" userId="dcd297f6a4de5d5d" providerId="LiveId" clId="{1CA7C94B-BA6D-481C-8F82-C78609D9D84D}" dt="2021-12-11T18:43:55.303" v="152" actId="26606"/>
          <ac:grpSpMkLst>
            <pc:docMk/>
            <pc:sldMk cId="816095856" sldId="256"/>
            <ac:grpSpMk id="41" creationId="{DBBA0A0D-8F6A-400A-9E49-8C008E2C7DB1}"/>
          </ac:grpSpMkLst>
        </pc:grpChg>
        <pc:picChg chg="add del">
          <ac:chgData name="Venkata Subba Rao Inti" userId="dcd297f6a4de5d5d" providerId="LiveId" clId="{1CA7C94B-BA6D-481C-8F82-C78609D9D84D}" dt="2021-12-11T18:43:41.831" v="143" actId="26606"/>
          <ac:picMkLst>
            <pc:docMk/>
            <pc:sldMk cId="816095856" sldId="256"/>
            <ac:picMk id="4" creationId="{FA5211B5-4BBA-4910-86DE-195504533EDE}"/>
          </ac:picMkLst>
        </pc:picChg>
        <pc:picChg chg="add del mod">
          <ac:chgData name="Venkata Subba Rao Inti" userId="dcd297f6a4de5d5d" providerId="LiveId" clId="{1CA7C94B-BA6D-481C-8F82-C78609D9D84D}" dt="2021-12-11T18:43:49.692" v="147" actId="26606"/>
          <ac:picMkLst>
            <pc:docMk/>
            <pc:sldMk cId="816095856" sldId="256"/>
            <ac:picMk id="30" creationId="{0AEEC604-C691-4B60-9B1C-0BDFD2E8DE5C}"/>
          </ac:picMkLst>
        </pc:picChg>
        <pc:picChg chg="add del">
          <ac:chgData name="Venkata Subba Rao Inti" userId="dcd297f6a4de5d5d" providerId="LiveId" clId="{1CA7C94B-BA6D-481C-8F82-C78609D9D84D}" dt="2021-12-11T18:43:53.164" v="150" actId="26606"/>
          <ac:picMkLst>
            <pc:docMk/>
            <pc:sldMk cId="816095856" sldId="256"/>
            <ac:picMk id="36" creationId="{ECCFF3E8-4B47-485B-94A2-B750CDC77F37}"/>
          </ac:picMkLst>
        </pc:picChg>
        <pc:picChg chg="add del">
          <ac:chgData name="Venkata Subba Rao Inti" userId="dcd297f6a4de5d5d" providerId="LiveId" clId="{1CA7C94B-BA6D-481C-8F82-C78609D9D84D}" dt="2021-12-11T18:43:55.303" v="152" actId="26606"/>
          <ac:picMkLst>
            <pc:docMk/>
            <pc:sldMk cId="816095856" sldId="256"/>
            <ac:picMk id="39" creationId="{ADAC8593-99A0-4AD5-968D-3EF817BC1B1E}"/>
          </ac:picMkLst>
        </pc:picChg>
        <pc:picChg chg="add del">
          <ac:chgData name="Venkata Subba Rao Inti" userId="dcd297f6a4de5d5d" providerId="LiveId" clId="{1CA7C94B-BA6D-481C-8F82-C78609D9D84D}" dt="2021-12-11T18:43:58.951" v="154" actId="26606"/>
          <ac:picMkLst>
            <pc:docMk/>
            <pc:sldMk cId="816095856" sldId="256"/>
            <ac:picMk id="45" creationId="{B1BA4A26-3A8A-4FE1-8900-462AB5496E78}"/>
          </ac:picMkLst>
        </pc:picChg>
        <pc:picChg chg="add">
          <ac:chgData name="Venkata Subba Rao Inti" userId="dcd297f6a4de5d5d" providerId="LiveId" clId="{1CA7C94B-BA6D-481C-8F82-C78609D9D84D}" dt="2021-12-11T18:43:59.025" v="155" actId="26606"/>
          <ac:picMkLst>
            <pc:docMk/>
            <pc:sldMk cId="816095856" sldId="256"/>
            <ac:picMk id="52" creationId="{F63BEC4F-1DA8-4820-B790-A47FE12B2AD0}"/>
          </ac:picMkLst>
        </pc:picChg>
        <pc:cxnChg chg="add del">
          <ac:chgData name="Venkata Subba Rao Inti" userId="dcd297f6a4de5d5d" providerId="LiveId" clId="{1CA7C94B-BA6D-481C-8F82-C78609D9D84D}" dt="2021-12-11T18:43:53.164" v="150" actId="26606"/>
          <ac:cxnSpMkLst>
            <pc:docMk/>
            <pc:sldMk cId="816095856" sldId="256"/>
            <ac:cxnSpMk id="35" creationId="{D255B435-D9F3-4A31-B89E-36741390DB4B}"/>
          </ac:cxnSpMkLst>
        </pc:cxnChg>
        <pc:cxnChg chg="add del">
          <ac:chgData name="Venkata Subba Rao Inti" userId="dcd297f6a4de5d5d" providerId="LiveId" clId="{1CA7C94B-BA6D-481C-8F82-C78609D9D84D}" dt="2021-12-11T18:43:58.951" v="154" actId="26606"/>
          <ac:cxnSpMkLst>
            <pc:docMk/>
            <pc:sldMk cId="816095856" sldId="256"/>
            <ac:cxnSpMk id="47" creationId="{FFD0734C-004D-4938-8EA0-2C3867A11A66}"/>
          </ac:cxnSpMkLst>
        </pc:cxnChg>
      </pc:sldChg>
      <pc:sldChg chg="modSp new mod">
        <pc:chgData name="Venkata Subba Rao Inti" userId="dcd297f6a4de5d5d" providerId="LiveId" clId="{1CA7C94B-BA6D-481C-8F82-C78609D9D84D}" dt="2021-12-16T08:21:41.717" v="4558" actId="27636"/>
        <pc:sldMkLst>
          <pc:docMk/>
          <pc:sldMk cId="2923966504" sldId="256"/>
        </pc:sldMkLst>
        <pc:spChg chg="mod">
          <ac:chgData name="Venkata Subba Rao Inti" userId="dcd297f6a4de5d5d" providerId="LiveId" clId="{1CA7C94B-BA6D-481C-8F82-C78609D9D84D}" dt="2021-12-11T19:11:19.248" v="435" actId="1076"/>
          <ac:spMkLst>
            <pc:docMk/>
            <pc:sldMk cId="2923966504" sldId="256"/>
            <ac:spMk id="2" creationId="{B6ABDEC3-40C7-4828-A0E8-1C806D378396}"/>
          </ac:spMkLst>
        </pc:spChg>
        <pc:spChg chg="mod">
          <ac:chgData name="Venkata Subba Rao Inti" userId="dcd297f6a4de5d5d" providerId="LiveId" clId="{1CA7C94B-BA6D-481C-8F82-C78609D9D84D}" dt="2021-12-16T08:21:41.717" v="4558" actId="27636"/>
          <ac:spMkLst>
            <pc:docMk/>
            <pc:sldMk cId="2923966504" sldId="256"/>
            <ac:spMk id="3" creationId="{456C73D1-910F-47A4-BB41-BCE7869F96CD}"/>
          </ac:spMkLst>
        </pc:spChg>
      </pc:sldChg>
      <pc:sldChg chg="new del">
        <pc:chgData name="Venkata Subba Rao Inti" userId="dcd297f6a4de5d5d" providerId="LiveId" clId="{1CA7C94B-BA6D-481C-8F82-C78609D9D84D}" dt="2021-12-11T18:44:40.316" v="160" actId="47"/>
        <pc:sldMkLst>
          <pc:docMk/>
          <pc:sldMk cId="3382521993" sldId="256"/>
        </pc:sldMkLst>
      </pc:sldChg>
      <pc:sldChg chg="addSp delSp modSp new mod setBg delDesignElem">
        <pc:chgData name="Venkata Subba Rao Inti" userId="dcd297f6a4de5d5d" providerId="LiveId" clId="{1CA7C94B-BA6D-481C-8F82-C78609D9D84D}" dt="2021-12-17T18:30:48.746" v="4714" actId="20577"/>
        <pc:sldMkLst>
          <pc:docMk/>
          <pc:sldMk cId="2074901205" sldId="257"/>
        </pc:sldMkLst>
        <pc:spChg chg="mod">
          <ac:chgData name="Venkata Subba Rao Inti" userId="dcd297f6a4de5d5d" providerId="LiveId" clId="{1CA7C94B-BA6D-481C-8F82-C78609D9D84D}" dt="2021-12-17T01:29:07.306" v="4563" actId="207"/>
          <ac:spMkLst>
            <pc:docMk/>
            <pc:sldMk cId="2074901205" sldId="257"/>
            <ac:spMk id="2" creationId="{A39B7E2E-6008-4A94-B127-F4EE1857F2C3}"/>
          </ac:spMkLst>
        </pc:spChg>
        <pc:spChg chg="add del mod">
          <ac:chgData name="Venkata Subba Rao Inti" userId="dcd297f6a4de5d5d" providerId="LiveId" clId="{1CA7C94B-BA6D-481C-8F82-C78609D9D84D}" dt="2021-12-12T05:23:30.439" v="4513" actId="26606"/>
          <ac:spMkLst>
            <pc:docMk/>
            <pc:sldMk cId="2074901205" sldId="257"/>
            <ac:spMk id="3" creationId="{D46E7D82-14AA-487A-9D67-E9FA05376FC7}"/>
          </ac:spMkLst>
        </pc:spChg>
        <pc:spChg chg="add del">
          <ac:chgData name="Venkata Subba Rao Inti" userId="dcd297f6a4de5d5d" providerId="LiveId" clId="{1CA7C94B-BA6D-481C-8F82-C78609D9D84D}" dt="2021-12-12T05:23:21.016" v="4508" actId="26606"/>
          <ac:spMkLst>
            <pc:docMk/>
            <pc:sldMk cId="2074901205" sldId="257"/>
            <ac:spMk id="8" creationId="{CD306B45-25EE-434D-ABA9-A27B79320CFF}"/>
          </ac:spMkLst>
        </pc:spChg>
        <pc:spChg chg="add del">
          <ac:chgData name="Venkata Subba Rao Inti" userId="dcd297f6a4de5d5d" providerId="LiveId" clId="{1CA7C94B-BA6D-481C-8F82-C78609D9D84D}" dt="2021-12-12T05:23:23.306" v="4510" actId="26606"/>
          <ac:spMkLst>
            <pc:docMk/>
            <pc:sldMk cId="2074901205" sldId="257"/>
            <ac:spMk id="9" creationId="{F966DD2F-FBF5-41CE-A3F4-565352D95DC3}"/>
          </ac:spMkLst>
        </pc:spChg>
        <pc:spChg chg="add del">
          <ac:chgData name="Venkata Subba Rao Inti" userId="dcd297f6a4de5d5d" providerId="LiveId" clId="{1CA7C94B-BA6D-481C-8F82-C78609D9D84D}" dt="2021-12-12T05:23:21.016" v="4508" actId="26606"/>
          <ac:spMkLst>
            <pc:docMk/>
            <pc:sldMk cId="2074901205" sldId="257"/>
            <ac:spMk id="10" creationId="{0A42F85E-4939-431E-8B4A-EC07C8E0AB65}"/>
          </ac:spMkLst>
        </pc:spChg>
        <pc:spChg chg="add del">
          <ac:chgData name="Venkata Subba Rao Inti" userId="dcd297f6a4de5d5d" providerId="LiveId" clId="{1CA7C94B-BA6D-481C-8F82-C78609D9D84D}" dt="2021-12-12T05:23:23.306" v="4510" actId="26606"/>
          <ac:spMkLst>
            <pc:docMk/>
            <pc:sldMk cId="2074901205" sldId="257"/>
            <ac:spMk id="11" creationId="{F46FCE2B-F2D2-466E-B0AA-8E341DB4981E}"/>
          </ac:spMkLst>
        </pc:spChg>
        <pc:spChg chg="add del">
          <ac:chgData name="Venkata Subba Rao Inti" userId="dcd297f6a4de5d5d" providerId="LiveId" clId="{1CA7C94B-BA6D-481C-8F82-C78609D9D84D}" dt="2021-12-12T05:23:23.306" v="4510" actId="26606"/>
          <ac:spMkLst>
            <pc:docMk/>
            <pc:sldMk cId="2074901205" sldId="257"/>
            <ac:spMk id="13" creationId="{2BD31C98-199A-4722-A1A5-4393A43E740B}"/>
          </ac:spMkLst>
        </pc:spChg>
        <pc:spChg chg="add del">
          <ac:chgData name="Venkata Subba Rao Inti" userId="dcd297f6a4de5d5d" providerId="LiveId" clId="{1CA7C94B-BA6D-481C-8F82-C78609D9D84D}" dt="2021-12-12T05:23:30.396" v="4512" actId="26606"/>
          <ac:spMkLst>
            <pc:docMk/>
            <pc:sldMk cId="2074901205" sldId="257"/>
            <ac:spMk id="15" creationId="{83030214-227F-42DB-9282-BBA6AF8D94A8}"/>
          </ac:spMkLst>
        </pc:spChg>
        <pc:spChg chg="add del">
          <ac:chgData name="Venkata Subba Rao Inti" userId="dcd297f6a4de5d5d" providerId="LiveId" clId="{1CA7C94B-BA6D-481C-8F82-C78609D9D84D}" dt="2021-12-12T05:23:30.396" v="4512" actId="26606"/>
          <ac:spMkLst>
            <pc:docMk/>
            <pc:sldMk cId="2074901205" sldId="257"/>
            <ac:spMk id="16" creationId="{0D7A9289-BAD1-4A78-979F-A655C886DBF5}"/>
          </ac:spMkLst>
        </pc:spChg>
        <pc:spChg chg="add del">
          <ac:chgData name="Venkata Subba Rao Inti" userId="dcd297f6a4de5d5d" providerId="LiveId" clId="{1CA7C94B-BA6D-481C-8F82-C78609D9D84D}" dt="2021-12-12T05:23:30.396" v="4512" actId="26606"/>
          <ac:spMkLst>
            <pc:docMk/>
            <pc:sldMk cId="2074901205" sldId="257"/>
            <ac:spMk id="17" creationId="{D46E7D82-14AA-487A-9D67-E9FA05376FC7}"/>
          </ac:spMkLst>
        </pc:spChg>
        <pc:spChg chg="add del">
          <ac:chgData name="Venkata Subba Rao Inti" userId="dcd297f6a4de5d5d" providerId="LiveId" clId="{1CA7C94B-BA6D-481C-8F82-C78609D9D84D}" dt="2021-12-16T08:10:07.056" v="4524"/>
          <ac:spMkLst>
            <pc:docMk/>
            <pc:sldMk cId="2074901205" sldId="257"/>
            <ac:spMk id="19" creationId="{A3D9AEEE-1CCD-43C0-BA3E-16D60A6E23C0}"/>
          </ac:spMkLst>
        </pc:spChg>
        <pc:spChg chg="add del">
          <ac:chgData name="Venkata Subba Rao Inti" userId="dcd297f6a4de5d5d" providerId="LiveId" clId="{1CA7C94B-BA6D-481C-8F82-C78609D9D84D}" dt="2021-12-16T08:10:07.056" v="4524"/>
          <ac:spMkLst>
            <pc:docMk/>
            <pc:sldMk cId="2074901205" sldId="257"/>
            <ac:spMk id="20" creationId="{60F880A6-33D3-4EEC-A780-B73559B9F24C}"/>
          </ac:spMkLst>
        </pc:spChg>
        <pc:spChg chg="add del">
          <ac:chgData name="Venkata Subba Rao Inti" userId="dcd297f6a4de5d5d" providerId="LiveId" clId="{1CA7C94B-BA6D-481C-8F82-C78609D9D84D}" dt="2021-12-16T08:10:07.056" v="4524"/>
          <ac:spMkLst>
            <pc:docMk/>
            <pc:sldMk cId="2074901205" sldId="257"/>
            <ac:spMk id="21" creationId="{2C6246ED-0535-4496-A8F6-1E80CC4EB853}"/>
          </ac:spMkLst>
        </pc:spChg>
        <pc:grpChg chg="add del">
          <ac:chgData name="Venkata Subba Rao Inti" userId="dcd297f6a4de5d5d" providerId="LiveId" clId="{1CA7C94B-BA6D-481C-8F82-C78609D9D84D}" dt="2021-12-12T05:23:21.016" v="4508" actId="26606"/>
          <ac:grpSpMkLst>
            <pc:docMk/>
            <pc:sldMk cId="2074901205" sldId="257"/>
            <ac:grpSpMk id="14" creationId="{5D2B17EF-74EB-4C33-B2E2-8E727B2E7D68}"/>
          </ac:grpSpMkLst>
        </pc:grpChg>
        <pc:graphicFrameChg chg="add del">
          <ac:chgData name="Venkata Subba Rao Inti" userId="dcd297f6a4de5d5d" providerId="LiveId" clId="{1CA7C94B-BA6D-481C-8F82-C78609D9D84D}" dt="2021-12-12T05:23:23.306" v="4510" actId="26606"/>
          <ac:graphicFrameMkLst>
            <pc:docMk/>
            <pc:sldMk cId="2074901205" sldId="257"/>
            <ac:graphicFrameMk id="5" creationId="{0FA34F9D-4352-46C6-AB18-C013D1457605}"/>
          </ac:graphicFrameMkLst>
        </pc:graphicFrameChg>
        <pc:graphicFrameChg chg="add mod">
          <ac:chgData name="Venkata Subba Rao Inti" userId="dcd297f6a4de5d5d" providerId="LiveId" clId="{1CA7C94B-BA6D-481C-8F82-C78609D9D84D}" dt="2021-12-17T18:30:48.746" v="4714" actId="20577"/>
          <ac:graphicFrameMkLst>
            <pc:docMk/>
            <pc:sldMk cId="2074901205" sldId="257"/>
            <ac:graphicFrameMk id="22" creationId="{CC0D8878-946C-4BA9-B67D-0F92CDE99CF4}"/>
          </ac:graphicFrameMkLst>
        </pc:graphicFrameChg>
        <pc:cxnChg chg="add del">
          <ac:chgData name="Venkata Subba Rao Inti" userId="dcd297f6a4de5d5d" providerId="LiveId" clId="{1CA7C94B-BA6D-481C-8F82-C78609D9D84D}" dt="2021-12-12T05:23:21.016" v="4508" actId="26606"/>
          <ac:cxnSpMkLst>
            <pc:docMk/>
            <pc:sldMk cId="2074901205" sldId="257"/>
            <ac:cxnSpMk id="12" creationId="{27EBB3F9-D6F7-4F6A-8843-9FEBA15E4969}"/>
          </ac:cxnSpMkLst>
        </pc:cxnChg>
      </pc:sldChg>
      <pc:sldChg chg="modSp new mod">
        <pc:chgData name="Venkata Subba Rao Inti" userId="dcd297f6a4de5d5d" providerId="LiveId" clId="{1CA7C94B-BA6D-481C-8F82-C78609D9D84D}" dt="2021-12-16T08:21:41.509" v="4553"/>
        <pc:sldMkLst>
          <pc:docMk/>
          <pc:sldMk cId="2396917472" sldId="258"/>
        </pc:sldMkLst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2396917472" sldId="258"/>
            <ac:spMk id="2" creationId="{F3107DFA-D45C-4215-BE1E-516D99F1C2F5}"/>
          </ac:spMkLst>
        </pc:spChg>
        <pc:spChg chg="mod">
          <ac:chgData name="Venkata Subba Rao Inti" userId="dcd297f6a4de5d5d" providerId="LiveId" clId="{1CA7C94B-BA6D-481C-8F82-C78609D9D84D}" dt="2021-12-12T05:25:17.010" v="4516" actId="255"/>
          <ac:spMkLst>
            <pc:docMk/>
            <pc:sldMk cId="2396917472" sldId="258"/>
            <ac:spMk id="3" creationId="{8109A005-18CC-4DA1-9E60-AE24F48E206A}"/>
          </ac:spMkLst>
        </pc:spChg>
      </pc:sldChg>
      <pc:sldChg chg="modSp new mod">
        <pc:chgData name="Venkata Subba Rao Inti" userId="dcd297f6a4de5d5d" providerId="LiveId" clId="{1CA7C94B-BA6D-481C-8F82-C78609D9D84D}" dt="2021-12-17T18:28:08.394" v="4628" actId="20577"/>
        <pc:sldMkLst>
          <pc:docMk/>
          <pc:sldMk cId="3573838656" sldId="259"/>
        </pc:sldMkLst>
        <pc:spChg chg="mod">
          <ac:chgData name="Venkata Subba Rao Inti" userId="dcd297f6a4de5d5d" providerId="LiveId" clId="{1CA7C94B-BA6D-481C-8F82-C78609D9D84D}" dt="2021-12-17T18:28:08.394" v="4628" actId="20577"/>
          <ac:spMkLst>
            <pc:docMk/>
            <pc:sldMk cId="3573838656" sldId="259"/>
            <ac:spMk id="2" creationId="{0D6420F5-900A-492F-AF8C-5F9DE99F9968}"/>
          </ac:spMkLst>
        </pc:spChg>
        <pc:spChg chg="mod">
          <ac:chgData name="Venkata Subba Rao Inti" userId="dcd297f6a4de5d5d" providerId="LiveId" clId="{1CA7C94B-BA6D-481C-8F82-C78609D9D84D}" dt="2021-12-11T20:02:25.196" v="1329" actId="255"/>
          <ac:spMkLst>
            <pc:docMk/>
            <pc:sldMk cId="3573838656" sldId="259"/>
            <ac:spMk id="3" creationId="{347C040A-4D26-4A7B-8973-C6CF450B7E7B}"/>
          </ac:spMkLst>
        </pc:spChg>
      </pc:sldChg>
      <pc:sldChg chg="addSp delSp modSp new mod">
        <pc:chgData name="Venkata Subba Rao Inti" userId="dcd297f6a4de5d5d" providerId="LiveId" clId="{1CA7C94B-BA6D-481C-8F82-C78609D9D84D}" dt="2021-12-17T18:27:49.183" v="4614" actId="20577"/>
        <pc:sldMkLst>
          <pc:docMk/>
          <pc:sldMk cId="138341367" sldId="260"/>
        </pc:sldMkLst>
        <pc:spChg chg="mod">
          <ac:chgData name="Venkata Subba Rao Inti" userId="dcd297f6a4de5d5d" providerId="LiveId" clId="{1CA7C94B-BA6D-481C-8F82-C78609D9D84D}" dt="2021-12-17T18:27:49.183" v="4614" actId="20577"/>
          <ac:spMkLst>
            <pc:docMk/>
            <pc:sldMk cId="138341367" sldId="260"/>
            <ac:spMk id="2" creationId="{5F98B912-6C76-4A89-B836-C1E62B2872B9}"/>
          </ac:spMkLst>
        </pc:spChg>
        <pc:spChg chg="del">
          <ac:chgData name="Venkata Subba Rao Inti" userId="dcd297f6a4de5d5d" providerId="LiveId" clId="{1CA7C94B-BA6D-481C-8F82-C78609D9D84D}" dt="2021-12-11T20:05:56.785" v="1354" actId="931"/>
          <ac:spMkLst>
            <pc:docMk/>
            <pc:sldMk cId="138341367" sldId="260"/>
            <ac:spMk id="3" creationId="{4BD5C5D0-D194-4C57-8EA9-71941DF47A85}"/>
          </ac:spMkLst>
        </pc:spChg>
        <pc:picChg chg="add mod">
          <ac:chgData name="Venkata Subba Rao Inti" userId="dcd297f6a4de5d5d" providerId="LiveId" clId="{1CA7C94B-BA6D-481C-8F82-C78609D9D84D}" dt="2021-12-12T05:40:20.385" v="4518" actId="14100"/>
          <ac:picMkLst>
            <pc:docMk/>
            <pc:sldMk cId="138341367" sldId="260"/>
            <ac:picMk id="5" creationId="{D13EE42E-6285-4DC0-B674-9B84C91BEE89}"/>
          </ac:picMkLst>
        </pc:picChg>
      </pc:sldChg>
      <pc:sldChg chg="addSp delSp modSp new mod">
        <pc:chgData name="Venkata Subba Rao Inti" userId="dcd297f6a4de5d5d" providerId="LiveId" clId="{1CA7C94B-BA6D-481C-8F82-C78609D9D84D}" dt="2021-12-16T08:21:41.509" v="4553"/>
        <pc:sldMkLst>
          <pc:docMk/>
          <pc:sldMk cId="3823900371" sldId="261"/>
        </pc:sldMkLst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3823900371" sldId="261"/>
            <ac:spMk id="2" creationId="{2F797FDF-39A7-4657-8DAA-800059BA85C0}"/>
          </ac:spMkLst>
        </pc:spChg>
        <pc:spChg chg="del">
          <ac:chgData name="Venkata Subba Rao Inti" userId="dcd297f6a4de5d5d" providerId="LiveId" clId="{1CA7C94B-BA6D-481C-8F82-C78609D9D84D}" dt="2021-12-11T20:07:35.465" v="1405" actId="931"/>
          <ac:spMkLst>
            <pc:docMk/>
            <pc:sldMk cId="3823900371" sldId="261"/>
            <ac:spMk id="3" creationId="{C89DECAF-24E0-4C15-89FD-3A4F4D14AED9}"/>
          </ac:spMkLst>
        </pc:spChg>
        <pc:picChg chg="add mod">
          <ac:chgData name="Venkata Subba Rao Inti" userId="dcd297f6a4de5d5d" providerId="LiveId" clId="{1CA7C94B-BA6D-481C-8F82-C78609D9D84D}" dt="2021-12-11T20:08:23.088" v="1419" actId="14100"/>
          <ac:picMkLst>
            <pc:docMk/>
            <pc:sldMk cId="3823900371" sldId="261"/>
            <ac:picMk id="5" creationId="{DB260804-DF01-438E-914A-C37432ADCB3B}"/>
          </ac:picMkLst>
        </pc:picChg>
      </pc:sldChg>
      <pc:sldChg chg="addSp modSp new mod">
        <pc:chgData name="Venkata Subba Rao Inti" userId="dcd297f6a4de5d5d" providerId="LiveId" clId="{1CA7C94B-BA6D-481C-8F82-C78609D9D84D}" dt="2021-12-16T08:21:41.509" v="4553"/>
        <pc:sldMkLst>
          <pc:docMk/>
          <pc:sldMk cId="1943171317" sldId="262"/>
        </pc:sldMkLst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1943171317" sldId="262"/>
            <ac:spMk id="2" creationId="{EE2AFD91-6AC3-4CEE-BAF5-3092CAAB8B3D}"/>
          </ac:spMkLst>
        </pc:spChg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1943171317" sldId="262"/>
            <ac:spMk id="3" creationId="{610EBF31-4D0A-460A-8605-DD53B59F2FDF}"/>
          </ac:spMkLst>
        </pc:spChg>
        <pc:picChg chg="add mod">
          <ac:chgData name="Venkata Subba Rao Inti" userId="dcd297f6a4de5d5d" providerId="LiveId" clId="{1CA7C94B-BA6D-481C-8F82-C78609D9D84D}" dt="2021-12-11T20:08:58.753" v="1423" actId="962"/>
          <ac:picMkLst>
            <pc:docMk/>
            <pc:sldMk cId="1943171317" sldId="262"/>
            <ac:picMk id="5" creationId="{706911D0-A9CF-4837-95D7-452E3647E11E}"/>
          </ac:picMkLst>
        </pc:picChg>
      </pc:sldChg>
      <pc:sldChg chg="addSp delSp modSp new mod">
        <pc:chgData name="Venkata Subba Rao Inti" userId="dcd297f6a4de5d5d" providerId="LiveId" clId="{1CA7C94B-BA6D-481C-8F82-C78609D9D84D}" dt="2021-12-17T18:27:09.880" v="4586" actId="113"/>
        <pc:sldMkLst>
          <pc:docMk/>
          <pc:sldMk cId="2236782194" sldId="263"/>
        </pc:sldMkLst>
        <pc:spChg chg="mod">
          <ac:chgData name="Venkata Subba Rao Inti" userId="dcd297f6a4de5d5d" providerId="LiveId" clId="{1CA7C94B-BA6D-481C-8F82-C78609D9D84D}" dt="2021-12-17T18:27:09.880" v="4586" actId="113"/>
          <ac:spMkLst>
            <pc:docMk/>
            <pc:sldMk cId="2236782194" sldId="263"/>
            <ac:spMk id="2" creationId="{86030F53-BF8E-4ECD-807B-CE0B3E2C72F9}"/>
          </ac:spMkLst>
        </pc:spChg>
        <pc:spChg chg="mod">
          <ac:chgData name="Venkata Subba Rao Inti" userId="dcd297f6a4de5d5d" providerId="LiveId" clId="{1CA7C94B-BA6D-481C-8F82-C78609D9D84D}" dt="2021-12-16T08:21:41.725" v="4560" actId="27636"/>
          <ac:spMkLst>
            <pc:docMk/>
            <pc:sldMk cId="2236782194" sldId="263"/>
            <ac:spMk id="3" creationId="{75B9D1F4-C220-4869-B7BB-2183CA56221F}"/>
          </ac:spMkLst>
        </pc:spChg>
        <pc:spChg chg="add del">
          <ac:chgData name="Venkata Subba Rao Inti" userId="dcd297f6a4de5d5d" providerId="LiveId" clId="{1CA7C94B-BA6D-481C-8F82-C78609D9D84D}" dt="2021-12-11T20:22:25.276" v="1456" actId="22"/>
          <ac:spMkLst>
            <pc:docMk/>
            <pc:sldMk cId="2236782194" sldId="263"/>
            <ac:spMk id="5" creationId="{A6460EC4-2367-4721-B14D-AC449F74AC77}"/>
          </ac:spMkLst>
        </pc:spChg>
      </pc:sldChg>
      <pc:sldChg chg="modSp new mod">
        <pc:chgData name="Venkata Subba Rao Inti" userId="dcd297f6a4de5d5d" providerId="LiveId" clId="{1CA7C94B-BA6D-481C-8F82-C78609D9D84D}" dt="2021-12-16T08:21:41.741" v="4561" actId="27636"/>
        <pc:sldMkLst>
          <pc:docMk/>
          <pc:sldMk cId="1016198781" sldId="264"/>
        </pc:sldMkLst>
        <pc:spChg chg="mod">
          <ac:chgData name="Venkata Subba Rao Inti" userId="dcd297f6a4de5d5d" providerId="LiveId" clId="{1CA7C94B-BA6D-481C-8F82-C78609D9D84D}" dt="2021-12-11T20:27:55.317" v="1489" actId="14100"/>
          <ac:spMkLst>
            <pc:docMk/>
            <pc:sldMk cId="1016198781" sldId="264"/>
            <ac:spMk id="2" creationId="{2C244E89-1186-47ED-A36D-B7B30EB2F4E9}"/>
          </ac:spMkLst>
        </pc:spChg>
        <pc:spChg chg="mod">
          <ac:chgData name="Venkata Subba Rao Inti" userId="dcd297f6a4de5d5d" providerId="LiveId" clId="{1CA7C94B-BA6D-481C-8F82-C78609D9D84D}" dt="2021-12-16T08:21:41.741" v="4561" actId="27636"/>
          <ac:spMkLst>
            <pc:docMk/>
            <pc:sldMk cId="1016198781" sldId="264"/>
            <ac:spMk id="3" creationId="{C50AC969-74B6-4D0F-9450-AA85AF62B646}"/>
          </ac:spMkLst>
        </pc:spChg>
      </pc:sldChg>
      <pc:sldChg chg="modSp new mod">
        <pc:chgData name="Venkata Subba Rao Inti" userId="dcd297f6a4de5d5d" providerId="LiveId" clId="{1CA7C94B-BA6D-481C-8F82-C78609D9D84D}" dt="2021-12-11T20:51:28.502" v="1808" actId="20577"/>
        <pc:sldMkLst>
          <pc:docMk/>
          <pc:sldMk cId="3436641952" sldId="265"/>
        </pc:sldMkLst>
        <pc:spChg chg="mod">
          <ac:chgData name="Venkata Subba Rao Inti" userId="dcd297f6a4de5d5d" providerId="LiveId" clId="{1CA7C94B-BA6D-481C-8F82-C78609D9D84D}" dt="2021-12-11T20:31:36" v="1573" actId="14100"/>
          <ac:spMkLst>
            <pc:docMk/>
            <pc:sldMk cId="3436641952" sldId="265"/>
            <ac:spMk id="2" creationId="{7475BACF-BB45-4846-8E0C-8F34FD1BC816}"/>
          </ac:spMkLst>
        </pc:spChg>
        <pc:spChg chg="mod">
          <ac:chgData name="Venkata Subba Rao Inti" userId="dcd297f6a4de5d5d" providerId="LiveId" clId="{1CA7C94B-BA6D-481C-8F82-C78609D9D84D}" dt="2021-12-11T20:51:28.502" v="1808" actId="20577"/>
          <ac:spMkLst>
            <pc:docMk/>
            <pc:sldMk cId="3436641952" sldId="265"/>
            <ac:spMk id="3" creationId="{A77CA4DA-0BC8-41F0-B041-15C468671161}"/>
          </ac:spMkLst>
        </pc:spChg>
      </pc:sldChg>
      <pc:sldChg chg="addSp delSp modSp new mod">
        <pc:chgData name="Venkata Subba Rao Inti" userId="dcd297f6a4de5d5d" providerId="LiveId" clId="{1CA7C94B-BA6D-481C-8F82-C78609D9D84D}" dt="2021-12-16T08:21:41.509" v="4553"/>
        <pc:sldMkLst>
          <pc:docMk/>
          <pc:sldMk cId="3184335153" sldId="266"/>
        </pc:sldMkLst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3184335153" sldId="266"/>
            <ac:spMk id="2" creationId="{006A5E12-7020-4D17-B3E4-A4394D671500}"/>
          </ac:spMkLst>
        </pc:spChg>
        <pc:spChg chg="del">
          <ac:chgData name="Venkata Subba Rao Inti" userId="dcd297f6a4de5d5d" providerId="LiveId" clId="{1CA7C94B-BA6D-481C-8F82-C78609D9D84D}" dt="2021-12-12T02:06:04.355" v="1833" actId="478"/>
          <ac:spMkLst>
            <pc:docMk/>
            <pc:sldMk cId="3184335153" sldId="266"/>
            <ac:spMk id="3" creationId="{432D4422-C736-436E-84A1-8628CCA72286}"/>
          </ac:spMkLst>
        </pc:spChg>
        <pc:spChg chg="add del">
          <ac:chgData name="Venkata Subba Rao Inti" userId="dcd297f6a4de5d5d" providerId="LiveId" clId="{1CA7C94B-BA6D-481C-8F82-C78609D9D84D}" dt="2021-12-12T02:05:59.768" v="1832" actId="478"/>
          <ac:spMkLst>
            <pc:docMk/>
            <pc:sldMk cId="3184335153" sldId="266"/>
            <ac:spMk id="4" creationId="{C0601D43-DC1A-46DB-AD66-685D89AE0C31}"/>
          </ac:spMkLst>
        </pc:spChg>
        <pc:spChg chg="add mod">
          <ac:chgData name="Venkata Subba Rao Inti" userId="dcd297f6a4de5d5d" providerId="LiveId" clId="{1CA7C94B-BA6D-481C-8F82-C78609D9D84D}" dt="2021-12-12T02:11:21.083" v="2003" actId="1076"/>
          <ac:spMkLst>
            <pc:docMk/>
            <pc:sldMk cId="3184335153" sldId="266"/>
            <ac:spMk id="11" creationId="{35EE621B-6B41-411C-ADE0-D53F088EAF7F}"/>
          </ac:spMkLst>
        </pc:spChg>
        <pc:spChg chg="add mod">
          <ac:chgData name="Venkata Subba Rao Inti" userId="dcd297f6a4de5d5d" providerId="LiveId" clId="{1CA7C94B-BA6D-481C-8F82-C78609D9D84D}" dt="2021-12-12T02:11:25.128" v="2004" actId="1076"/>
          <ac:spMkLst>
            <pc:docMk/>
            <pc:sldMk cId="3184335153" sldId="266"/>
            <ac:spMk id="12" creationId="{135FD748-D27E-4E01-9780-47FA6D04F5FD}"/>
          </ac:spMkLst>
        </pc:spChg>
        <pc:spChg chg="add mod">
          <ac:chgData name="Venkata Subba Rao Inti" userId="dcd297f6a4de5d5d" providerId="LiveId" clId="{1CA7C94B-BA6D-481C-8F82-C78609D9D84D}" dt="2021-12-12T02:13:47.118" v="2068" actId="1076"/>
          <ac:spMkLst>
            <pc:docMk/>
            <pc:sldMk cId="3184335153" sldId="266"/>
            <ac:spMk id="13" creationId="{C8C0FBA2-8E9F-4BFB-A653-0AC12D6A3EF4}"/>
          </ac:spMkLst>
        </pc:spChg>
        <pc:spChg chg="add mod">
          <ac:chgData name="Venkata Subba Rao Inti" userId="dcd297f6a4de5d5d" providerId="LiveId" clId="{1CA7C94B-BA6D-481C-8F82-C78609D9D84D}" dt="2021-12-12T02:14:04.262" v="2070" actId="1076"/>
          <ac:spMkLst>
            <pc:docMk/>
            <pc:sldMk cId="3184335153" sldId="266"/>
            <ac:spMk id="14" creationId="{C85A6475-9CD1-454D-961B-2F8BB239F831}"/>
          </ac:spMkLst>
        </pc:spChg>
        <pc:spChg chg="add mod">
          <ac:chgData name="Venkata Subba Rao Inti" userId="dcd297f6a4de5d5d" providerId="LiveId" clId="{1CA7C94B-BA6D-481C-8F82-C78609D9D84D}" dt="2021-12-12T02:14:48.258" v="2091" actId="255"/>
          <ac:spMkLst>
            <pc:docMk/>
            <pc:sldMk cId="3184335153" sldId="266"/>
            <ac:spMk id="28" creationId="{8AE4B483-EA58-464D-83F2-5656B1C5A601}"/>
          </ac:spMkLst>
        </pc:spChg>
        <pc:spChg chg="add mod">
          <ac:chgData name="Venkata Subba Rao Inti" userId="dcd297f6a4de5d5d" providerId="LiveId" clId="{1CA7C94B-BA6D-481C-8F82-C78609D9D84D}" dt="2021-12-12T02:15:22.561" v="2157" actId="20577"/>
          <ac:spMkLst>
            <pc:docMk/>
            <pc:sldMk cId="3184335153" sldId="266"/>
            <ac:spMk id="29" creationId="{F8C47B58-4AF5-4002-8F83-76176EE5C19B}"/>
          </ac:spMkLst>
        </pc:spChg>
        <pc:picChg chg="add mod">
          <ac:chgData name="Venkata Subba Rao Inti" userId="dcd297f6a4de5d5d" providerId="LiveId" clId="{1CA7C94B-BA6D-481C-8F82-C78609D9D84D}" dt="2021-12-12T02:06:46.812" v="1841" actId="14100"/>
          <ac:picMkLst>
            <pc:docMk/>
            <pc:sldMk cId="3184335153" sldId="266"/>
            <ac:picMk id="6" creationId="{2B4DF2BA-D926-43D5-AE8F-C682D5366D9D}"/>
          </ac:picMkLst>
        </pc:picChg>
        <pc:picChg chg="add mod">
          <ac:chgData name="Venkata Subba Rao Inti" userId="dcd297f6a4de5d5d" providerId="LiveId" clId="{1CA7C94B-BA6D-481C-8F82-C78609D9D84D}" dt="2021-12-12T02:11:01.765" v="1999" actId="1076"/>
          <ac:picMkLst>
            <pc:docMk/>
            <pc:sldMk cId="3184335153" sldId="266"/>
            <ac:picMk id="8" creationId="{26B7D1EC-9A0F-4D6F-B5C7-3F5258F309D3}"/>
          </ac:picMkLst>
        </pc:picChg>
        <pc:picChg chg="add mod">
          <ac:chgData name="Venkata Subba Rao Inti" userId="dcd297f6a4de5d5d" providerId="LiveId" clId="{1CA7C94B-BA6D-481C-8F82-C78609D9D84D}" dt="2021-12-12T02:11:52.766" v="2008" actId="1076"/>
          <ac:picMkLst>
            <pc:docMk/>
            <pc:sldMk cId="3184335153" sldId="266"/>
            <ac:picMk id="10" creationId="{F41920FC-AD5D-4B0A-BE57-B07F73BDABBC}"/>
          </ac:picMkLst>
        </pc:picChg>
        <pc:cxnChg chg="add">
          <ac:chgData name="Venkata Subba Rao Inti" userId="dcd297f6a4de5d5d" providerId="LiveId" clId="{1CA7C94B-BA6D-481C-8F82-C78609D9D84D}" dt="2021-12-12T02:13:13.377" v="2065" actId="11529"/>
          <ac:cxnSpMkLst>
            <pc:docMk/>
            <pc:sldMk cId="3184335153" sldId="266"/>
            <ac:cxnSpMk id="16" creationId="{4A21DA77-1975-4306-9FC4-F42F155B25FB}"/>
          </ac:cxnSpMkLst>
        </pc:cxnChg>
        <pc:cxnChg chg="add">
          <ac:chgData name="Venkata Subba Rao Inti" userId="dcd297f6a4de5d5d" providerId="LiveId" clId="{1CA7C94B-BA6D-481C-8F82-C78609D9D84D}" dt="2021-12-12T02:13:29.547" v="2066" actId="11529"/>
          <ac:cxnSpMkLst>
            <pc:docMk/>
            <pc:sldMk cId="3184335153" sldId="266"/>
            <ac:cxnSpMk id="19" creationId="{407D8E5B-374F-4BD8-888A-5828DC4BC206}"/>
          </ac:cxnSpMkLst>
        </pc:cxnChg>
        <pc:cxnChg chg="add mod">
          <ac:chgData name="Venkata Subba Rao Inti" userId="dcd297f6a4de5d5d" providerId="LiveId" clId="{1CA7C94B-BA6D-481C-8F82-C78609D9D84D}" dt="2021-12-12T02:13:47.118" v="2068" actId="1076"/>
          <ac:cxnSpMkLst>
            <pc:docMk/>
            <pc:sldMk cId="3184335153" sldId="266"/>
            <ac:cxnSpMk id="21" creationId="{08192426-BC82-4318-A717-0C1FE1B94687}"/>
          </ac:cxnSpMkLst>
        </pc:cxnChg>
        <pc:cxnChg chg="add mod">
          <ac:chgData name="Venkata Subba Rao Inti" userId="dcd297f6a4de5d5d" providerId="LiveId" clId="{1CA7C94B-BA6D-481C-8F82-C78609D9D84D}" dt="2021-12-12T02:14:04.262" v="2070" actId="1076"/>
          <ac:cxnSpMkLst>
            <pc:docMk/>
            <pc:sldMk cId="3184335153" sldId="266"/>
            <ac:cxnSpMk id="25" creationId="{40B2F860-9F7F-42B0-9EA5-CB87972491D7}"/>
          </ac:cxnSpMkLst>
        </pc:cxnChg>
        <pc:cxnChg chg="add">
          <ac:chgData name="Venkata Subba Rao Inti" userId="dcd297f6a4de5d5d" providerId="LiveId" clId="{1CA7C94B-BA6D-481C-8F82-C78609D9D84D}" dt="2021-12-12T02:15:51.733" v="2158" actId="11529"/>
          <ac:cxnSpMkLst>
            <pc:docMk/>
            <pc:sldMk cId="3184335153" sldId="266"/>
            <ac:cxnSpMk id="31" creationId="{8D8AC19F-9335-432E-8787-22CF8AAB4B6B}"/>
          </ac:cxnSpMkLst>
        </pc:cxnChg>
        <pc:cxnChg chg="add">
          <ac:chgData name="Venkata Subba Rao Inti" userId="dcd297f6a4de5d5d" providerId="LiveId" clId="{1CA7C94B-BA6D-481C-8F82-C78609D9D84D}" dt="2021-12-12T02:16:03.807" v="2159" actId="11529"/>
          <ac:cxnSpMkLst>
            <pc:docMk/>
            <pc:sldMk cId="3184335153" sldId="266"/>
            <ac:cxnSpMk id="33" creationId="{20E3E7FE-C2CD-4536-914B-4B4BB4B710CA}"/>
          </ac:cxnSpMkLst>
        </pc:cxnChg>
      </pc:sldChg>
      <pc:sldChg chg="addSp delSp modSp new mod">
        <pc:chgData name="Venkata Subba Rao Inti" userId="dcd297f6a4de5d5d" providerId="LiveId" clId="{1CA7C94B-BA6D-481C-8F82-C78609D9D84D}" dt="2021-12-12T04:06:16.669" v="2298" actId="255"/>
        <pc:sldMkLst>
          <pc:docMk/>
          <pc:sldMk cId="3285835481" sldId="267"/>
        </pc:sldMkLst>
        <pc:spChg chg="mod">
          <ac:chgData name="Venkata Subba Rao Inti" userId="dcd297f6a4de5d5d" providerId="LiveId" clId="{1CA7C94B-BA6D-481C-8F82-C78609D9D84D}" dt="2021-12-12T02:19:38.097" v="2174" actId="14100"/>
          <ac:spMkLst>
            <pc:docMk/>
            <pc:sldMk cId="3285835481" sldId="267"/>
            <ac:spMk id="2" creationId="{17AE0D53-2631-4297-B8AF-2A4A92D2F324}"/>
          </ac:spMkLst>
        </pc:spChg>
        <pc:spChg chg="mod">
          <ac:chgData name="Venkata Subba Rao Inti" userId="dcd297f6a4de5d5d" providerId="LiveId" clId="{1CA7C94B-BA6D-481C-8F82-C78609D9D84D}" dt="2021-12-12T04:06:16.669" v="2298" actId="255"/>
          <ac:spMkLst>
            <pc:docMk/>
            <pc:sldMk cId="3285835481" sldId="267"/>
            <ac:spMk id="3" creationId="{62B8A80D-BDB0-4674-BDCE-E39A36DE7BAD}"/>
          </ac:spMkLst>
        </pc:spChg>
        <pc:spChg chg="add del">
          <ac:chgData name="Venkata Subba Rao Inti" userId="dcd297f6a4de5d5d" providerId="LiveId" clId="{1CA7C94B-BA6D-481C-8F82-C78609D9D84D}" dt="2021-12-12T02:19:24.149" v="2164" actId="22"/>
          <ac:spMkLst>
            <pc:docMk/>
            <pc:sldMk cId="3285835481" sldId="267"/>
            <ac:spMk id="5" creationId="{308247CE-AC97-4464-8379-DA944F3BC00E}"/>
          </ac:spMkLst>
        </pc:spChg>
        <pc:picChg chg="add mod">
          <ac:chgData name="Venkata Subba Rao Inti" userId="dcd297f6a4de5d5d" providerId="LiveId" clId="{1CA7C94B-BA6D-481C-8F82-C78609D9D84D}" dt="2021-12-12T04:05:40.504" v="2232" actId="1076"/>
          <ac:picMkLst>
            <pc:docMk/>
            <pc:sldMk cId="3285835481" sldId="267"/>
            <ac:picMk id="5" creationId="{60489691-83F1-49B0-88AD-E6A39EBA790E}"/>
          </ac:picMkLst>
        </pc:picChg>
      </pc:sldChg>
      <pc:sldChg chg="addSp modSp new mod">
        <pc:chgData name="Venkata Subba Rao Inti" userId="dcd297f6a4de5d5d" providerId="LiveId" clId="{1CA7C94B-BA6D-481C-8F82-C78609D9D84D}" dt="2021-12-16T08:21:41.509" v="4553"/>
        <pc:sldMkLst>
          <pc:docMk/>
          <pc:sldMk cId="1351451583" sldId="268"/>
        </pc:sldMkLst>
        <pc:spChg chg="mod">
          <ac:chgData name="Venkata Subba Rao Inti" userId="dcd297f6a4de5d5d" providerId="LiveId" clId="{1CA7C94B-BA6D-481C-8F82-C78609D9D84D}" dt="2021-12-12T04:07:18.201" v="2314" actId="1076"/>
          <ac:spMkLst>
            <pc:docMk/>
            <pc:sldMk cId="1351451583" sldId="268"/>
            <ac:spMk id="2" creationId="{980C8089-C681-4A1C-A400-7DC914327D17}"/>
          </ac:spMkLst>
        </pc:spChg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1351451583" sldId="268"/>
            <ac:spMk id="3" creationId="{A3908D0B-D2AD-4CE9-883C-56E2739AC2EF}"/>
          </ac:spMkLst>
        </pc:spChg>
        <pc:picChg chg="add mod">
          <ac:chgData name="Venkata Subba Rao Inti" userId="dcd297f6a4de5d5d" providerId="LiveId" clId="{1CA7C94B-BA6D-481C-8F82-C78609D9D84D}" dt="2021-12-12T04:08:55.370" v="2437" actId="14100"/>
          <ac:picMkLst>
            <pc:docMk/>
            <pc:sldMk cId="1351451583" sldId="268"/>
            <ac:picMk id="5" creationId="{AD4348B7-7962-406F-B224-96C2C6009ED3}"/>
          </ac:picMkLst>
        </pc:picChg>
      </pc:sldChg>
      <pc:sldChg chg="addSp modSp new mod">
        <pc:chgData name="Venkata Subba Rao Inti" userId="dcd297f6a4de5d5d" providerId="LiveId" clId="{1CA7C94B-BA6D-481C-8F82-C78609D9D84D}" dt="2021-12-16T08:21:41.509" v="4553"/>
        <pc:sldMkLst>
          <pc:docMk/>
          <pc:sldMk cId="248962452" sldId="269"/>
        </pc:sldMkLst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248962452" sldId="269"/>
            <ac:spMk id="2" creationId="{7E411A9C-50A6-44BD-B76E-4F92D5F4FEBC}"/>
          </ac:spMkLst>
        </pc:spChg>
        <pc:spChg chg="mod">
          <ac:chgData name="Venkata Subba Rao Inti" userId="dcd297f6a4de5d5d" providerId="LiveId" clId="{1CA7C94B-BA6D-481C-8F82-C78609D9D84D}" dt="2021-12-12T04:11:44.667" v="2586" actId="1076"/>
          <ac:spMkLst>
            <pc:docMk/>
            <pc:sldMk cId="248962452" sldId="269"/>
            <ac:spMk id="3" creationId="{E4068A48-2D4B-4F80-BAB9-DD72B9E0D218}"/>
          </ac:spMkLst>
        </pc:spChg>
        <pc:picChg chg="add mod">
          <ac:chgData name="Venkata Subba Rao Inti" userId="dcd297f6a4de5d5d" providerId="LiveId" clId="{1CA7C94B-BA6D-481C-8F82-C78609D9D84D}" dt="2021-12-12T04:11:50.727" v="2587" actId="1076"/>
          <ac:picMkLst>
            <pc:docMk/>
            <pc:sldMk cId="248962452" sldId="269"/>
            <ac:picMk id="5" creationId="{AB532778-BA5B-4F3B-A873-2A0CABFF08D1}"/>
          </ac:picMkLst>
        </pc:picChg>
      </pc:sldChg>
      <pc:sldChg chg="addSp modSp new mod">
        <pc:chgData name="Venkata Subba Rao Inti" userId="dcd297f6a4de5d5d" providerId="LiveId" clId="{1CA7C94B-BA6D-481C-8F82-C78609D9D84D}" dt="2021-12-16T08:21:41.509" v="4553"/>
        <pc:sldMkLst>
          <pc:docMk/>
          <pc:sldMk cId="1234505721" sldId="270"/>
        </pc:sldMkLst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1234505721" sldId="270"/>
            <ac:spMk id="2" creationId="{3927FCD2-FF73-45F9-A330-09FDEFD2DA2F}"/>
          </ac:spMkLst>
        </pc:spChg>
        <pc:spChg chg="mod">
          <ac:chgData name="Venkata Subba Rao Inti" userId="dcd297f6a4de5d5d" providerId="LiveId" clId="{1CA7C94B-BA6D-481C-8F82-C78609D9D84D}" dt="2021-12-16T08:21:41.509" v="4553"/>
          <ac:spMkLst>
            <pc:docMk/>
            <pc:sldMk cId="1234505721" sldId="270"/>
            <ac:spMk id="3" creationId="{D9DCD1D8-874A-425E-A9CE-49D5423C7BE4}"/>
          </ac:spMkLst>
        </pc:spChg>
        <pc:picChg chg="add mod">
          <ac:chgData name="Venkata Subba Rao Inti" userId="dcd297f6a4de5d5d" providerId="LiveId" clId="{1CA7C94B-BA6D-481C-8F82-C78609D9D84D}" dt="2021-12-12T04:18:23.333" v="2763" actId="1076"/>
          <ac:picMkLst>
            <pc:docMk/>
            <pc:sldMk cId="1234505721" sldId="270"/>
            <ac:picMk id="5" creationId="{B7E7CDD0-F18B-4253-8384-66A965200BED}"/>
          </ac:picMkLst>
        </pc:picChg>
      </pc:sldChg>
      <pc:sldChg chg="addSp delSp modSp new mod setBg delDesignElem">
        <pc:chgData name="Venkata Subba Rao Inti" userId="dcd297f6a4de5d5d" providerId="LiveId" clId="{1CA7C94B-BA6D-481C-8F82-C78609D9D84D}" dt="2021-12-16T08:21:41.677" v="4554" actId="27636"/>
        <pc:sldMkLst>
          <pc:docMk/>
          <pc:sldMk cId="4200243337" sldId="271"/>
        </pc:sldMkLst>
        <pc:spChg chg="mod">
          <ac:chgData name="Venkata Subba Rao Inti" userId="dcd297f6a4de5d5d" providerId="LiveId" clId="{1CA7C94B-BA6D-481C-8F82-C78609D9D84D}" dt="2021-12-16T08:21:41.677" v="4554" actId="27636"/>
          <ac:spMkLst>
            <pc:docMk/>
            <pc:sldMk cId="4200243337" sldId="271"/>
            <ac:spMk id="2" creationId="{D13F4F6B-5246-4AF4-91CE-B31A6783EF6F}"/>
          </ac:spMkLst>
        </pc:spChg>
        <pc:spChg chg="mod">
          <ac:chgData name="Venkata Subba Rao Inti" userId="dcd297f6a4de5d5d" providerId="LiveId" clId="{1CA7C94B-BA6D-481C-8F82-C78609D9D84D}" dt="2021-12-12T04:35:53.004" v="3014" actId="255"/>
          <ac:spMkLst>
            <pc:docMk/>
            <pc:sldMk cId="4200243337" sldId="271"/>
            <ac:spMk id="3" creationId="{9219C7FD-E972-4364-A226-EFEB23D9B272}"/>
          </ac:spMkLst>
        </pc:spChg>
        <pc:spChg chg="add del">
          <ac:chgData name="Venkata Subba Rao Inti" userId="dcd297f6a4de5d5d" providerId="LiveId" clId="{1CA7C94B-BA6D-481C-8F82-C78609D9D84D}" dt="2021-12-12T05:22:06.035" v="4463"/>
          <ac:spMkLst>
            <pc:docMk/>
            <pc:sldMk cId="4200243337" sldId="271"/>
            <ac:spMk id="10" creationId="{B2EC7880-C5D9-40A8-A6B0-3198AD07AD1B}"/>
          </ac:spMkLst>
        </pc:spChg>
        <pc:spChg chg="add del">
          <ac:chgData name="Venkata Subba Rao Inti" userId="dcd297f6a4de5d5d" providerId="LiveId" clId="{1CA7C94B-BA6D-481C-8F82-C78609D9D84D}" dt="2021-12-12T05:22:06.035" v="4463"/>
          <ac:spMkLst>
            <pc:docMk/>
            <pc:sldMk cId="4200243337" sldId="271"/>
            <ac:spMk id="12" creationId="{94543A62-A2AB-454A-878E-D3D9190D5FC7}"/>
          </ac:spMkLst>
        </pc:spChg>
        <pc:spChg chg="add del">
          <ac:chgData name="Venkata Subba Rao Inti" userId="dcd297f6a4de5d5d" providerId="LiveId" clId="{1CA7C94B-BA6D-481C-8F82-C78609D9D84D}" dt="2021-12-12T05:22:06.035" v="4463"/>
          <ac:spMkLst>
            <pc:docMk/>
            <pc:sldMk cId="4200243337" sldId="271"/>
            <ac:spMk id="14" creationId="{50553464-41F1-4160-9D02-7C5EC7013BDA}"/>
          </ac:spMkLst>
        </pc:spChg>
        <pc:picChg chg="add del mod">
          <ac:chgData name="Venkata Subba Rao Inti" userId="dcd297f6a4de5d5d" providerId="LiveId" clId="{1CA7C94B-BA6D-481C-8F82-C78609D9D84D}" dt="2021-12-12T04:33:59.313" v="2996" actId="478"/>
          <ac:picMkLst>
            <pc:docMk/>
            <pc:sldMk cId="4200243337" sldId="271"/>
            <ac:picMk id="5" creationId="{CBF1A175-F2CD-4AD6-B5C2-7DD0E3FBFC52}"/>
          </ac:picMkLst>
        </pc:picChg>
        <pc:picChg chg="add mod">
          <ac:chgData name="Venkata Subba Rao Inti" userId="dcd297f6a4de5d5d" providerId="LiveId" clId="{1CA7C94B-BA6D-481C-8F82-C78609D9D84D}" dt="2021-12-12T04:35:34.203" v="3010" actId="1076"/>
          <ac:picMkLst>
            <pc:docMk/>
            <pc:sldMk cId="4200243337" sldId="271"/>
            <ac:picMk id="7" creationId="{0033E98E-6D02-4CFD-8917-3B2901CA5AED}"/>
          </ac:picMkLst>
        </pc:picChg>
        <pc:picChg chg="add mod">
          <ac:chgData name="Venkata Subba Rao Inti" userId="dcd297f6a4de5d5d" providerId="LiveId" clId="{1CA7C94B-BA6D-481C-8F82-C78609D9D84D}" dt="2021-12-12T04:36:22.552" v="3020" actId="14100"/>
          <ac:picMkLst>
            <pc:docMk/>
            <pc:sldMk cId="4200243337" sldId="271"/>
            <ac:picMk id="9" creationId="{C4D1FFF8-E84A-46E2-AB1B-9740FD09D716}"/>
          </ac:picMkLst>
        </pc:picChg>
      </pc:sldChg>
      <pc:sldChg chg="addSp delSp modSp new mod setBg">
        <pc:chgData name="Venkata Subba Rao Inti" userId="dcd297f6a4de5d5d" providerId="LiveId" clId="{1CA7C94B-BA6D-481C-8F82-C78609D9D84D}" dt="2021-12-12T04:41:09.504" v="3147" actId="1076"/>
        <pc:sldMkLst>
          <pc:docMk/>
          <pc:sldMk cId="726124497" sldId="272"/>
        </pc:sldMkLst>
        <pc:spChg chg="mod">
          <ac:chgData name="Venkata Subba Rao Inti" userId="dcd297f6a4de5d5d" providerId="LiveId" clId="{1CA7C94B-BA6D-481C-8F82-C78609D9D84D}" dt="2021-12-12T04:39:35.986" v="3128" actId="1076"/>
          <ac:spMkLst>
            <pc:docMk/>
            <pc:sldMk cId="726124497" sldId="272"/>
            <ac:spMk id="2" creationId="{01827D93-6947-4B24-91E6-5F4F195CCCBF}"/>
          </ac:spMkLst>
        </pc:spChg>
        <pc:spChg chg="mod">
          <ac:chgData name="Venkata Subba Rao Inti" userId="dcd297f6a4de5d5d" providerId="LiveId" clId="{1CA7C94B-BA6D-481C-8F82-C78609D9D84D}" dt="2021-12-12T04:39:43.650" v="3129" actId="14100"/>
          <ac:spMkLst>
            <pc:docMk/>
            <pc:sldMk cId="726124497" sldId="272"/>
            <ac:spMk id="3" creationId="{E3DD7C28-3C0F-4D5D-8587-6B0FBE7D9390}"/>
          </ac:spMkLst>
        </pc:spChg>
        <pc:spChg chg="add del">
          <ac:chgData name="Venkata Subba Rao Inti" userId="dcd297f6a4de5d5d" providerId="LiveId" clId="{1CA7C94B-BA6D-481C-8F82-C78609D9D84D}" dt="2021-12-12T04:38:56.809" v="3123" actId="26606"/>
          <ac:spMkLst>
            <pc:docMk/>
            <pc:sldMk cId="726124497" sldId="272"/>
            <ac:spMk id="7" creationId="{1EDD21E1-BAF0-4314-AB31-82ECB8AC9EA9}"/>
          </ac:spMkLst>
        </pc:spChg>
        <pc:spChg chg="add del">
          <ac:chgData name="Venkata Subba Rao Inti" userId="dcd297f6a4de5d5d" providerId="LiveId" clId="{1CA7C94B-BA6D-481C-8F82-C78609D9D84D}" dt="2021-12-12T04:38:56.809" v="3123" actId="26606"/>
          <ac:spMkLst>
            <pc:docMk/>
            <pc:sldMk cId="726124497" sldId="272"/>
            <ac:spMk id="8" creationId="{FDC8619C-F25D-468E-95FA-2A2151D7DDD2}"/>
          </ac:spMkLst>
        </pc:spChg>
        <pc:spChg chg="add del">
          <ac:chgData name="Venkata Subba Rao Inti" userId="dcd297f6a4de5d5d" providerId="LiveId" clId="{1CA7C94B-BA6D-481C-8F82-C78609D9D84D}" dt="2021-12-12T04:38:56.809" v="3123" actId="26606"/>
          <ac:spMkLst>
            <pc:docMk/>
            <pc:sldMk cId="726124497" sldId="272"/>
            <ac:spMk id="9" creationId="{7D9439D6-DEAD-4CEB-A61B-BE3D64D1B598}"/>
          </ac:spMkLst>
        </pc:spChg>
        <pc:spChg chg="add del">
          <ac:chgData name="Venkata Subba Rao Inti" userId="dcd297f6a4de5d5d" providerId="LiveId" clId="{1CA7C94B-BA6D-481C-8F82-C78609D9D84D}" dt="2021-12-12T04:38:36.775" v="3118" actId="26606"/>
          <ac:spMkLst>
            <pc:docMk/>
            <pc:sldMk cId="726124497" sldId="272"/>
            <ac:spMk id="10" creationId="{B2EC7880-C5D9-40A8-A6B0-3198AD07AD1B}"/>
          </ac:spMkLst>
        </pc:spChg>
        <pc:spChg chg="add del">
          <ac:chgData name="Venkata Subba Rao Inti" userId="dcd297f6a4de5d5d" providerId="LiveId" clId="{1CA7C94B-BA6D-481C-8F82-C78609D9D84D}" dt="2021-12-12T04:38:36.775" v="3118" actId="26606"/>
          <ac:spMkLst>
            <pc:docMk/>
            <pc:sldMk cId="726124497" sldId="272"/>
            <ac:spMk id="12" creationId="{94543A62-A2AB-454A-878E-D3D9190D5FC7}"/>
          </ac:spMkLst>
        </pc:spChg>
        <pc:spChg chg="add del">
          <ac:chgData name="Venkata Subba Rao Inti" userId="dcd297f6a4de5d5d" providerId="LiveId" clId="{1CA7C94B-BA6D-481C-8F82-C78609D9D84D}" dt="2021-12-12T04:38:36.775" v="3118" actId="26606"/>
          <ac:spMkLst>
            <pc:docMk/>
            <pc:sldMk cId="726124497" sldId="272"/>
            <ac:spMk id="14" creationId="{50553464-41F1-4160-9D02-7C5EC7013BDA}"/>
          </ac:spMkLst>
        </pc:spChg>
        <pc:picChg chg="add mod">
          <ac:chgData name="Venkata Subba Rao Inti" userId="dcd297f6a4de5d5d" providerId="LiveId" clId="{1CA7C94B-BA6D-481C-8F82-C78609D9D84D}" dt="2021-12-12T04:40:59.311" v="3145" actId="14100"/>
          <ac:picMkLst>
            <pc:docMk/>
            <pc:sldMk cId="726124497" sldId="272"/>
            <ac:picMk id="5" creationId="{E86419B3-7324-4BBD-B918-D3CB6E179ADA}"/>
          </ac:picMkLst>
        </pc:picChg>
        <pc:picChg chg="add mod">
          <ac:chgData name="Venkata Subba Rao Inti" userId="dcd297f6a4de5d5d" providerId="LiveId" clId="{1CA7C94B-BA6D-481C-8F82-C78609D9D84D}" dt="2021-12-12T04:41:09.504" v="3147" actId="1076"/>
          <ac:picMkLst>
            <pc:docMk/>
            <pc:sldMk cId="726124497" sldId="272"/>
            <ac:picMk id="11" creationId="{235554ED-9B7D-4844-8582-511904EE1E8A}"/>
          </ac:picMkLst>
        </pc:picChg>
      </pc:sldChg>
      <pc:sldChg chg="addSp delSp modSp new mod setBg">
        <pc:chgData name="Venkata Subba Rao Inti" userId="dcd297f6a4de5d5d" providerId="LiveId" clId="{1CA7C94B-BA6D-481C-8F82-C78609D9D84D}" dt="2021-12-12T04:54:40.388" v="3297" actId="1076"/>
        <pc:sldMkLst>
          <pc:docMk/>
          <pc:sldMk cId="1211310860" sldId="273"/>
        </pc:sldMkLst>
        <pc:spChg chg="mod">
          <ac:chgData name="Venkata Subba Rao Inti" userId="dcd297f6a4de5d5d" providerId="LiveId" clId="{1CA7C94B-BA6D-481C-8F82-C78609D9D84D}" dt="2021-12-12T04:49:23.254" v="3188" actId="26606"/>
          <ac:spMkLst>
            <pc:docMk/>
            <pc:sldMk cId="1211310860" sldId="273"/>
            <ac:spMk id="2" creationId="{8B80C361-8B0E-4AF1-8DB4-E0933025B7CE}"/>
          </ac:spMkLst>
        </pc:spChg>
        <pc:spChg chg="add del mod">
          <ac:chgData name="Venkata Subba Rao Inti" userId="dcd297f6a4de5d5d" providerId="LiveId" clId="{1CA7C94B-BA6D-481C-8F82-C78609D9D84D}" dt="2021-12-12T04:54:36.397" v="3296" actId="255"/>
          <ac:spMkLst>
            <pc:docMk/>
            <pc:sldMk cId="1211310860" sldId="273"/>
            <ac:spMk id="3" creationId="{F7312323-871B-41C5-B909-966C8F87A52E}"/>
          </ac:spMkLst>
        </pc:spChg>
        <pc:spChg chg="add del">
          <ac:chgData name="Venkata Subba Rao Inti" userId="dcd297f6a4de5d5d" providerId="LiveId" clId="{1CA7C94B-BA6D-481C-8F82-C78609D9D84D}" dt="2021-12-12T04:49:19.868" v="3184" actId="26606"/>
          <ac:spMkLst>
            <pc:docMk/>
            <pc:sldMk cId="1211310860" sldId="273"/>
            <ac:spMk id="9" creationId="{07407BA5-F6CD-4D55-BD92-A1F0FE12C1DC}"/>
          </ac:spMkLst>
        </pc:spChg>
        <pc:spChg chg="add del">
          <ac:chgData name="Venkata Subba Rao Inti" userId="dcd297f6a4de5d5d" providerId="LiveId" clId="{1CA7C94B-BA6D-481C-8F82-C78609D9D84D}" dt="2021-12-12T04:49:19.868" v="3184" actId="26606"/>
          <ac:spMkLst>
            <pc:docMk/>
            <pc:sldMk cId="1211310860" sldId="273"/>
            <ac:spMk id="12" creationId="{93262980-E907-4930-9E6E-3DC2025CE757}"/>
          </ac:spMkLst>
        </pc:spChg>
        <pc:spChg chg="add del">
          <ac:chgData name="Venkata Subba Rao Inti" userId="dcd297f6a4de5d5d" providerId="LiveId" clId="{1CA7C94B-BA6D-481C-8F82-C78609D9D84D}" dt="2021-12-12T04:49:19.868" v="3184" actId="26606"/>
          <ac:spMkLst>
            <pc:docMk/>
            <pc:sldMk cId="1211310860" sldId="273"/>
            <ac:spMk id="14" creationId="{AFD53EBD-B361-45AD-8ABF-9270B20B4AFE}"/>
          </ac:spMkLst>
        </pc:spChg>
        <pc:spChg chg="add del">
          <ac:chgData name="Venkata Subba Rao Inti" userId="dcd297f6a4de5d5d" providerId="LiveId" clId="{1CA7C94B-BA6D-481C-8F82-C78609D9D84D}" dt="2021-12-12T04:49:19.868" v="3184" actId="26606"/>
          <ac:spMkLst>
            <pc:docMk/>
            <pc:sldMk cId="1211310860" sldId="273"/>
            <ac:spMk id="16" creationId="{DA1A4CE7-6399-4B37-ACE2-CFC4B4077B51}"/>
          </ac:spMkLst>
        </pc:spChg>
        <pc:spChg chg="add del">
          <ac:chgData name="Venkata Subba Rao Inti" userId="dcd297f6a4de5d5d" providerId="LiveId" clId="{1CA7C94B-BA6D-481C-8F82-C78609D9D84D}" dt="2021-12-12T04:49:21.406" v="3186" actId="26606"/>
          <ac:spMkLst>
            <pc:docMk/>
            <pc:sldMk cId="1211310860" sldId="273"/>
            <ac:spMk id="18" creationId="{3F4C104D-5F30-4811-9376-566B26E4719A}"/>
          </ac:spMkLst>
        </pc:spChg>
        <pc:spChg chg="add del">
          <ac:chgData name="Venkata Subba Rao Inti" userId="dcd297f6a4de5d5d" providerId="LiveId" clId="{1CA7C94B-BA6D-481C-8F82-C78609D9D84D}" dt="2021-12-12T04:49:21.406" v="3186" actId="26606"/>
          <ac:spMkLst>
            <pc:docMk/>
            <pc:sldMk cId="1211310860" sldId="273"/>
            <ac:spMk id="19" creationId="{0815E34B-5D02-4E01-A936-E8E1C0AB6F12}"/>
          </ac:spMkLst>
        </pc:spChg>
        <pc:spChg chg="add del">
          <ac:chgData name="Venkata Subba Rao Inti" userId="dcd297f6a4de5d5d" providerId="LiveId" clId="{1CA7C94B-BA6D-481C-8F82-C78609D9D84D}" dt="2021-12-12T04:49:21.406" v="3186" actId="26606"/>
          <ac:spMkLst>
            <pc:docMk/>
            <pc:sldMk cId="1211310860" sldId="273"/>
            <ac:spMk id="20" creationId="{365B7788-E929-4590-BA42-FC55D3173A52}"/>
          </ac:spMkLst>
        </pc:spChg>
        <pc:spChg chg="add del">
          <ac:chgData name="Venkata Subba Rao Inti" userId="dcd297f6a4de5d5d" providerId="LiveId" clId="{1CA7C94B-BA6D-481C-8F82-C78609D9D84D}" dt="2021-12-12T04:49:21.406" v="3186" actId="26606"/>
          <ac:spMkLst>
            <pc:docMk/>
            <pc:sldMk cId="1211310860" sldId="273"/>
            <ac:spMk id="21" creationId="{7DE3414B-B032-4710-A468-D3285E38C5FF}"/>
          </ac:spMkLst>
        </pc:spChg>
        <pc:spChg chg="add del">
          <ac:chgData name="Venkata Subba Rao Inti" userId="dcd297f6a4de5d5d" providerId="LiveId" clId="{1CA7C94B-BA6D-481C-8F82-C78609D9D84D}" dt="2021-12-12T04:49:23.254" v="3188" actId="26606"/>
          <ac:spMkLst>
            <pc:docMk/>
            <pc:sldMk cId="1211310860" sldId="273"/>
            <ac:spMk id="23" creationId="{B2EC7880-C5D9-40A8-A6B0-3198AD07AD1B}"/>
          </ac:spMkLst>
        </pc:spChg>
        <pc:spChg chg="add del">
          <ac:chgData name="Venkata Subba Rao Inti" userId="dcd297f6a4de5d5d" providerId="LiveId" clId="{1CA7C94B-BA6D-481C-8F82-C78609D9D84D}" dt="2021-12-12T04:49:23.254" v="3188" actId="26606"/>
          <ac:spMkLst>
            <pc:docMk/>
            <pc:sldMk cId="1211310860" sldId="273"/>
            <ac:spMk id="24" creationId="{94543A62-A2AB-454A-878E-D3D9190D5FC7}"/>
          </ac:spMkLst>
        </pc:spChg>
        <pc:spChg chg="add del">
          <ac:chgData name="Venkata Subba Rao Inti" userId="dcd297f6a4de5d5d" providerId="LiveId" clId="{1CA7C94B-BA6D-481C-8F82-C78609D9D84D}" dt="2021-12-12T04:49:23.254" v="3188" actId="26606"/>
          <ac:spMkLst>
            <pc:docMk/>
            <pc:sldMk cId="1211310860" sldId="273"/>
            <ac:spMk id="25" creationId="{6B7A50A0-DD48-4A69-86AB-7C2628A3FFB8}"/>
          </ac:spMkLst>
        </pc:spChg>
        <pc:spChg chg="add del">
          <ac:chgData name="Venkata Subba Rao Inti" userId="dcd297f6a4de5d5d" providerId="LiveId" clId="{1CA7C94B-BA6D-481C-8F82-C78609D9D84D}" dt="2021-12-12T04:49:23.254" v="3188" actId="26606"/>
          <ac:spMkLst>
            <pc:docMk/>
            <pc:sldMk cId="1211310860" sldId="273"/>
            <ac:spMk id="26" creationId="{50553464-41F1-4160-9D02-7C5EC7013BDA}"/>
          </ac:spMkLst>
        </pc:spChg>
        <pc:picChg chg="add del mod">
          <ac:chgData name="Venkata Subba Rao Inti" userId="dcd297f6a4de5d5d" providerId="LiveId" clId="{1CA7C94B-BA6D-481C-8F82-C78609D9D84D}" dt="2021-12-12T04:49:28.325" v="3193" actId="931"/>
          <ac:picMkLst>
            <pc:docMk/>
            <pc:sldMk cId="1211310860" sldId="273"/>
            <ac:picMk id="5" creationId="{84DE38DE-9855-46D0-948F-433F79A8A6DF}"/>
          </ac:picMkLst>
        </pc:picChg>
        <pc:picChg chg="add mod">
          <ac:chgData name="Venkata Subba Rao Inti" userId="dcd297f6a4de5d5d" providerId="LiveId" clId="{1CA7C94B-BA6D-481C-8F82-C78609D9D84D}" dt="2021-12-12T04:54:40.388" v="3297" actId="1076"/>
          <ac:picMkLst>
            <pc:docMk/>
            <pc:sldMk cId="1211310860" sldId="273"/>
            <ac:picMk id="7" creationId="{CBCF7441-A263-4DF7-B40C-3DDA6B2FB5C0}"/>
          </ac:picMkLst>
        </pc:picChg>
      </pc:sldChg>
      <pc:sldChg chg="addSp modSp new mod">
        <pc:chgData name="Venkata Subba Rao Inti" userId="dcd297f6a4de5d5d" providerId="LiveId" clId="{1CA7C94B-BA6D-481C-8F82-C78609D9D84D}" dt="2021-12-16T08:21:41.685" v="4555" actId="27636"/>
        <pc:sldMkLst>
          <pc:docMk/>
          <pc:sldMk cId="1620926689" sldId="274"/>
        </pc:sldMkLst>
        <pc:spChg chg="mod">
          <ac:chgData name="Venkata Subba Rao Inti" userId="dcd297f6a4de5d5d" providerId="LiveId" clId="{1CA7C94B-BA6D-481C-8F82-C78609D9D84D}" dt="2021-12-16T08:21:41.685" v="4555" actId="27636"/>
          <ac:spMkLst>
            <pc:docMk/>
            <pc:sldMk cId="1620926689" sldId="274"/>
            <ac:spMk id="2" creationId="{1DC5B530-9422-41B4-825A-B06407E7BAE7}"/>
          </ac:spMkLst>
        </pc:spChg>
        <pc:spChg chg="mod">
          <ac:chgData name="Venkata Subba Rao Inti" userId="dcd297f6a4de5d5d" providerId="LiveId" clId="{1CA7C94B-BA6D-481C-8F82-C78609D9D84D}" dt="2021-12-12T04:58:28.676" v="3384" actId="255"/>
          <ac:spMkLst>
            <pc:docMk/>
            <pc:sldMk cId="1620926689" sldId="274"/>
            <ac:spMk id="3" creationId="{ED28ECFE-BF00-47CD-90C9-9C63B31B8D8D}"/>
          </ac:spMkLst>
        </pc:spChg>
        <pc:picChg chg="add mod">
          <ac:chgData name="Venkata Subba Rao Inti" userId="dcd297f6a4de5d5d" providerId="LiveId" clId="{1CA7C94B-BA6D-481C-8F82-C78609D9D84D}" dt="2021-12-12T04:58:37.372" v="3387" actId="1076"/>
          <ac:picMkLst>
            <pc:docMk/>
            <pc:sldMk cId="1620926689" sldId="274"/>
            <ac:picMk id="5" creationId="{0EF9A5B3-5050-4A4A-89A5-593B709B1953}"/>
          </ac:picMkLst>
        </pc:picChg>
      </pc:sldChg>
      <pc:sldChg chg="addSp modSp new mod">
        <pc:chgData name="Venkata Subba Rao Inti" userId="dcd297f6a4de5d5d" providerId="LiveId" clId="{1CA7C94B-BA6D-481C-8F82-C78609D9D84D}" dt="2021-12-16T08:21:41.693" v="4556" actId="27636"/>
        <pc:sldMkLst>
          <pc:docMk/>
          <pc:sldMk cId="2025954320" sldId="275"/>
        </pc:sldMkLst>
        <pc:spChg chg="mod">
          <ac:chgData name="Venkata Subba Rao Inti" userId="dcd297f6a4de5d5d" providerId="LiveId" clId="{1CA7C94B-BA6D-481C-8F82-C78609D9D84D}" dt="2021-12-16T08:21:41.693" v="4556" actId="27636"/>
          <ac:spMkLst>
            <pc:docMk/>
            <pc:sldMk cId="2025954320" sldId="275"/>
            <ac:spMk id="2" creationId="{2E4783B5-9BF5-4F4D-99FA-0DD20584A428}"/>
          </ac:spMkLst>
        </pc:spChg>
        <pc:spChg chg="mod">
          <ac:chgData name="Venkata Subba Rao Inti" userId="dcd297f6a4de5d5d" providerId="LiveId" clId="{1CA7C94B-BA6D-481C-8F82-C78609D9D84D}" dt="2021-12-12T05:00:39.418" v="3472" actId="255"/>
          <ac:spMkLst>
            <pc:docMk/>
            <pc:sldMk cId="2025954320" sldId="275"/>
            <ac:spMk id="3" creationId="{3DA210D4-22E5-4B70-B9D7-223B442646D1}"/>
          </ac:spMkLst>
        </pc:spChg>
        <pc:picChg chg="add mod">
          <ac:chgData name="Venkata Subba Rao Inti" userId="dcd297f6a4de5d5d" providerId="LiveId" clId="{1CA7C94B-BA6D-481C-8F82-C78609D9D84D}" dt="2021-12-12T05:01:01.681" v="3475" actId="1076"/>
          <ac:picMkLst>
            <pc:docMk/>
            <pc:sldMk cId="2025954320" sldId="275"/>
            <ac:picMk id="5" creationId="{ED455236-7FFA-40A7-85D2-1E00418ABCA7}"/>
          </ac:picMkLst>
        </pc:picChg>
      </pc:sldChg>
      <pc:sldChg chg="modSp new mod">
        <pc:chgData name="Venkata Subba Rao Inti" userId="dcd297f6a4de5d5d" providerId="LiveId" clId="{1CA7C94B-BA6D-481C-8F82-C78609D9D84D}" dt="2021-12-16T08:21:41.701" v="4557" actId="27636"/>
        <pc:sldMkLst>
          <pc:docMk/>
          <pc:sldMk cId="2039837526" sldId="276"/>
        </pc:sldMkLst>
        <pc:spChg chg="mod">
          <ac:chgData name="Venkata Subba Rao Inti" userId="dcd297f6a4de5d5d" providerId="LiveId" clId="{1CA7C94B-BA6D-481C-8F82-C78609D9D84D}" dt="2021-12-12T05:04:46.736" v="3485" actId="14100"/>
          <ac:spMkLst>
            <pc:docMk/>
            <pc:sldMk cId="2039837526" sldId="276"/>
            <ac:spMk id="2" creationId="{A6CE4FE8-945C-49A1-B3F0-32103C372BE2}"/>
          </ac:spMkLst>
        </pc:spChg>
        <pc:spChg chg="mod">
          <ac:chgData name="Venkata Subba Rao Inti" userId="dcd297f6a4de5d5d" providerId="LiveId" clId="{1CA7C94B-BA6D-481C-8F82-C78609D9D84D}" dt="2021-12-16T08:21:41.701" v="4557" actId="27636"/>
          <ac:spMkLst>
            <pc:docMk/>
            <pc:sldMk cId="2039837526" sldId="276"/>
            <ac:spMk id="3" creationId="{2AFA4125-5778-4BD0-8E1D-82AF3A4FD971}"/>
          </ac:spMkLst>
        </pc:spChg>
      </pc:sldChg>
      <pc:sldChg chg="modSp new mod">
        <pc:chgData name="Venkata Subba Rao Inti" userId="dcd297f6a4de5d5d" providerId="LiveId" clId="{1CA7C94B-BA6D-481C-8F82-C78609D9D84D}" dt="2021-12-12T05:20:33.868" v="4461" actId="14100"/>
        <pc:sldMkLst>
          <pc:docMk/>
          <pc:sldMk cId="4242705469" sldId="277"/>
        </pc:sldMkLst>
        <pc:spChg chg="mod">
          <ac:chgData name="Venkata Subba Rao Inti" userId="dcd297f6a4de5d5d" providerId="LiveId" clId="{1CA7C94B-BA6D-481C-8F82-C78609D9D84D}" dt="2021-12-12T05:09:02.531" v="3746" actId="14100"/>
          <ac:spMkLst>
            <pc:docMk/>
            <pc:sldMk cId="4242705469" sldId="277"/>
            <ac:spMk id="2" creationId="{52C176A6-BD1F-4577-A51B-1472296A38A3}"/>
          </ac:spMkLst>
        </pc:spChg>
        <pc:spChg chg="mod">
          <ac:chgData name="Venkata Subba Rao Inti" userId="dcd297f6a4de5d5d" providerId="LiveId" clId="{1CA7C94B-BA6D-481C-8F82-C78609D9D84D}" dt="2021-12-12T05:20:33.868" v="4461" actId="14100"/>
          <ac:spMkLst>
            <pc:docMk/>
            <pc:sldMk cId="4242705469" sldId="277"/>
            <ac:spMk id="3" creationId="{2D2685B6-2A69-4572-8316-9234280E9EE5}"/>
          </ac:spMkLst>
        </pc:spChg>
      </pc:sldChg>
      <pc:sldChg chg="modSp new mod">
        <pc:chgData name="Venkata Subba Rao Inti" userId="dcd297f6a4de5d5d" providerId="LiveId" clId="{1CA7C94B-BA6D-481C-8F82-C78609D9D84D}" dt="2021-12-17T18:47:04.493" v="4968" actId="12"/>
        <pc:sldMkLst>
          <pc:docMk/>
          <pc:sldMk cId="1273804256" sldId="278"/>
        </pc:sldMkLst>
        <pc:spChg chg="mod">
          <ac:chgData name="Venkata Subba Rao Inti" userId="dcd297f6a4de5d5d" providerId="LiveId" clId="{1CA7C94B-BA6D-481C-8F82-C78609D9D84D}" dt="2021-12-17T18:33:06.288" v="4734" actId="20577"/>
          <ac:spMkLst>
            <pc:docMk/>
            <pc:sldMk cId="1273804256" sldId="278"/>
            <ac:spMk id="2" creationId="{48251FCD-D3BC-4206-97AA-1523A637FF3E}"/>
          </ac:spMkLst>
        </pc:spChg>
        <pc:spChg chg="mod">
          <ac:chgData name="Venkata Subba Rao Inti" userId="dcd297f6a4de5d5d" providerId="LiveId" clId="{1CA7C94B-BA6D-481C-8F82-C78609D9D84D}" dt="2021-12-17T18:47:04.493" v="4968" actId="12"/>
          <ac:spMkLst>
            <pc:docMk/>
            <pc:sldMk cId="1273804256" sldId="278"/>
            <ac:spMk id="3" creationId="{B3B89BEA-3E0D-422E-9AEC-8D848801DDA7}"/>
          </ac:spMkLst>
        </pc:spChg>
      </pc:sldChg>
      <pc:sldMasterChg chg="add del addSldLayout delSldLayout">
        <pc:chgData name="Venkata Subba Rao Inti" userId="dcd297f6a4de5d5d" providerId="LiveId" clId="{1CA7C94B-BA6D-481C-8F82-C78609D9D84D}" dt="2021-12-11T18:43:59.025" v="155" actId="26606"/>
        <pc:sldMasterMkLst>
          <pc:docMk/>
          <pc:sldMasterMk cId="2736159112" sldId="2147483660"/>
        </pc:sldMasterMkLst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2235658213" sldId="2147483661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262761028" sldId="2147483662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3154062167" sldId="2147483663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430824243" sldId="2147483664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1714862154" sldId="2147483665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2182439537" sldId="2147483666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726065870" sldId="2147483667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1700385863" sldId="2147483668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4057970524" sldId="2147483669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1218534186" sldId="2147483670"/>
          </pc:sldLayoutMkLst>
        </pc:sldLayoutChg>
        <pc:sldLayoutChg chg="add del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2736159112" sldId="2147483660"/>
            <pc:sldLayoutMk cId="320861423" sldId="2147483671"/>
          </pc:sldLayoutMkLst>
        </pc:sldLayoutChg>
      </pc:sldMasterChg>
      <pc:sldMasterChg chg="add del replId addSldLayout delSldLayout">
        <pc:chgData name="Venkata Subba Rao Inti" userId="dcd297f6a4de5d5d" providerId="LiveId" clId="{1CA7C94B-BA6D-481C-8F82-C78609D9D84D}" dt="2021-12-11T18:43:49.692" v="147" actId="26606"/>
        <pc:sldMasterMkLst>
          <pc:docMk/>
          <pc:sldMasterMk cId="3630154408" sldId="2147483672"/>
        </pc:sldMasterMkLst>
        <pc:sldLayoutChg chg="add del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1725462927" sldId="2147483673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3489035471" sldId="2147483674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986881166" sldId="2147483675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3281920634" sldId="2147483676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3162345011" sldId="2147483677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274370530" sldId="2147483678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2048293122" sldId="2147483679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1565394015" sldId="2147483680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740489166" sldId="2147483681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2372915229" sldId="2147483682"/>
          </pc:sldLayoutMkLst>
        </pc:sldLayoutChg>
        <pc:sldLayoutChg chg="add del replId">
          <pc:chgData name="Venkata Subba Rao Inti" userId="dcd297f6a4de5d5d" providerId="LiveId" clId="{1CA7C94B-BA6D-481C-8F82-C78609D9D84D}" dt="2021-12-11T18:43:49.692" v="147" actId="26606"/>
          <pc:sldLayoutMkLst>
            <pc:docMk/>
            <pc:sldMasterMk cId="3630154408" sldId="2147483672"/>
            <pc:sldLayoutMk cId="2581703022" sldId="2147483683"/>
          </pc:sldLayoutMkLst>
        </pc:sldLayoutChg>
      </pc:sldMasterChg>
      <pc:sldMasterChg chg="add addSldLayout">
        <pc:chgData name="Venkata Subba Rao Inti" userId="dcd297f6a4de5d5d" providerId="LiveId" clId="{1CA7C94B-BA6D-481C-8F82-C78609D9D84D}" dt="2021-12-11T18:43:59.025" v="155" actId="26606"/>
        <pc:sldMasterMkLst>
          <pc:docMk/>
          <pc:sldMasterMk cId="180742806" sldId="2147483685"/>
        </pc:sldMasterMkLst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812293137" sldId="2147483674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3182767931" sldId="2147483675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3257369241" sldId="2147483676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3288220708" sldId="2147483677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2583169498" sldId="2147483678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1474717252" sldId="2147483679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3614073076" sldId="2147483680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2439301032" sldId="2147483681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1904141036" sldId="2147483682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3296790780" sldId="2147483683"/>
          </pc:sldLayoutMkLst>
        </pc:sldLayoutChg>
        <pc:sldLayoutChg chg="add">
          <pc:chgData name="Venkata Subba Rao Inti" userId="dcd297f6a4de5d5d" providerId="LiveId" clId="{1CA7C94B-BA6D-481C-8F82-C78609D9D84D}" dt="2021-12-11T18:43:59.025" v="155" actId="26606"/>
          <pc:sldLayoutMkLst>
            <pc:docMk/>
            <pc:sldMasterMk cId="180742806" sldId="2147483685"/>
            <pc:sldLayoutMk cId="4242754059" sldId="2147483684"/>
          </pc:sldLayoutMkLst>
        </pc:sldLayoutChg>
      </pc:sldMasterChg>
      <pc:sldMasterChg chg="add del addSldLayout delSldLayout">
        <pc:chgData name="Venkata Subba Rao Inti" userId="dcd297f6a4de5d5d" providerId="LiveId" clId="{1CA7C94B-BA6D-481C-8F82-C78609D9D84D}" dt="2021-12-11T18:43:41.831" v="143" actId="26606"/>
        <pc:sldMasterMkLst>
          <pc:docMk/>
          <pc:sldMasterMk cId="964506204" sldId="2147483724"/>
        </pc:sldMasterMkLst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642779891" sldId="2147483713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3445290475" sldId="2147483714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2446753557" sldId="2147483715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3799035971" sldId="2147483716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570474691" sldId="2147483717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1285844726" sldId="2147483718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2375250626" sldId="2147483719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1808743508" sldId="2147483720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2495880379" sldId="2147483721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2355612268" sldId="2147483722"/>
          </pc:sldLayoutMkLst>
        </pc:sldLayoutChg>
        <pc:sldLayoutChg chg="add del">
          <pc:chgData name="Venkata Subba Rao Inti" userId="dcd297f6a4de5d5d" providerId="LiveId" clId="{1CA7C94B-BA6D-481C-8F82-C78609D9D84D}" dt="2021-12-11T18:43:41.831" v="143" actId="26606"/>
          <pc:sldLayoutMkLst>
            <pc:docMk/>
            <pc:sldMasterMk cId="964506204" sldId="2147483724"/>
            <pc:sldLayoutMk cId="395437029" sldId="2147483723"/>
          </pc:sldLayoutMkLst>
        </pc:sldLayoutChg>
      </pc:sldMasterChg>
      <pc:sldMasterChg chg="add del addSldLayout delSldLayout">
        <pc:chgData name="Venkata Subba Rao Inti" userId="dcd297f6a4de5d5d" providerId="LiveId" clId="{1CA7C94B-BA6D-481C-8F82-C78609D9D84D}" dt="2021-12-11T18:43:58.951" v="154" actId="26606"/>
        <pc:sldMasterMkLst>
          <pc:docMk/>
          <pc:sldMasterMk cId="3065160471" sldId="2147483724"/>
        </pc:sldMasterMkLst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826419558" sldId="2147483713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1643451821" sldId="2147483714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596660392" sldId="2147483715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3889441765" sldId="2147483716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486905519" sldId="2147483717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1118772828" sldId="2147483718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516684657" sldId="2147483719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2758030472" sldId="2147483720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1153620224" sldId="2147483721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2971628870" sldId="2147483722"/>
          </pc:sldLayoutMkLst>
        </pc:sldLayoutChg>
        <pc:sldLayoutChg chg="add del">
          <pc:chgData name="Venkata Subba Rao Inti" userId="dcd297f6a4de5d5d" providerId="LiveId" clId="{1CA7C94B-BA6D-481C-8F82-C78609D9D84D}" dt="2021-12-11T18:43:58.951" v="154" actId="26606"/>
          <pc:sldLayoutMkLst>
            <pc:docMk/>
            <pc:sldMasterMk cId="3065160471" sldId="2147483724"/>
            <pc:sldLayoutMk cId="1659836537" sldId="2147483723"/>
          </pc:sldLayoutMkLst>
        </pc:sldLayoutChg>
      </pc:sldMasterChg>
      <pc:sldMasterChg chg="add del addSldLayout delSldLayout">
        <pc:chgData name="Venkata Subba Rao Inti" userId="dcd297f6a4de5d5d" providerId="LiveId" clId="{1CA7C94B-BA6D-481C-8F82-C78609D9D84D}" dt="2021-12-11T18:43:55.303" v="152" actId="26606"/>
        <pc:sldMasterMkLst>
          <pc:docMk/>
          <pc:sldMasterMk cId="3074274741" sldId="2147483737"/>
        </pc:sldMasterMkLst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2181723834" sldId="2147483726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472305633" sldId="2147483727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3880758954" sldId="2147483728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191779523" sldId="2147483729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103144998" sldId="2147483730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3083644544" sldId="2147483731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1209766403" sldId="2147483732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2744085752" sldId="2147483733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3762909850" sldId="2147483734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3567235202" sldId="2147483735"/>
          </pc:sldLayoutMkLst>
        </pc:sldLayoutChg>
        <pc:sldLayoutChg chg="add del">
          <pc:chgData name="Venkata Subba Rao Inti" userId="dcd297f6a4de5d5d" providerId="LiveId" clId="{1CA7C94B-BA6D-481C-8F82-C78609D9D84D}" dt="2021-12-11T18:43:55.303" v="152" actId="26606"/>
          <pc:sldLayoutMkLst>
            <pc:docMk/>
            <pc:sldMasterMk cId="3074274741" sldId="2147483737"/>
            <pc:sldLayoutMk cId="3434363210" sldId="2147483736"/>
          </pc:sldLayoutMkLst>
        </pc:sldLayoutChg>
      </pc:sldMasterChg>
      <pc:sldMasterChg chg="add del addSldLayout delSldLayout">
        <pc:chgData name="Venkata Subba Rao Inti" userId="dcd297f6a4de5d5d" providerId="LiveId" clId="{1CA7C94B-BA6D-481C-8F82-C78609D9D84D}" dt="2021-12-11T18:43:53.164" v="150" actId="26606"/>
        <pc:sldMasterMkLst>
          <pc:docMk/>
          <pc:sldMasterMk cId="2501576707" sldId="2147483750"/>
        </pc:sldMasterMkLst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3803385770" sldId="2147483739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1690471502" sldId="2147483740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3601564350" sldId="2147483741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549295925" sldId="2147483742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3493338984" sldId="2147483743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1134408373" sldId="2147483744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698604943" sldId="2147483745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4181552744" sldId="2147483746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3621148594" sldId="2147483747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244994715" sldId="2147483748"/>
          </pc:sldLayoutMkLst>
        </pc:sldLayoutChg>
        <pc:sldLayoutChg chg="add del">
          <pc:chgData name="Venkata Subba Rao Inti" userId="dcd297f6a4de5d5d" providerId="LiveId" clId="{1CA7C94B-BA6D-481C-8F82-C78609D9D84D}" dt="2021-12-11T18:43:53.164" v="150" actId="26606"/>
          <pc:sldLayoutMkLst>
            <pc:docMk/>
            <pc:sldMasterMk cId="2501576707" sldId="2147483750"/>
            <pc:sldLayoutMk cId="2720545055" sldId="21474837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963F-B974-4E6F-AE57-D6E6AFE349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2E478D-D1D1-44CA-BFED-3709554FFE5D}">
      <dgm:prSet/>
      <dgm:spPr/>
      <dgm:t>
        <a:bodyPr/>
        <a:lstStyle/>
        <a:p>
          <a:r>
            <a:rPr lang="en-US" dirty="0"/>
            <a:t>Introduction: What is Movie Recommendation System?</a:t>
          </a:r>
        </a:p>
      </dgm:t>
    </dgm:pt>
    <dgm:pt modelId="{654FE657-6C0A-451E-93A1-BCD8A4A11B0C}" type="parTrans" cxnId="{C12A8567-18FB-4E96-8184-AA67786A0309}">
      <dgm:prSet/>
      <dgm:spPr/>
      <dgm:t>
        <a:bodyPr/>
        <a:lstStyle/>
        <a:p>
          <a:endParaRPr lang="en-US"/>
        </a:p>
      </dgm:t>
    </dgm:pt>
    <dgm:pt modelId="{881B9D8E-2C61-4CCF-A581-9610BBFA5EA3}" type="sibTrans" cxnId="{C12A8567-18FB-4E96-8184-AA67786A0309}">
      <dgm:prSet/>
      <dgm:spPr/>
      <dgm:t>
        <a:bodyPr/>
        <a:lstStyle/>
        <a:p>
          <a:endParaRPr lang="en-US"/>
        </a:p>
      </dgm:t>
    </dgm:pt>
    <dgm:pt modelId="{75C73BA2-75B0-449B-B702-21D85D324FE2}">
      <dgm:prSet/>
      <dgm:spPr/>
      <dgm:t>
        <a:bodyPr/>
        <a:lstStyle/>
        <a:p>
          <a:r>
            <a:rPr lang="en-US" dirty="0"/>
            <a:t>Related Work: Different methods for Recommendation Systems</a:t>
          </a:r>
        </a:p>
      </dgm:t>
    </dgm:pt>
    <dgm:pt modelId="{54E089D9-54F1-4D55-8DB3-A1B017A67BA2}" type="parTrans" cxnId="{7E83C76A-54B3-4E3D-990B-CADDF7710667}">
      <dgm:prSet/>
      <dgm:spPr/>
      <dgm:t>
        <a:bodyPr/>
        <a:lstStyle/>
        <a:p>
          <a:endParaRPr lang="en-US"/>
        </a:p>
      </dgm:t>
    </dgm:pt>
    <dgm:pt modelId="{45DF297E-0942-4CA3-9B76-2A9E15A21178}" type="sibTrans" cxnId="{7E83C76A-54B3-4E3D-990B-CADDF7710667}">
      <dgm:prSet/>
      <dgm:spPr/>
      <dgm:t>
        <a:bodyPr/>
        <a:lstStyle/>
        <a:p>
          <a:endParaRPr lang="en-US"/>
        </a:p>
      </dgm:t>
    </dgm:pt>
    <dgm:pt modelId="{85B3692B-1C7B-4948-96EF-23B6935566C1}">
      <dgm:prSet/>
      <dgm:spPr/>
      <dgm:t>
        <a:bodyPr/>
        <a:lstStyle/>
        <a:p>
          <a:r>
            <a:rPr lang="en-US" dirty="0"/>
            <a:t>Methodology: Introduction to ALS Approach</a:t>
          </a:r>
        </a:p>
      </dgm:t>
    </dgm:pt>
    <dgm:pt modelId="{131B861C-2DDC-4763-9CC5-076EB8CE013C}" type="parTrans" cxnId="{2D5D4CDD-9EED-408D-A821-F96A49152CD7}">
      <dgm:prSet/>
      <dgm:spPr/>
      <dgm:t>
        <a:bodyPr/>
        <a:lstStyle/>
        <a:p>
          <a:endParaRPr lang="en-US"/>
        </a:p>
      </dgm:t>
    </dgm:pt>
    <dgm:pt modelId="{3E3D9B02-F571-4548-B1DB-9D5AA7BC9E4D}" type="sibTrans" cxnId="{2D5D4CDD-9EED-408D-A821-F96A49152CD7}">
      <dgm:prSet/>
      <dgm:spPr/>
      <dgm:t>
        <a:bodyPr/>
        <a:lstStyle/>
        <a:p>
          <a:endParaRPr lang="en-US"/>
        </a:p>
      </dgm:t>
    </dgm:pt>
    <dgm:pt modelId="{D8587AE3-1031-436A-86BF-0EE869ADF7EF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7ECA4619-7A6F-42E6-97E1-19587B4B806F}" type="parTrans" cxnId="{8C9CD073-CB9F-424A-A358-5B35E65E3340}">
      <dgm:prSet/>
      <dgm:spPr/>
      <dgm:t>
        <a:bodyPr/>
        <a:lstStyle/>
        <a:p>
          <a:endParaRPr lang="en-US"/>
        </a:p>
      </dgm:t>
    </dgm:pt>
    <dgm:pt modelId="{CF923518-A8ED-420B-8812-EFC13507C01F}" type="sibTrans" cxnId="{8C9CD073-CB9F-424A-A358-5B35E65E3340}">
      <dgm:prSet/>
      <dgm:spPr/>
      <dgm:t>
        <a:bodyPr/>
        <a:lstStyle/>
        <a:p>
          <a:endParaRPr lang="en-US"/>
        </a:p>
      </dgm:t>
    </dgm:pt>
    <dgm:pt modelId="{3C42EE2E-4F6C-43F7-9AFF-46C97FAEAE2B}">
      <dgm:prSet/>
      <dgm:spPr/>
      <dgm:t>
        <a:bodyPr/>
        <a:lstStyle/>
        <a:p>
          <a:r>
            <a:rPr lang="en-US" dirty="0"/>
            <a:t>Project Workflow</a:t>
          </a:r>
        </a:p>
      </dgm:t>
    </dgm:pt>
    <dgm:pt modelId="{3F71ED29-AA4D-45AB-8DFE-0E64926AEEA0}" type="parTrans" cxnId="{306AC155-AF95-4C27-BA70-69DDE8BCF485}">
      <dgm:prSet/>
      <dgm:spPr/>
      <dgm:t>
        <a:bodyPr/>
        <a:lstStyle/>
        <a:p>
          <a:endParaRPr lang="en-US"/>
        </a:p>
      </dgm:t>
    </dgm:pt>
    <dgm:pt modelId="{E7788908-C1EF-4EB3-863A-D146C8D9B231}" type="sibTrans" cxnId="{306AC155-AF95-4C27-BA70-69DDE8BCF485}">
      <dgm:prSet/>
      <dgm:spPr/>
      <dgm:t>
        <a:bodyPr/>
        <a:lstStyle/>
        <a:p>
          <a:endParaRPr lang="en-US"/>
        </a:p>
      </dgm:t>
    </dgm:pt>
    <dgm:pt modelId="{5A1AD4CB-BEB4-452D-9C7C-8D408B5C10FD}">
      <dgm:prSet/>
      <dgm:spPr/>
      <dgm:t>
        <a:bodyPr/>
        <a:lstStyle/>
        <a:p>
          <a:r>
            <a:rPr lang="en-US" dirty="0"/>
            <a:t>Project illustration step by step with code</a:t>
          </a:r>
        </a:p>
      </dgm:t>
    </dgm:pt>
    <dgm:pt modelId="{CCB3940E-1704-4CA2-88BD-4BD482D28F50}" type="parTrans" cxnId="{F19B3CB0-C2CF-4B5C-95D3-778BA9AE0BFF}">
      <dgm:prSet/>
      <dgm:spPr/>
      <dgm:t>
        <a:bodyPr/>
        <a:lstStyle/>
        <a:p>
          <a:endParaRPr lang="en-US"/>
        </a:p>
      </dgm:t>
    </dgm:pt>
    <dgm:pt modelId="{D7D83602-30E9-4F9D-A393-F2A9B5ABC470}" type="sibTrans" cxnId="{F19B3CB0-C2CF-4B5C-95D3-778BA9AE0BFF}">
      <dgm:prSet/>
      <dgm:spPr/>
      <dgm:t>
        <a:bodyPr/>
        <a:lstStyle/>
        <a:p>
          <a:endParaRPr lang="en-US"/>
        </a:p>
      </dgm:t>
    </dgm:pt>
    <dgm:pt modelId="{4A947A0B-BC3C-4563-A330-75832F9546CC}">
      <dgm:prSet/>
      <dgm:spPr/>
      <dgm:t>
        <a:bodyPr/>
        <a:lstStyle/>
        <a:p>
          <a:r>
            <a:rPr lang="en-US" dirty="0"/>
            <a:t>Dataset Visualization using </a:t>
          </a:r>
          <a:r>
            <a:rPr lang="en-US" dirty="0" err="1"/>
            <a:t>MatplotLib</a:t>
          </a:r>
          <a:r>
            <a:rPr lang="en-US" dirty="0"/>
            <a:t> library</a:t>
          </a:r>
        </a:p>
      </dgm:t>
    </dgm:pt>
    <dgm:pt modelId="{986B4A51-157D-49B9-AE08-F867BA4AF4F4}" type="parTrans" cxnId="{04CF345B-820C-4E36-8582-EED5700C8443}">
      <dgm:prSet/>
      <dgm:spPr/>
      <dgm:t>
        <a:bodyPr/>
        <a:lstStyle/>
        <a:p>
          <a:endParaRPr lang="en-US"/>
        </a:p>
      </dgm:t>
    </dgm:pt>
    <dgm:pt modelId="{4E7702D0-D250-43D8-A7F5-9935E789BAD0}" type="sibTrans" cxnId="{04CF345B-820C-4E36-8582-EED5700C8443}">
      <dgm:prSet/>
      <dgm:spPr/>
      <dgm:t>
        <a:bodyPr/>
        <a:lstStyle/>
        <a:p>
          <a:endParaRPr lang="en-US"/>
        </a:p>
      </dgm:t>
    </dgm:pt>
    <dgm:pt modelId="{68A8B220-4AD2-47D0-898A-5736A7517AD3}">
      <dgm:prSet/>
      <dgm:spPr/>
      <dgm:t>
        <a:bodyPr/>
        <a:lstStyle/>
        <a:p>
          <a:r>
            <a:rPr lang="en-US" dirty="0"/>
            <a:t>Some recommendations for specific users</a:t>
          </a:r>
        </a:p>
      </dgm:t>
    </dgm:pt>
    <dgm:pt modelId="{FD5BFB7E-45B3-462C-A0CC-D96DEDAEE24D}" type="parTrans" cxnId="{AF03DD5F-BCA5-48AC-A3EA-88D6A2E1B3D8}">
      <dgm:prSet/>
      <dgm:spPr/>
      <dgm:t>
        <a:bodyPr/>
        <a:lstStyle/>
        <a:p>
          <a:endParaRPr lang="en-US"/>
        </a:p>
      </dgm:t>
    </dgm:pt>
    <dgm:pt modelId="{F7DD65B8-D80D-4169-8E36-3EF24230EA25}" type="sibTrans" cxnId="{AF03DD5F-BCA5-48AC-A3EA-88D6A2E1B3D8}">
      <dgm:prSet/>
      <dgm:spPr/>
      <dgm:t>
        <a:bodyPr/>
        <a:lstStyle/>
        <a:p>
          <a:endParaRPr lang="en-US"/>
        </a:p>
      </dgm:t>
    </dgm:pt>
    <dgm:pt modelId="{289AA08B-7012-42C7-AD30-CAA5EB9AC3E4}">
      <dgm:prSet/>
      <dgm:spPr/>
      <dgm:t>
        <a:bodyPr/>
        <a:lstStyle/>
        <a:p>
          <a:r>
            <a:rPr lang="en-US"/>
            <a:t>Results &amp; Enhancements</a:t>
          </a:r>
        </a:p>
      </dgm:t>
    </dgm:pt>
    <dgm:pt modelId="{912B2358-98C3-416B-AC50-086B90C98439}" type="parTrans" cxnId="{CE414ADD-E793-4E8B-90B5-2141F1FB3481}">
      <dgm:prSet/>
      <dgm:spPr/>
      <dgm:t>
        <a:bodyPr/>
        <a:lstStyle/>
        <a:p>
          <a:endParaRPr lang="en-US"/>
        </a:p>
      </dgm:t>
    </dgm:pt>
    <dgm:pt modelId="{C7B6F2DD-5B47-423A-99A1-0020A77F24FB}" type="sibTrans" cxnId="{CE414ADD-E793-4E8B-90B5-2141F1FB3481}">
      <dgm:prSet/>
      <dgm:spPr/>
      <dgm:t>
        <a:bodyPr/>
        <a:lstStyle/>
        <a:p>
          <a:endParaRPr lang="en-US"/>
        </a:p>
      </dgm:t>
    </dgm:pt>
    <dgm:pt modelId="{4F43C097-5333-4216-8D62-83013C908E0C}">
      <dgm:prSet/>
      <dgm:spPr/>
      <dgm:t>
        <a:bodyPr/>
        <a:lstStyle/>
        <a:p>
          <a:r>
            <a:rPr lang="en-US" dirty="0"/>
            <a:t>Team Contributions</a:t>
          </a:r>
        </a:p>
      </dgm:t>
    </dgm:pt>
    <dgm:pt modelId="{A2AA8132-AF1C-4CEC-9C5F-17F08226FE48}" type="parTrans" cxnId="{84238F49-C8DE-4C4C-86BA-710524D6A49B}">
      <dgm:prSet/>
      <dgm:spPr/>
      <dgm:t>
        <a:bodyPr/>
        <a:lstStyle/>
        <a:p>
          <a:endParaRPr lang="en-US"/>
        </a:p>
      </dgm:t>
    </dgm:pt>
    <dgm:pt modelId="{DEE328D0-FD8A-4EF3-8E8C-75FB96117D1B}" type="sibTrans" cxnId="{84238F49-C8DE-4C4C-86BA-710524D6A49B}">
      <dgm:prSet/>
      <dgm:spPr/>
      <dgm:t>
        <a:bodyPr/>
        <a:lstStyle/>
        <a:p>
          <a:endParaRPr lang="en-US"/>
        </a:p>
      </dgm:t>
    </dgm:pt>
    <dgm:pt modelId="{BF9BE17A-5752-49AF-A4B3-99CBCBE3746C}" type="pres">
      <dgm:prSet presAssocID="{DA96963F-B974-4E6F-AE57-D6E6AFE34987}" presName="linear" presStyleCnt="0">
        <dgm:presLayoutVars>
          <dgm:animLvl val="lvl"/>
          <dgm:resizeHandles val="exact"/>
        </dgm:presLayoutVars>
      </dgm:prSet>
      <dgm:spPr/>
    </dgm:pt>
    <dgm:pt modelId="{F641C38A-E604-42B3-8B42-9F5C099C830E}" type="pres">
      <dgm:prSet presAssocID="{2C2E478D-D1D1-44CA-BFED-3709554FFE5D}" presName="parentText" presStyleLbl="node1" presStyleIdx="0" presStyleCnt="10" custScaleY="159741">
        <dgm:presLayoutVars>
          <dgm:chMax val="0"/>
          <dgm:bulletEnabled val="1"/>
        </dgm:presLayoutVars>
      </dgm:prSet>
      <dgm:spPr/>
    </dgm:pt>
    <dgm:pt modelId="{96071337-FF83-411E-87EE-95EECF4B502B}" type="pres">
      <dgm:prSet presAssocID="{881B9D8E-2C61-4CCF-A581-9610BBFA5EA3}" presName="spacer" presStyleCnt="0"/>
      <dgm:spPr/>
    </dgm:pt>
    <dgm:pt modelId="{F0AD3786-8236-4827-AE60-DE0B896144AA}" type="pres">
      <dgm:prSet presAssocID="{75C73BA2-75B0-449B-B702-21D85D324FE2}" presName="parentText" presStyleLbl="node1" presStyleIdx="1" presStyleCnt="10" custScaleY="142063">
        <dgm:presLayoutVars>
          <dgm:chMax val="0"/>
          <dgm:bulletEnabled val="1"/>
        </dgm:presLayoutVars>
      </dgm:prSet>
      <dgm:spPr/>
    </dgm:pt>
    <dgm:pt modelId="{46517DB6-9049-4C6E-97A6-AF9187966047}" type="pres">
      <dgm:prSet presAssocID="{45DF297E-0942-4CA3-9B76-2A9E15A21178}" presName="spacer" presStyleCnt="0"/>
      <dgm:spPr/>
    </dgm:pt>
    <dgm:pt modelId="{C4C7465C-9F79-4850-85C9-AF21B5EA6E3B}" type="pres">
      <dgm:prSet presAssocID="{85B3692B-1C7B-4948-96EF-23B6935566C1}" presName="parentText" presStyleLbl="node1" presStyleIdx="2" presStyleCnt="10" custScaleY="131664">
        <dgm:presLayoutVars>
          <dgm:chMax val="0"/>
          <dgm:bulletEnabled val="1"/>
        </dgm:presLayoutVars>
      </dgm:prSet>
      <dgm:spPr/>
    </dgm:pt>
    <dgm:pt modelId="{CDEDC679-06B1-4BBB-B9EE-49BA8C9030A7}" type="pres">
      <dgm:prSet presAssocID="{3E3D9B02-F571-4548-B1DB-9D5AA7BC9E4D}" presName="spacer" presStyleCnt="0"/>
      <dgm:spPr/>
    </dgm:pt>
    <dgm:pt modelId="{059AA22B-C656-4F80-9690-5EE2C528EEDA}" type="pres">
      <dgm:prSet presAssocID="{D8587AE3-1031-436A-86BF-0EE869ADF7E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0085AE2-915A-4D4C-BC48-7F77B81E5C05}" type="pres">
      <dgm:prSet presAssocID="{CF923518-A8ED-420B-8812-EFC13507C01F}" presName="spacer" presStyleCnt="0"/>
      <dgm:spPr/>
    </dgm:pt>
    <dgm:pt modelId="{19EBCAB2-BF60-4D1D-9B41-E2A50F914A92}" type="pres">
      <dgm:prSet presAssocID="{3C42EE2E-4F6C-43F7-9AFF-46C97FAEAE2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A6970FA-1C4C-4A7E-ADEF-26EFC351D389}" type="pres">
      <dgm:prSet presAssocID="{E7788908-C1EF-4EB3-863A-D146C8D9B231}" presName="spacer" presStyleCnt="0"/>
      <dgm:spPr/>
    </dgm:pt>
    <dgm:pt modelId="{EEECFC05-3F03-4B59-A8CB-AFCA0C4F72A5}" type="pres">
      <dgm:prSet presAssocID="{5A1AD4CB-BEB4-452D-9C7C-8D408B5C10FD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96218622-72F2-4B26-83FE-0EE3B5653257}" type="pres">
      <dgm:prSet presAssocID="{D7D83602-30E9-4F9D-A393-F2A9B5ABC470}" presName="spacer" presStyleCnt="0"/>
      <dgm:spPr/>
    </dgm:pt>
    <dgm:pt modelId="{CDAD9CC4-BB5E-4196-92B1-9AC714BB9905}" type="pres">
      <dgm:prSet presAssocID="{4A947A0B-BC3C-4563-A330-75832F9546CC}" presName="parentText" presStyleLbl="node1" presStyleIdx="6" presStyleCnt="10" custLinFactNeighborX="54">
        <dgm:presLayoutVars>
          <dgm:chMax val="0"/>
          <dgm:bulletEnabled val="1"/>
        </dgm:presLayoutVars>
      </dgm:prSet>
      <dgm:spPr/>
    </dgm:pt>
    <dgm:pt modelId="{9DD16AAA-95E7-4A7C-86C7-D6FFF0D6EC88}" type="pres">
      <dgm:prSet presAssocID="{4E7702D0-D250-43D8-A7F5-9935E789BAD0}" presName="spacer" presStyleCnt="0"/>
      <dgm:spPr/>
    </dgm:pt>
    <dgm:pt modelId="{294BE375-5B22-4640-8768-A5D189AA095C}" type="pres">
      <dgm:prSet presAssocID="{68A8B220-4AD2-47D0-898A-5736A7517AD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9F0CF86F-906B-44BF-8ACB-0C47C466D6D8}" type="pres">
      <dgm:prSet presAssocID="{F7DD65B8-D80D-4169-8E36-3EF24230EA25}" presName="spacer" presStyleCnt="0"/>
      <dgm:spPr/>
    </dgm:pt>
    <dgm:pt modelId="{3DADBA31-87C9-40D2-BB0C-59B97AFB5CDC}" type="pres">
      <dgm:prSet presAssocID="{289AA08B-7012-42C7-AD30-CAA5EB9AC3E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D9FA3EE-A4D5-4E0E-83DA-486D27CFB89A}" type="pres">
      <dgm:prSet presAssocID="{C7B6F2DD-5B47-423A-99A1-0020A77F24FB}" presName="spacer" presStyleCnt="0"/>
      <dgm:spPr/>
    </dgm:pt>
    <dgm:pt modelId="{734E7431-BBAA-4984-8D76-4AD303FDAF0B}" type="pres">
      <dgm:prSet presAssocID="{4F43C097-5333-4216-8D62-83013C908E0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0D5BC1C-4DA1-43BB-81E3-7DCB55CB19BE}" type="presOf" srcId="{4A947A0B-BC3C-4563-A330-75832F9546CC}" destId="{CDAD9CC4-BB5E-4196-92B1-9AC714BB9905}" srcOrd="0" destOrd="0" presId="urn:microsoft.com/office/officeart/2005/8/layout/vList2"/>
    <dgm:cxn modelId="{A4036D31-659E-4EE5-81E3-AD6403ABD00F}" type="presOf" srcId="{68A8B220-4AD2-47D0-898A-5736A7517AD3}" destId="{294BE375-5B22-4640-8768-A5D189AA095C}" srcOrd="0" destOrd="0" presId="urn:microsoft.com/office/officeart/2005/8/layout/vList2"/>
    <dgm:cxn modelId="{67F4183B-031F-49FA-B072-E245B1F05A13}" type="presOf" srcId="{DA96963F-B974-4E6F-AE57-D6E6AFE34987}" destId="{BF9BE17A-5752-49AF-A4B3-99CBCBE3746C}" srcOrd="0" destOrd="0" presId="urn:microsoft.com/office/officeart/2005/8/layout/vList2"/>
    <dgm:cxn modelId="{04CF345B-820C-4E36-8582-EED5700C8443}" srcId="{DA96963F-B974-4E6F-AE57-D6E6AFE34987}" destId="{4A947A0B-BC3C-4563-A330-75832F9546CC}" srcOrd="6" destOrd="0" parTransId="{986B4A51-157D-49B9-AE08-F867BA4AF4F4}" sibTransId="{4E7702D0-D250-43D8-A7F5-9935E789BAD0}"/>
    <dgm:cxn modelId="{587DF95B-088F-4C02-83E7-0592AC392A29}" type="presOf" srcId="{289AA08B-7012-42C7-AD30-CAA5EB9AC3E4}" destId="{3DADBA31-87C9-40D2-BB0C-59B97AFB5CDC}" srcOrd="0" destOrd="0" presId="urn:microsoft.com/office/officeart/2005/8/layout/vList2"/>
    <dgm:cxn modelId="{AF03DD5F-BCA5-48AC-A3EA-88D6A2E1B3D8}" srcId="{DA96963F-B974-4E6F-AE57-D6E6AFE34987}" destId="{68A8B220-4AD2-47D0-898A-5736A7517AD3}" srcOrd="7" destOrd="0" parTransId="{FD5BFB7E-45B3-462C-A0CC-D96DEDAEE24D}" sibTransId="{F7DD65B8-D80D-4169-8E36-3EF24230EA25}"/>
    <dgm:cxn modelId="{C12A8567-18FB-4E96-8184-AA67786A0309}" srcId="{DA96963F-B974-4E6F-AE57-D6E6AFE34987}" destId="{2C2E478D-D1D1-44CA-BFED-3709554FFE5D}" srcOrd="0" destOrd="0" parTransId="{654FE657-6C0A-451E-93A1-BCD8A4A11B0C}" sibTransId="{881B9D8E-2C61-4CCF-A581-9610BBFA5EA3}"/>
    <dgm:cxn modelId="{84238F49-C8DE-4C4C-86BA-710524D6A49B}" srcId="{DA96963F-B974-4E6F-AE57-D6E6AFE34987}" destId="{4F43C097-5333-4216-8D62-83013C908E0C}" srcOrd="9" destOrd="0" parTransId="{A2AA8132-AF1C-4CEC-9C5F-17F08226FE48}" sibTransId="{DEE328D0-FD8A-4EF3-8E8C-75FB96117D1B}"/>
    <dgm:cxn modelId="{7E83C76A-54B3-4E3D-990B-CADDF7710667}" srcId="{DA96963F-B974-4E6F-AE57-D6E6AFE34987}" destId="{75C73BA2-75B0-449B-B702-21D85D324FE2}" srcOrd="1" destOrd="0" parTransId="{54E089D9-54F1-4D55-8DB3-A1B017A67BA2}" sibTransId="{45DF297E-0942-4CA3-9B76-2A9E15A21178}"/>
    <dgm:cxn modelId="{8C9CD073-CB9F-424A-A358-5B35E65E3340}" srcId="{DA96963F-B974-4E6F-AE57-D6E6AFE34987}" destId="{D8587AE3-1031-436A-86BF-0EE869ADF7EF}" srcOrd="3" destOrd="0" parTransId="{7ECA4619-7A6F-42E6-97E1-19587B4B806F}" sibTransId="{CF923518-A8ED-420B-8812-EFC13507C01F}"/>
    <dgm:cxn modelId="{306AC155-AF95-4C27-BA70-69DDE8BCF485}" srcId="{DA96963F-B974-4E6F-AE57-D6E6AFE34987}" destId="{3C42EE2E-4F6C-43F7-9AFF-46C97FAEAE2B}" srcOrd="4" destOrd="0" parTransId="{3F71ED29-AA4D-45AB-8DFE-0E64926AEEA0}" sibTransId="{E7788908-C1EF-4EB3-863A-D146C8D9B231}"/>
    <dgm:cxn modelId="{373AF17C-6197-4B94-9734-28B9D607E70D}" type="presOf" srcId="{3C42EE2E-4F6C-43F7-9AFF-46C97FAEAE2B}" destId="{19EBCAB2-BF60-4D1D-9B41-E2A50F914A92}" srcOrd="0" destOrd="0" presId="urn:microsoft.com/office/officeart/2005/8/layout/vList2"/>
    <dgm:cxn modelId="{E917A681-807C-4B12-9584-2D48E0FB8740}" type="presOf" srcId="{75C73BA2-75B0-449B-B702-21D85D324FE2}" destId="{F0AD3786-8236-4827-AE60-DE0B896144AA}" srcOrd="0" destOrd="0" presId="urn:microsoft.com/office/officeart/2005/8/layout/vList2"/>
    <dgm:cxn modelId="{15F68D9B-E4A4-4B54-ADF8-52A215C2E12D}" type="presOf" srcId="{4F43C097-5333-4216-8D62-83013C908E0C}" destId="{734E7431-BBAA-4984-8D76-4AD303FDAF0B}" srcOrd="0" destOrd="0" presId="urn:microsoft.com/office/officeart/2005/8/layout/vList2"/>
    <dgm:cxn modelId="{F19B3CB0-C2CF-4B5C-95D3-778BA9AE0BFF}" srcId="{DA96963F-B974-4E6F-AE57-D6E6AFE34987}" destId="{5A1AD4CB-BEB4-452D-9C7C-8D408B5C10FD}" srcOrd="5" destOrd="0" parTransId="{CCB3940E-1704-4CA2-88BD-4BD482D28F50}" sibTransId="{D7D83602-30E9-4F9D-A393-F2A9B5ABC470}"/>
    <dgm:cxn modelId="{689B44DA-1046-4EB3-AEF7-2D93DB6764BE}" type="presOf" srcId="{D8587AE3-1031-436A-86BF-0EE869ADF7EF}" destId="{059AA22B-C656-4F80-9690-5EE2C528EEDA}" srcOrd="0" destOrd="0" presId="urn:microsoft.com/office/officeart/2005/8/layout/vList2"/>
    <dgm:cxn modelId="{CE414ADD-E793-4E8B-90B5-2141F1FB3481}" srcId="{DA96963F-B974-4E6F-AE57-D6E6AFE34987}" destId="{289AA08B-7012-42C7-AD30-CAA5EB9AC3E4}" srcOrd="8" destOrd="0" parTransId="{912B2358-98C3-416B-AC50-086B90C98439}" sibTransId="{C7B6F2DD-5B47-423A-99A1-0020A77F24FB}"/>
    <dgm:cxn modelId="{2D5D4CDD-9EED-408D-A821-F96A49152CD7}" srcId="{DA96963F-B974-4E6F-AE57-D6E6AFE34987}" destId="{85B3692B-1C7B-4948-96EF-23B6935566C1}" srcOrd="2" destOrd="0" parTransId="{131B861C-2DDC-4763-9CC5-076EB8CE013C}" sibTransId="{3E3D9B02-F571-4548-B1DB-9D5AA7BC9E4D}"/>
    <dgm:cxn modelId="{08DB71E9-7FB5-40B6-A00B-268A6FAB5F1F}" type="presOf" srcId="{5A1AD4CB-BEB4-452D-9C7C-8D408B5C10FD}" destId="{EEECFC05-3F03-4B59-A8CB-AFCA0C4F72A5}" srcOrd="0" destOrd="0" presId="urn:microsoft.com/office/officeart/2005/8/layout/vList2"/>
    <dgm:cxn modelId="{1B346FF2-CF75-47A4-A4A0-BC8E99C5BA44}" type="presOf" srcId="{2C2E478D-D1D1-44CA-BFED-3709554FFE5D}" destId="{F641C38A-E604-42B3-8B42-9F5C099C830E}" srcOrd="0" destOrd="0" presId="urn:microsoft.com/office/officeart/2005/8/layout/vList2"/>
    <dgm:cxn modelId="{09A519F7-8FE6-4308-A0D1-9626C9C089AA}" type="presOf" srcId="{85B3692B-1C7B-4948-96EF-23B6935566C1}" destId="{C4C7465C-9F79-4850-85C9-AF21B5EA6E3B}" srcOrd="0" destOrd="0" presId="urn:microsoft.com/office/officeart/2005/8/layout/vList2"/>
    <dgm:cxn modelId="{1A35176B-B54E-41A2-A6D1-ECC0E77B5881}" type="presParOf" srcId="{BF9BE17A-5752-49AF-A4B3-99CBCBE3746C}" destId="{F641C38A-E604-42B3-8B42-9F5C099C830E}" srcOrd="0" destOrd="0" presId="urn:microsoft.com/office/officeart/2005/8/layout/vList2"/>
    <dgm:cxn modelId="{6F39AC2E-4309-4352-8A8F-7FEAF47A725F}" type="presParOf" srcId="{BF9BE17A-5752-49AF-A4B3-99CBCBE3746C}" destId="{96071337-FF83-411E-87EE-95EECF4B502B}" srcOrd="1" destOrd="0" presId="urn:microsoft.com/office/officeart/2005/8/layout/vList2"/>
    <dgm:cxn modelId="{7CA3F154-1F5B-4A8F-AB69-964FCAF1E532}" type="presParOf" srcId="{BF9BE17A-5752-49AF-A4B3-99CBCBE3746C}" destId="{F0AD3786-8236-4827-AE60-DE0B896144AA}" srcOrd="2" destOrd="0" presId="urn:microsoft.com/office/officeart/2005/8/layout/vList2"/>
    <dgm:cxn modelId="{72B29550-7AC4-4786-8F8F-040D1BDBED2F}" type="presParOf" srcId="{BF9BE17A-5752-49AF-A4B3-99CBCBE3746C}" destId="{46517DB6-9049-4C6E-97A6-AF9187966047}" srcOrd="3" destOrd="0" presId="urn:microsoft.com/office/officeart/2005/8/layout/vList2"/>
    <dgm:cxn modelId="{967E8F34-1565-4400-90FF-C1E14A3E4CFE}" type="presParOf" srcId="{BF9BE17A-5752-49AF-A4B3-99CBCBE3746C}" destId="{C4C7465C-9F79-4850-85C9-AF21B5EA6E3B}" srcOrd="4" destOrd="0" presId="urn:microsoft.com/office/officeart/2005/8/layout/vList2"/>
    <dgm:cxn modelId="{DB96C1D8-F026-454E-A71B-F9026D26CF5E}" type="presParOf" srcId="{BF9BE17A-5752-49AF-A4B3-99CBCBE3746C}" destId="{CDEDC679-06B1-4BBB-B9EE-49BA8C9030A7}" srcOrd="5" destOrd="0" presId="urn:microsoft.com/office/officeart/2005/8/layout/vList2"/>
    <dgm:cxn modelId="{98D9640C-01A9-4154-B371-F653CD5F7B4F}" type="presParOf" srcId="{BF9BE17A-5752-49AF-A4B3-99CBCBE3746C}" destId="{059AA22B-C656-4F80-9690-5EE2C528EEDA}" srcOrd="6" destOrd="0" presId="urn:microsoft.com/office/officeart/2005/8/layout/vList2"/>
    <dgm:cxn modelId="{DCBF105D-5A96-4E2D-A6F5-356FD805F918}" type="presParOf" srcId="{BF9BE17A-5752-49AF-A4B3-99CBCBE3746C}" destId="{30085AE2-915A-4D4C-BC48-7F77B81E5C05}" srcOrd="7" destOrd="0" presId="urn:microsoft.com/office/officeart/2005/8/layout/vList2"/>
    <dgm:cxn modelId="{D0A2F929-BCCD-4FBC-98B6-D4BA1444B7E5}" type="presParOf" srcId="{BF9BE17A-5752-49AF-A4B3-99CBCBE3746C}" destId="{19EBCAB2-BF60-4D1D-9B41-E2A50F914A92}" srcOrd="8" destOrd="0" presId="urn:microsoft.com/office/officeart/2005/8/layout/vList2"/>
    <dgm:cxn modelId="{588F0DFC-2F11-416A-A89C-295094B1ED77}" type="presParOf" srcId="{BF9BE17A-5752-49AF-A4B3-99CBCBE3746C}" destId="{4A6970FA-1C4C-4A7E-ADEF-26EFC351D389}" srcOrd="9" destOrd="0" presId="urn:microsoft.com/office/officeart/2005/8/layout/vList2"/>
    <dgm:cxn modelId="{79DC6590-7B2D-4C9C-9E80-C3BD903F0C11}" type="presParOf" srcId="{BF9BE17A-5752-49AF-A4B3-99CBCBE3746C}" destId="{EEECFC05-3F03-4B59-A8CB-AFCA0C4F72A5}" srcOrd="10" destOrd="0" presId="urn:microsoft.com/office/officeart/2005/8/layout/vList2"/>
    <dgm:cxn modelId="{6DA5521B-266C-4E51-BC7B-1CAF3A421D77}" type="presParOf" srcId="{BF9BE17A-5752-49AF-A4B3-99CBCBE3746C}" destId="{96218622-72F2-4B26-83FE-0EE3B5653257}" srcOrd="11" destOrd="0" presId="urn:microsoft.com/office/officeart/2005/8/layout/vList2"/>
    <dgm:cxn modelId="{2365881C-93B1-417F-BCAF-20688E60D060}" type="presParOf" srcId="{BF9BE17A-5752-49AF-A4B3-99CBCBE3746C}" destId="{CDAD9CC4-BB5E-4196-92B1-9AC714BB9905}" srcOrd="12" destOrd="0" presId="urn:microsoft.com/office/officeart/2005/8/layout/vList2"/>
    <dgm:cxn modelId="{9EA6F159-2FD7-468A-BCE8-3E3A244E9E44}" type="presParOf" srcId="{BF9BE17A-5752-49AF-A4B3-99CBCBE3746C}" destId="{9DD16AAA-95E7-4A7C-86C7-D6FFF0D6EC88}" srcOrd="13" destOrd="0" presId="urn:microsoft.com/office/officeart/2005/8/layout/vList2"/>
    <dgm:cxn modelId="{D56E08E3-E0DC-4D08-B6D3-45889FE42899}" type="presParOf" srcId="{BF9BE17A-5752-49AF-A4B3-99CBCBE3746C}" destId="{294BE375-5B22-4640-8768-A5D189AA095C}" srcOrd="14" destOrd="0" presId="urn:microsoft.com/office/officeart/2005/8/layout/vList2"/>
    <dgm:cxn modelId="{509F0491-67CC-4FB8-BF94-D2D1784B6347}" type="presParOf" srcId="{BF9BE17A-5752-49AF-A4B3-99CBCBE3746C}" destId="{9F0CF86F-906B-44BF-8ACB-0C47C466D6D8}" srcOrd="15" destOrd="0" presId="urn:microsoft.com/office/officeart/2005/8/layout/vList2"/>
    <dgm:cxn modelId="{3D162403-1777-4702-9A1D-7A905E1685CA}" type="presParOf" srcId="{BF9BE17A-5752-49AF-A4B3-99CBCBE3746C}" destId="{3DADBA31-87C9-40D2-BB0C-59B97AFB5CDC}" srcOrd="16" destOrd="0" presId="urn:microsoft.com/office/officeart/2005/8/layout/vList2"/>
    <dgm:cxn modelId="{84251F20-C746-4A09-A896-58468A973FA6}" type="presParOf" srcId="{BF9BE17A-5752-49AF-A4B3-99CBCBE3746C}" destId="{ED9FA3EE-A4D5-4E0E-83DA-486D27CFB89A}" srcOrd="17" destOrd="0" presId="urn:microsoft.com/office/officeart/2005/8/layout/vList2"/>
    <dgm:cxn modelId="{3077F395-07AB-4D4B-9A8C-63537041BC16}" type="presParOf" srcId="{BF9BE17A-5752-49AF-A4B3-99CBCBE3746C}" destId="{734E7431-BBAA-4984-8D76-4AD303FDAF0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1C38A-E604-42B3-8B42-9F5C099C830E}">
      <dsp:nvSpPr>
        <dsp:cNvPr id="0" name=""/>
        <dsp:cNvSpPr/>
      </dsp:nvSpPr>
      <dsp:spPr>
        <a:xfrm>
          <a:off x="0" y="101239"/>
          <a:ext cx="6832212" cy="6513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Introduction: What is Movie Recommendation System?</a:t>
          </a:r>
        </a:p>
      </dsp:txBody>
      <dsp:txXfrm>
        <a:off x="31796" y="133035"/>
        <a:ext cx="6768620" cy="587743"/>
      </dsp:txXfrm>
    </dsp:sp>
    <dsp:sp modelId="{F0AD3786-8236-4827-AE60-DE0B896144AA}">
      <dsp:nvSpPr>
        <dsp:cNvPr id="0" name=""/>
        <dsp:cNvSpPr/>
      </dsp:nvSpPr>
      <dsp:spPr>
        <a:xfrm>
          <a:off x="0" y="801535"/>
          <a:ext cx="6832212" cy="579254"/>
        </a:xfrm>
        <a:prstGeom prst="roundRect">
          <a:avLst/>
        </a:prstGeom>
        <a:gradFill rotWithShape="0">
          <a:gsLst>
            <a:gs pos="0">
              <a:schemeClr val="accent2">
                <a:hueOff val="50352"/>
                <a:satOff val="-5333"/>
                <a:lumOff val="-131"/>
                <a:alphaOff val="0"/>
                <a:tint val="96000"/>
                <a:lumMod val="104000"/>
              </a:schemeClr>
            </a:gs>
            <a:gs pos="100000">
              <a:schemeClr val="accent2">
                <a:hueOff val="50352"/>
                <a:satOff val="-5333"/>
                <a:lumOff val="-13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Related Work: Different methods for Recommendation Systems</a:t>
          </a:r>
        </a:p>
      </dsp:txBody>
      <dsp:txXfrm>
        <a:off x="28277" y="829812"/>
        <a:ext cx="6775658" cy="522700"/>
      </dsp:txXfrm>
    </dsp:sp>
    <dsp:sp modelId="{C4C7465C-9F79-4850-85C9-AF21B5EA6E3B}">
      <dsp:nvSpPr>
        <dsp:cNvPr id="0" name=""/>
        <dsp:cNvSpPr/>
      </dsp:nvSpPr>
      <dsp:spPr>
        <a:xfrm>
          <a:off x="0" y="1429750"/>
          <a:ext cx="6832212" cy="536853"/>
        </a:xfrm>
        <a:prstGeom prst="roundRect">
          <a:avLst/>
        </a:prstGeom>
        <a:gradFill rotWithShape="0">
          <a:gsLst>
            <a:gs pos="0">
              <a:schemeClr val="accent2">
                <a:hueOff val="100703"/>
                <a:satOff val="-10665"/>
                <a:lumOff val="-261"/>
                <a:alphaOff val="0"/>
                <a:tint val="96000"/>
                <a:lumMod val="104000"/>
              </a:schemeClr>
            </a:gs>
            <a:gs pos="100000">
              <a:schemeClr val="accent2">
                <a:hueOff val="100703"/>
                <a:satOff val="-10665"/>
                <a:lumOff val="-26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Methodology: Introduction to ALS Approach</a:t>
          </a:r>
        </a:p>
      </dsp:txBody>
      <dsp:txXfrm>
        <a:off x="26207" y="1455957"/>
        <a:ext cx="6779798" cy="484439"/>
      </dsp:txXfrm>
    </dsp:sp>
    <dsp:sp modelId="{059AA22B-C656-4F80-9690-5EE2C528EEDA}">
      <dsp:nvSpPr>
        <dsp:cNvPr id="0" name=""/>
        <dsp:cNvSpPr/>
      </dsp:nvSpPr>
      <dsp:spPr>
        <a:xfrm>
          <a:off x="0" y="2015564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Dataset Description</a:t>
          </a:r>
        </a:p>
      </dsp:txBody>
      <dsp:txXfrm>
        <a:off x="19904" y="2035468"/>
        <a:ext cx="6792404" cy="367937"/>
      </dsp:txXfrm>
    </dsp:sp>
    <dsp:sp modelId="{19EBCAB2-BF60-4D1D-9B41-E2A50F914A92}">
      <dsp:nvSpPr>
        <dsp:cNvPr id="0" name=""/>
        <dsp:cNvSpPr/>
      </dsp:nvSpPr>
      <dsp:spPr>
        <a:xfrm>
          <a:off x="0" y="2472269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201407"/>
                <a:satOff val="-21330"/>
                <a:lumOff val="-523"/>
                <a:alphaOff val="0"/>
                <a:tint val="96000"/>
                <a:lumMod val="104000"/>
              </a:schemeClr>
            </a:gs>
            <a:gs pos="100000">
              <a:schemeClr val="accent2">
                <a:hueOff val="201407"/>
                <a:satOff val="-21330"/>
                <a:lumOff val="-5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Workflow</a:t>
          </a:r>
        </a:p>
      </dsp:txBody>
      <dsp:txXfrm>
        <a:off x="19904" y="2492173"/>
        <a:ext cx="6792404" cy="367937"/>
      </dsp:txXfrm>
    </dsp:sp>
    <dsp:sp modelId="{EEECFC05-3F03-4B59-A8CB-AFCA0C4F72A5}">
      <dsp:nvSpPr>
        <dsp:cNvPr id="0" name=""/>
        <dsp:cNvSpPr/>
      </dsp:nvSpPr>
      <dsp:spPr>
        <a:xfrm>
          <a:off x="0" y="2928974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251758"/>
                <a:satOff val="-26663"/>
                <a:lumOff val="-653"/>
                <a:alphaOff val="0"/>
                <a:tint val="96000"/>
                <a:lumMod val="104000"/>
              </a:schemeClr>
            </a:gs>
            <a:gs pos="100000">
              <a:schemeClr val="accent2">
                <a:hueOff val="251758"/>
                <a:satOff val="-26663"/>
                <a:lumOff val="-65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illustration step by step with code</a:t>
          </a:r>
        </a:p>
      </dsp:txBody>
      <dsp:txXfrm>
        <a:off x="19904" y="2948878"/>
        <a:ext cx="6792404" cy="367937"/>
      </dsp:txXfrm>
    </dsp:sp>
    <dsp:sp modelId="{CDAD9CC4-BB5E-4196-92B1-9AC714BB9905}">
      <dsp:nvSpPr>
        <dsp:cNvPr id="0" name=""/>
        <dsp:cNvSpPr/>
      </dsp:nvSpPr>
      <dsp:spPr>
        <a:xfrm>
          <a:off x="0" y="3385679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 Visualization using </a:t>
          </a:r>
          <a:r>
            <a:rPr lang="en-US" sz="1700" kern="1200" dirty="0" err="1"/>
            <a:t>MatplotLib</a:t>
          </a:r>
          <a:r>
            <a:rPr lang="en-US" sz="1700" kern="1200" dirty="0"/>
            <a:t> library</a:t>
          </a:r>
        </a:p>
      </dsp:txBody>
      <dsp:txXfrm>
        <a:off x="19904" y="3405583"/>
        <a:ext cx="6792404" cy="367937"/>
      </dsp:txXfrm>
    </dsp:sp>
    <dsp:sp modelId="{294BE375-5B22-4640-8768-A5D189AA095C}">
      <dsp:nvSpPr>
        <dsp:cNvPr id="0" name=""/>
        <dsp:cNvSpPr/>
      </dsp:nvSpPr>
      <dsp:spPr>
        <a:xfrm>
          <a:off x="0" y="3842384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352462"/>
                <a:satOff val="-37328"/>
                <a:lumOff val="-915"/>
                <a:alphaOff val="0"/>
                <a:tint val="96000"/>
                <a:lumMod val="104000"/>
              </a:schemeClr>
            </a:gs>
            <a:gs pos="100000">
              <a:schemeClr val="accent2">
                <a:hueOff val="352462"/>
                <a:satOff val="-37328"/>
                <a:lumOff val="-91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 recommendations for specific users</a:t>
          </a:r>
        </a:p>
      </dsp:txBody>
      <dsp:txXfrm>
        <a:off x="19904" y="3862288"/>
        <a:ext cx="6792404" cy="367937"/>
      </dsp:txXfrm>
    </dsp:sp>
    <dsp:sp modelId="{3DADBA31-87C9-40D2-BB0C-59B97AFB5CDC}">
      <dsp:nvSpPr>
        <dsp:cNvPr id="0" name=""/>
        <dsp:cNvSpPr/>
      </dsp:nvSpPr>
      <dsp:spPr>
        <a:xfrm>
          <a:off x="0" y="4299089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402813"/>
                <a:satOff val="-42660"/>
                <a:lumOff val="-1045"/>
                <a:alphaOff val="0"/>
                <a:tint val="96000"/>
                <a:lumMod val="104000"/>
              </a:schemeClr>
            </a:gs>
            <a:gs pos="100000">
              <a:schemeClr val="accent2">
                <a:hueOff val="402813"/>
                <a:satOff val="-42660"/>
                <a:lumOff val="-10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Results &amp; Enhancements</a:t>
          </a:r>
        </a:p>
      </dsp:txBody>
      <dsp:txXfrm>
        <a:off x="19904" y="4318993"/>
        <a:ext cx="6792404" cy="367937"/>
      </dsp:txXfrm>
    </dsp:sp>
    <dsp:sp modelId="{734E7431-BBAA-4984-8D76-4AD303FDAF0B}">
      <dsp:nvSpPr>
        <dsp:cNvPr id="0" name=""/>
        <dsp:cNvSpPr/>
      </dsp:nvSpPr>
      <dsp:spPr>
        <a:xfrm>
          <a:off x="0" y="4755794"/>
          <a:ext cx="6832212" cy="40774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Team Contributions</a:t>
          </a:r>
        </a:p>
      </dsp:txBody>
      <dsp:txXfrm>
        <a:off x="19904" y="4775698"/>
        <a:ext cx="6792404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785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1035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541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1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117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8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4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2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EC3-40C7-4828-A0E8-1C806D378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016" y="-137160"/>
            <a:ext cx="9980295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Movie Recommendation System using </a:t>
            </a:r>
            <a:r>
              <a:rPr lang="en-US" sz="6000" dirty="0" err="1"/>
              <a:t>PySpark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73D1-910F-47A4-BB41-BCE7869F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19"/>
            <a:ext cx="10252311" cy="18847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								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Batch-10: Team Members: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	       						Venkata Subba Rao Inti - 16303989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	       						Siva Rama Krishna Bheemanaboyana- 16322363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	      							</a:t>
            </a:r>
            <a:r>
              <a:rPr lang="fi-FI" sz="2400" dirty="0">
                <a:solidFill>
                  <a:schemeClr val="tx1"/>
                </a:solidFill>
                <a:latin typeface="+mn-lt"/>
              </a:rPr>
              <a:t>Venkata Satya Sai Krishna Malakalapalli -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16322741</a:t>
            </a:r>
          </a:p>
        </p:txBody>
      </p:sp>
    </p:spTree>
    <p:extLst>
      <p:ext uri="{BB962C8B-B14F-4D97-AF65-F5344CB8AC3E}">
        <p14:creationId xmlns:p14="http://schemas.microsoft.com/office/powerpoint/2010/main" val="292396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D53-2631-4297-B8AF-2A4A92D2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67242"/>
            <a:ext cx="9505022" cy="1280890"/>
          </a:xfrm>
        </p:spPr>
        <p:txBody>
          <a:bodyPr>
            <a:normAutofit/>
          </a:bodyPr>
          <a:lstStyle/>
          <a:p>
            <a:r>
              <a:rPr lang="en-US" sz="3600" dirty="0"/>
              <a:t>Project illustration step by step with code: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A80D-BDB0-4674-BDCE-E39A36DE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65056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Step1: Installing required Java &amp; </a:t>
            </a:r>
            <a:r>
              <a:rPr lang="en-US" sz="2400" dirty="0" err="1"/>
              <a:t>PySpark</a:t>
            </a:r>
            <a:r>
              <a:rPr lang="en-US" sz="2400" dirty="0"/>
              <a:t>, setting up environmental variables in Google </a:t>
            </a:r>
            <a:r>
              <a:rPr lang="en-US" sz="2400" dirty="0" err="1"/>
              <a:t>Colab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489691-83F1-49B0-88AD-E6A39EBA7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14881"/>
            <a:ext cx="8016935" cy="38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089-C681-4A1C-A400-7DC91432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41363"/>
            <a:ext cx="9152626" cy="1280890"/>
          </a:xfrm>
        </p:spPr>
        <p:txBody>
          <a:bodyPr/>
          <a:lstStyle/>
          <a:p>
            <a:r>
              <a:rPr lang="en-US" sz="3600" dirty="0"/>
              <a:t>Project illustration step by step with code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sz="3600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D0B-D2AD-4CE9-883C-56E2739A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Step-2: Importing required libraries and initializing the spark context and spark session.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4348B7-7962-406F-B224-96C2C600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3152775"/>
            <a:ext cx="8240713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5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1A9C-50A6-44BD-B76E-4F92D5F4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illustration step by step with code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sz="3600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8A48-2D4B-4F80-BAB9-DD72B9E0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Step-3: Loading the Dataset downloaded into the spark </a:t>
            </a:r>
            <a:r>
              <a:rPr lang="en-US" sz="2400" dirty="0" err="1"/>
              <a:t>dataframes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532778-BA5B-4F3B-A873-2A0CABFF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0" y="2880354"/>
            <a:ext cx="8786621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FCD2-FF73-45F9-A330-09FDEFD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illustration step by step with code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sz="3600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D1D8-874A-425E-A9CE-49D5423C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Step-4: Splitting the dataset into training and testing dataset &amp; Applying ALS approach for recommendation system.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E7CDD0-F18B-4253-8384-66A96520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37" y="3347564"/>
            <a:ext cx="8283658" cy="33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4F6B-5246-4AF4-91CE-B31A678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32134" cy="881769"/>
          </a:xfrm>
        </p:spPr>
        <p:txBody>
          <a:bodyPr>
            <a:normAutofit/>
          </a:bodyPr>
          <a:lstStyle/>
          <a:p>
            <a:r>
              <a:rPr lang="en-US" dirty="0"/>
              <a:t>Plotting some 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C7FD-E972-4364-A226-EFEB23D9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59119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Plotting1: Total number of ratings that a single user gave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33E98E-6D02-4CFD-8917-3B2901CA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11" y="1595938"/>
            <a:ext cx="6871551" cy="461695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4D1FFF8-E84A-46E2-AB1B-9740FD09D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1" y="3088251"/>
            <a:ext cx="3650278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7D93-6947-4B24-91E6-5F4F195C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762" y="774287"/>
            <a:ext cx="8911687" cy="1280890"/>
          </a:xfrm>
        </p:spPr>
        <p:txBody>
          <a:bodyPr/>
          <a:lstStyle/>
          <a:p>
            <a:r>
              <a:rPr lang="en-US" dirty="0"/>
              <a:t>Plotting some key features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7C28-3C0F-4D5D-8587-6B0FBE7D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049" y="1613140"/>
            <a:ext cx="8915400" cy="4301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Plotting2: How many rating that each movie got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6419B3-7324-4BBD-B918-D3CB6E17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49" y="2173858"/>
            <a:ext cx="8481936" cy="209621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35554ED-9B7D-4844-8582-511904EE1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7" y="4388756"/>
            <a:ext cx="6616461" cy="220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C361-8B0E-4AF1-8DB4-E0933025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en-US" dirty="0"/>
              <a:t>Recommendations for 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2323-871B-41C5-B909-966C8F87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4427479"/>
          </a:xfrm>
        </p:spPr>
        <p:txBody>
          <a:bodyPr/>
          <a:lstStyle/>
          <a:p>
            <a:r>
              <a:rPr lang="en-US" sz="2400" dirty="0"/>
              <a:t>Movie Recommendations for specific users based on the model that we developed.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BCF7441-A263-4DF7-B40C-3DDA6B2F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48786"/>
            <a:ext cx="8711392" cy="43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B530-9422-41B4-825A-B06407E7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/>
              <a:t>Recommendations for users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ECFE-BF00-47CD-90C9-9C63B31B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1766"/>
            <a:ext cx="8915400" cy="4289456"/>
          </a:xfrm>
        </p:spPr>
        <p:txBody>
          <a:bodyPr/>
          <a:lstStyle/>
          <a:p>
            <a:r>
              <a:rPr lang="en-US" sz="2400" dirty="0"/>
              <a:t>Top 5 Movie Recommendations for all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F9A5B3-5050-4A4A-89A5-593B709B1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413689"/>
            <a:ext cx="8176969" cy="39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83B5-9BF5-4F4D-99FA-0DD20584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>
            <a:normAutofit/>
          </a:bodyPr>
          <a:lstStyle/>
          <a:p>
            <a:r>
              <a:rPr lang="en-US" dirty="0"/>
              <a:t>Recommendations for users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10D4-22E5-4B70-B9D7-223B4426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996"/>
            <a:ext cx="8915400" cy="4410226"/>
          </a:xfrm>
        </p:spPr>
        <p:txBody>
          <a:bodyPr/>
          <a:lstStyle/>
          <a:p>
            <a:r>
              <a:rPr lang="en-US" sz="2400" dirty="0"/>
              <a:t>Top 10 Movie Recommendations for the subset of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D455236-7FFA-40A7-85D2-1E00418AB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47975"/>
            <a:ext cx="8021279" cy="44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4FE8-945C-49A1-B3F0-32103C37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864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4125-5778-4BD0-8E1D-82AF3A4F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9237"/>
            <a:ext cx="8915400" cy="50205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built a movie recommendation system based on the user-user similarity, movie-movie similarity, global averages, and matrix factorization.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 the Test Data, our model resulted 0.83 RMSE Value, which is a good-to-go model. A model with RMSE &lt; 2 is considered good.</a:t>
            </a:r>
          </a:p>
          <a:p>
            <a:endParaRPr lang="en-US" sz="2400" dirty="0"/>
          </a:p>
          <a:p>
            <a:r>
              <a:rPr lang="en-US" sz="2400" i="1" dirty="0"/>
              <a:t>What happens if a user never watched a movie or is a new user? </a:t>
            </a:r>
          </a:p>
          <a:p>
            <a:pPr marL="0" indent="0">
              <a:buNone/>
            </a:pPr>
            <a:r>
              <a:rPr lang="en-US" sz="2400" dirty="0"/>
              <a:t>This problem is called as “Cold Start in Recommendation System”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398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7E2E-6008-4A94-B127-F4EE1857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Contents: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C0D8878-946C-4BA9-B67D-0F92CDE99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8869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90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76A6-BD1F-4577-A51B-1472296A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743"/>
          </a:xfrm>
        </p:spPr>
        <p:txBody>
          <a:bodyPr/>
          <a:lstStyle/>
          <a:p>
            <a:r>
              <a:rPr lang="en-US" dirty="0"/>
              <a:t>Enhancements: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85B6-2A69-4572-8316-9234280E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853"/>
            <a:ext cx="8915400" cy="5055079"/>
          </a:xfrm>
        </p:spPr>
        <p:txBody>
          <a:bodyPr>
            <a:normAutofit/>
          </a:bodyPr>
          <a:lstStyle/>
          <a:p>
            <a:r>
              <a:rPr lang="en-US" sz="2400" dirty="0"/>
              <a:t>This model can be further enhanced by including features like </a:t>
            </a:r>
            <a:r>
              <a:rPr lang="en-US" sz="2400" i="1" dirty="0"/>
              <a:t>Location, genre and interests </a:t>
            </a:r>
            <a:r>
              <a:rPr lang="en-US" sz="2400" dirty="0"/>
              <a:t>while recommending a movie to users.</a:t>
            </a:r>
          </a:p>
          <a:p>
            <a:endParaRPr lang="en-US" sz="2400" dirty="0"/>
          </a:p>
          <a:p>
            <a:r>
              <a:rPr lang="en-US" sz="2400" i="1" dirty="0"/>
              <a:t>“Cold Start Problem” </a:t>
            </a:r>
            <a:r>
              <a:rPr lang="en-US" sz="2400" dirty="0"/>
              <a:t>can be eliminated if we apply </a:t>
            </a:r>
            <a:r>
              <a:rPr lang="en-US" sz="2400" i="1" dirty="0"/>
              <a:t>“Cross Validation” </a:t>
            </a:r>
            <a:r>
              <a:rPr lang="en-US" sz="2400" dirty="0"/>
              <a:t>on the ALS Model. This is one of the major enhancement that can be done.</a:t>
            </a:r>
          </a:p>
          <a:p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i="1" dirty="0"/>
              <a:t>“Hybrid Filtering”</a:t>
            </a:r>
            <a:r>
              <a:rPr lang="en-US" sz="2400" dirty="0"/>
              <a:t> will improve the performance of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424270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FCD-D3BC-4206-97AA-1523A637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9BEA-3E0D-422E-9AEC-8D848801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6287"/>
            <a:ext cx="8915400" cy="54024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Venkata Subba Rao Inti(Team Leader)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Applying the ALS Method(Alternating Least Squares method) using Matrix Factorization method to the cleaned data.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Projecting the movie recommendations for individual and group of users and also finding accuracy of used model.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Integrating all the individual tasks related to Project Code completion.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Doing the Final Project Report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Siva Rama Krishna </a:t>
            </a:r>
            <a:r>
              <a:rPr lang="en-US" dirty="0" err="1">
                <a:solidFill>
                  <a:srgbClr val="333333"/>
                </a:solidFill>
                <a:cs typeface="Times New Roman" panose="02020603050405020304" pitchFamily="18" charset="0"/>
              </a:rPr>
              <a:t>Bheemanaboyina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(Developer)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</a:rPr>
              <a:t>Collect the 27Million Dataset of size 250MB related to movie ratings from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movielens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</a:rPr>
              <a:t>Data Cleaning which covers Checking for any invalid data for doing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tranformations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 like having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NaN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 fields in the place invalid data.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</a:rPr>
              <a:t>Doing Project Presentation Slides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Sai Krishna </a:t>
            </a:r>
            <a:r>
              <a:rPr lang="en-US" dirty="0" err="1">
                <a:solidFill>
                  <a:srgbClr val="333333"/>
                </a:solidFill>
                <a:cs typeface="Times New Roman" panose="02020603050405020304" pitchFamily="18" charset="0"/>
              </a:rPr>
              <a:t>Malakalapalli</a:t>
            </a:r>
            <a:r>
              <a:rPr lang="en-US" dirty="0">
                <a:solidFill>
                  <a:srgbClr val="333333"/>
                </a:solidFill>
                <a:cs typeface="Times New Roman" panose="02020603050405020304" pitchFamily="18" charset="0"/>
              </a:rPr>
              <a:t>(Developer)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Lato Extended"/>
              </a:rPr>
              <a:t>Plot some of the results using python library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Lato Extended"/>
              </a:rPr>
              <a:t>MatplotLib</a:t>
            </a:r>
            <a:endParaRPr lang="en-US" sz="1400" b="0" i="0" dirty="0">
              <a:solidFill>
                <a:srgbClr val="333333"/>
              </a:solidFill>
              <a:effectLst/>
              <a:latin typeface="Lato Extended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Lato Extended"/>
              </a:rPr>
              <a:t>Identifying Mean Squared Value from the model and the data that we used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Lato Extended"/>
              </a:rPr>
              <a:t>Doing Project Presentation Slides</a:t>
            </a:r>
            <a:endParaRPr lang="en-US" sz="1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FDF-39A7-4657-8DAA-800059BA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60804-DF01-438E-914A-C37432AD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390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FD91-6AC3-4CEE-BAF5-3092CAAB8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BF31-4D0A-460A-8605-DD53B59F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stationary, businesscard, envelope&#10;&#10;Description automatically generated">
            <a:extLst>
              <a:ext uri="{FF2B5EF4-FFF2-40B4-BE49-F238E27FC236}">
                <a16:creationId xmlns:a16="http://schemas.microsoft.com/office/drawing/2014/main" id="{706911D0-A9CF-4837-95D7-452E3647E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7DFA-D45C-4215-BE1E-516D99F1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What is Movie Recommendation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A005-18CC-4DA1-9E60-AE24F48E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753155"/>
          </a:xfrm>
        </p:spPr>
        <p:txBody>
          <a:bodyPr>
            <a:normAutofit/>
          </a:bodyPr>
          <a:lstStyle/>
          <a:p>
            <a:r>
              <a:rPr lang="en-US" sz="2400" dirty="0"/>
              <a:t>Recommender System is an information filtering tool that tries to forecast which product a user would like and then suggests a few products to them based on that prediction.</a:t>
            </a:r>
          </a:p>
          <a:p>
            <a:endParaRPr lang="en-US" sz="2400" dirty="0"/>
          </a:p>
          <a:p>
            <a:r>
              <a:rPr lang="en-US" sz="2400" dirty="0"/>
              <a:t>Some of the examples are:</a:t>
            </a:r>
          </a:p>
          <a:p>
            <a:pPr lvl="2"/>
            <a:r>
              <a:rPr lang="en-US" sz="2000" i="1" dirty="0"/>
              <a:t>Amazon can suggest new buying products, </a:t>
            </a:r>
          </a:p>
          <a:p>
            <a:pPr lvl="2"/>
            <a:r>
              <a:rPr lang="en-US" sz="2000" i="1" dirty="0"/>
              <a:t>Netflix may suggest new movies, and </a:t>
            </a:r>
          </a:p>
          <a:p>
            <a:pPr lvl="2"/>
            <a:r>
              <a:rPr lang="en-US" sz="2000" i="1" dirty="0"/>
              <a:t>Google can suggest news stories that a customer might be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23969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B912-6C76-4A89-B836-C1E62B28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238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Related Work: Different Methods of Recommendation System: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13EE42E-6285-4DC0-B674-9B84C91BE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54" y="1466491"/>
            <a:ext cx="8094489" cy="4937065"/>
          </a:xfrm>
        </p:spPr>
      </p:pic>
    </p:spTree>
    <p:extLst>
      <p:ext uri="{BB962C8B-B14F-4D97-AF65-F5344CB8AC3E}">
        <p14:creationId xmlns:p14="http://schemas.microsoft.com/office/powerpoint/2010/main" val="13834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20F5-900A-492F-AF8C-5F9DE99F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13120" cy="980403"/>
          </a:xfrm>
        </p:spPr>
        <p:txBody>
          <a:bodyPr>
            <a:normAutofit/>
          </a:bodyPr>
          <a:lstStyle/>
          <a:p>
            <a:r>
              <a:rPr lang="en-US" sz="2800" dirty="0"/>
              <a:t>Different Methods for Recommendation System</a:t>
            </a:r>
            <a:r>
              <a:rPr lang="en-US" sz="1200" dirty="0">
                <a:sym typeface="Wingdings" panose="05000000000000000000" pitchFamily="2" charset="2"/>
              </a:rPr>
              <a:t>(</a:t>
            </a:r>
            <a:r>
              <a:rPr lang="en-US" sz="1200" dirty="0" err="1">
                <a:sym typeface="Wingdings" panose="05000000000000000000" pitchFamily="2" charset="2"/>
              </a:rPr>
              <a:t>contd</a:t>
            </a:r>
            <a:r>
              <a:rPr lang="en-US" sz="1200" dirty="0">
                <a:sym typeface="Wingdings" panose="05000000000000000000" pitchFamily="2" charset="2"/>
              </a:rPr>
              <a:t>)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040A-4D26-4A7B-8973-C6CF450B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4427479"/>
          </a:xfrm>
        </p:spPr>
        <p:txBody>
          <a:bodyPr>
            <a:noAutofit/>
          </a:bodyPr>
          <a:lstStyle/>
          <a:p>
            <a:r>
              <a:rPr lang="en-US" sz="2000" dirty="0"/>
              <a:t>There are mainly two categories in recommendation systems. They are:</a:t>
            </a:r>
          </a:p>
          <a:p>
            <a:pPr marL="0" indent="0">
              <a:buNone/>
            </a:pPr>
            <a:r>
              <a:rPr lang="en-US" sz="2000" dirty="0"/>
              <a:t>		1. Content Based Filtering Systems</a:t>
            </a:r>
          </a:p>
          <a:p>
            <a:pPr marL="0" indent="0">
              <a:buNone/>
            </a:pPr>
            <a:r>
              <a:rPr lang="en-US" sz="2000" dirty="0"/>
              <a:t>		2. Collaborative Filtering Systems</a:t>
            </a:r>
          </a:p>
          <a:p>
            <a:endParaRPr lang="en-US" sz="2000" dirty="0"/>
          </a:p>
          <a:p>
            <a:r>
              <a:rPr lang="en-US" sz="2000" dirty="0"/>
              <a:t>The similarity of movie properties is used in content-based techniques. If a user sees one movie, comparable movies are recommended using this type of recommender system.</a:t>
            </a:r>
          </a:p>
          <a:p>
            <a:endParaRPr lang="en-US" sz="2000" dirty="0"/>
          </a:p>
          <a:p>
            <a:r>
              <a:rPr lang="en-US" sz="2000" dirty="0"/>
              <a:t>The approach for collaborative filtering is based on previous interactions between users and movies. A collaborative filtering system's input is made up of historical data from user interactions with the movies they view.</a:t>
            </a:r>
          </a:p>
        </p:txBody>
      </p:sp>
    </p:spTree>
    <p:extLst>
      <p:ext uri="{BB962C8B-B14F-4D97-AF65-F5344CB8AC3E}">
        <p14:creationId xmlns:p14="http://schemas.microsoft.com/office/powerpoint/2010/main" val="357383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0F53-BF8E-4ECD-807B-CE0B3E2C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87581" cy="1280890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sz="3000" dirty="0"/>
              <a:t>Introduction to ALS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D1F4-C220-4869-B7BB-2183CA56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6913"/>
            <a:ext cx="8915400" cy="5068389"/>
          </a:xfrm>
        </p:spPr>
        <p:txBody>
          <a:bodyPr>
            <a:normAutofit/>
          </a:bodyPr>
          <a:lstStyle/>
          <a:p>
            <a:r>
              <a:rPr lang="en-US" sz="2400" dirty="0"/>
              <a:t>For collaborative filtering, ALS is one of the low rank matrix approximation techniques. </a:t>
            </a:r>
          </a:p>
          <a:p>
            <a:endParaRPr lang="en-US" sz="2400" dirty="0"/>
          </a:p>
          <a:p>
            <a:r>
              <a:rPr lang="en-US" sz="2400" dirty="0"/>
              <a:t>ALS decomposes the user-item matrix into two low-rank matrices: the user matrix and the item matrix. Users and products are described by a small number of latent characteristics in collaborative filtering, which can be used to forecast missing entries. </a:t>
            </a:r>
          </a:p>
          <a:p>
            <a:endParaRPr lang="en-US" sz="2400" dirty="0"/>
          </a:p>
          <a:p>
            <a:r>
              <a:rPr lang="en-US" sz="2400" dirty="0"/>
              <a:t>Matrix factorization is used by the ALS algorithm to learn these latent factors.</a:t>
            </a:r>
          </a:p>
        </p:txBody>
      </p:sp>
    </p:spTree>
    <p:extLst>
      <p:ext uri="{BB962C8B-B14F-4D97-AF65-F5344CB8AC3E}">
        <p14:creationId xmlns:p14="http://schemas.microsoft.com/office/powerpoint/2010/main" val="22367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E89-1186-47ED-A36D-B7B30EB2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5684"/>
          </a:xfrm>
        </p:spPr>
        <p:txBody>
          <a:bodyPr/>
          <a:lstStyle/>
          <a:p>
            <a:r>
              <a:rPr lang="en-US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C969-74B6-4D0F-9450-AA85AF62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51554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MovieLens</a:t>
            </a:r>
            <a:r>
              <a:rPr lang="en-US" sz="2400" dirty="0"/>
              <a:t>, a movie recommendation service, provided this dataset (ml-latest), which describes 5-star rating and free-text tagging activities. </a:t>
            </a:r>
          </a:p>
          <a:p>
            <a:endParaRPr lang="en-US" sz="2400" dirty="0"/>
          </a:p>
          <a:p>
            <a:r>
              <a:rPr lang="en-US" sz="2400" dirty="0"/>
              <a:t>You can find more info at (</a:t>
            </a:r>
            <a:r>
              <a:rPr lang="en-US" sz="2400" dirty="0">
                <a:solidFill>
                  <a:srgbClr val="00B0F0"/>
                </a:solidFill>
              </a:rPr>
              <a:t>https://files.grouplens.org/datasets/movielens/ml-latest-README.html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It contains 27753444 ratings and 1108997 tag applications across 58098 movies. </a:t>
            </a:r>
          </a:p>
          <a:p>
            <a:endParaRPr lang="en-US" sz="2400" dirty="0"/>
          </a:p>
          <a:p>
            <a:r>
              <a:rPr lang="en-US" sz="2400" dirty="0"/>
              <a:t>These data were created by 283228 users between January 09, 1995 and September 26, 2020.</a:t>
            </a:r>
          </a:p>
        </p:txBody>
      </p:sp>
    </p:spTree>
    <p:extLst>
      <p:ext uri="{BB962C8B-B14F-4D97-AF65-F5344CB8AC3E}">
        <p14:creationId xmlns:p14="http://schemas.microsoft.com/office/powerpoint/2010/main" val="101619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BACF-BB45-4846-8E0C-8F34FD1B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/>
              <a:t>Dataset Description</a:t>
            </a:r>
            <a:r>
              <a:rPr lang="en-US" sz="2000" dirty="0"/>
              <a:t>(</a:t>
            </a:r>
            <a:r>
              <a:rPr lang="en-US" sz="2000" dirty="0" err="1"/>
              <a:t>contd</a:t>
            </a:r>
            <a:r>
              <a:rPr lang="en-US" sz="2000" dirty="0"/>
              <a:t>)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A4DA-0BC8-41F0-B041-15C46867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566250"/>
          </a:xfrm>
        </p:spPr>
        <p:txBody>
          <a:bodyPr>
            <a:noAutofit/>
          </a:bodyPr>
          <a:lstStyle/>
          <a:p>
            <a:r>
              <a:rPr lang="en-US" sz="2400" dirty="0"/>
              <a:t>Columns present in ratings.csv are: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userId</a:t>
            </a:r>
            <a:r>
              <a:rPr lang="en-US" sz="2400" dirty="0"/>
              <a:t>, </a:t>
            </a:r>
            <a:r>
              <a:rPr lang="en-US" sz="2400" dirty="0" err="1"/>
              <a:t>movieId</a:t>
            </a:r>
            <a:r>
              <a:rPr lang="en-US" sz="2400" dirty="0"/>
              <a:t>, rating, timestamp</a:t>
            </a:r>
          </a:p>
          <a:p>
            <a:r>
              <a:rPr lang="en-US" sz="2400" dirty="0"/>
              <a:t>Columns present in movies.csv are: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movieId</a:t>
            </a:r>
            <a:r>
              <a:rPr lang="en-US" sz="2400" dirty="0"/>
              <a:t>, title, genres</a:t>
            </a:r>
          </a:p>
          <a:p>
            <a:r>
              <a:rPr lang="en-US" sz="2400" dirty="0"/>
              <a:t>Columns present in links.csv are: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movieId</a:t>
            </a:r>
            <a:r>
              <a:rPr lang="en-US" sz="2400" dirty="0"/>
              <a:t>, </a:t>
            </a:r>
            <a:r>
              <a:rPr lang="en-US" sz="2400" dirty="0" err="1"/>
              <a:t>imdbId</a:t>
            </a:r>
            <a:r>
              <a:rPr lang="en-US" sz="2400" dirty="0"/>
              <a:t>, </a:t>
            </a:r>
            <a:r>
              <a:rPr lang="en-US" sz="2400" dirty="0" err="1"/>
              <a:t>tmdbId</a:t>
            </a:r>
            <a:endParaRPr lang="en-US" sz="2400" dirty="0"/>
          </a:p>
          <a:p>
            <a:r>
              <a:rPr lang="en-US" sz="2400" dirty="0"/>
              <a:t>Columns present in tags.csv are: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userId</a:t>
            </a:r>
            <a:r>
              <a:rPr lang="en-US" sz="2400" dirty="0"/>
              <a:t>, </a:t>
            </a:r>
            <a:r>
              <a:rPr lang="en-US" sz="2400" dirty="0" err="1"/>
              <a:t>movieId</a:t>
            </a:r>
            <a:r>
              <a:rPr lang="en-US" sz="2400" dirty="0"/>
              <a:t>, tag, timestamp</a:t>
            </a:r>
          </a:p>
          <a:p>
            <a:pPr marL="0" indent="0">
              <a:buNone/>
            </a:pPr>
            <a:r>
              <a:rPr lang="en-US" sz="2400" dirty="0" err="1"/>
              <a:t>userId</a:t>
            </a:r>
            <a:r>
              <a:rPr lang="en-US" sz="2400" dirty="0"/>
              <a:t>, </a:t>
            </a:r>
            <a:r>
              <a:rPr lang="en-US" sz="2400" dirty="0" err="1"/>
              <a:t>movieId</a:t>
            </a:r>
            <a:r>
              <a:rPr lang="en-US" sz="2400" dirty="0"/>
              <a:t> are synchronous in all tables and are related.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64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5E12-7020-4D17-B3E4-A4394D67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Workflow:</a:t>
            </a:r>
          </a:p>
        </p:txBody>
      </p:sp>
      <p:pic>
        <p:nvPicPr>
          <p:cNvPr id="6" name="Picture 5" descr="A picture containing hula hoop, striped, stack, several&#10;&#10;Description automatically generated">
            <a:extLst>
              <a:ext uri="{FF2B5EF4-FFF2-40B4-BE49-F238E27FC236}">
                <a16:creationId xmlns:a16="http://schemas.microsoft.com/office/drawing/2014/main" id="{2B4DF2BA-D926-43D5-AE8F-C682D5366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47" y="1552747"/>
            <a:ext cx="1752428" cy="149604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6B7D1EC-9A0F-4D6F-B5C7-3F5258F30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36" y="1552746"/>
            <a:ext cx="2073822" cy="149604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41920FC-AD5D-4B0A-BE57-B07F73BDA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73" y="4687666"/>
            <a:ext cx="2073822" cy="16274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EE621B-6B41-411C-ADE0-D53F088EAF7F}"/>
              </a:ext>
            </a:extLst>
          </p:cNvPr>
          <p:cNvSpPr/>
          <p:nvPr/>
        </p:nvSpPr>
        <p:spPr>
          <a:xfrm>
            <a:off x="7968719" y="1552745"/>
            <a:ext cx="1979762" cy="1496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Splitting the Data into Train and Test sets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5FD748-D27E-4E01-9780-47FA6D04F5FD}"/>
              </a:ext>
            </a:extLst>
          </p:cNvPr>
          <p:cNvSpPr/>
          <p:nvPr/>
        </p:nvSpPr>
        <p:spPr>
          <a:xfrm>
            <a:off x="10036834" y="3267183"/>
            <a:ext cx="1979762" cy="1420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ALS Algorithms on Train 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C0FBA2-8E9F-4BFB-A653-0AC12D6A3EF4}"/>
              </a:ext>
            </a:extLst>
          </p:cNvPr>
          <p:cNvSpPr/>
          <p:nvPr/>
        </p:nvSpPr>
        <p:spPr>
          <a:xfrm>
            <a:off x="7968719" y="4737845"/>
            <a:ext cx="1979762" cy="1496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the Test Set using the ALS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A6475-9CD1-454D-961B-2F8BB239F831}"/>
              </a:ext>
            </a:extLst>
          </p:cNvPr>
          <p:cNvSpPr/>
          <p:nvPr/>
        </p:nvSpPr>
        <p:spPr>
          <a:xfrm>
            <a:off x="1594259" y="4789669"/>
            <a:ext cx="2170990" cy="1392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Recommending movies to users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1DA77-1975-4306-9FC4-F42F155B25F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9975" y="2300769"/>
            <a:ext cx="1142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7D8E5B-374F-4BD8-888A-5828DC4BC20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6826258" y="2300768"/>
            <a:ext cx="1142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192426-BC82-4318-A717-0C1FE1B94687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6903895" y="5485868"/>
            <a:ext cx="1064824" cy="1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B2F860-9F7F-42B0-9EA5-CB87972491D7}"/>
              </a:ext>
            </a:extLst>
          </p:cNvPr>
          <p:cNvCxnSpPr>
            <a:stCxn id="10" idx="1"/>
            <a:endCxn id="14" idx="3"/>
          </p:cNvCxnSpPr>
          <p:nvPr/>
        </p:nvCxnSpPr>
        <p:spPr>
          <a:xfrm flipH="1" flipV="1">
            <a:off x="3765249" y="5485867"/>
            <a:ext cx="1064824" cy="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E4B483-EA58-464D-83F2-5656B1C5A601}"/>
              </a:ext>
            </a:extLst>
          </p:cNvPr>
          <p:cNvSpPr/>
          <p:nvPr/>
        </p:nvSpPr>
        <p:spPr>
          <a:xfrm>
            <a:off x="1857547" y="3048790"/>
            <a:ext cx="1752428" cy="218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Collecting Dataset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8C47B58-4AF5-4002-8F83-76176EE5C19B}"/>
              </a:ext>
            </a:extLst>
          </p:cNvPr>
          <p:cNvSpPr/>
          <p:nvPr/>
        </p:nvSpPr>
        <p:spPr>
          <a:xfrm>
            <a:off x="4990770" y="6315136"/>
            <a:ext cx="1752428" cy="218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Plotting some results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8AC19F-9335-432E-8787-22CF8AAB4B6B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9948481" y="2300768"/>
            <a:ext cx="1078234" cy="9664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E3E7FE-C2CD-4536-914B-4B4BB4B710CA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10088497" y="4547650"/>
            <a:ext cx="798202" cy="1078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351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1024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Lato Extended</vt:lpstr>
      <vt:lpstr>Wingdings 3</vt:lpstr>
      <vt:lpstr>Wisp</vt:lpstr>
      <vt:lpstr>Movie Recommendation System using PySpark</vt:lpstr>
      <vt:lpstr>Contents:</vt:lpstr>
      <vt:lpstr>What is Movie Recommendation System?</vt:lpstr>
      <vt:lpstr>Related Work: Different Methods of Recommendation System:</vt:lpstr>
      <vt:lpstr>Different Methods for Recommendation System(contd):</vt:lpstr>
      <vt:lpstr>Methodology: Introduction to ALS Approach:</vt:lpstr>
      <vt:lpstr>Dataset Description:</vt:lpstr>
      <vt:lpstr>Dataset Description(contd):</vt:lpstr>
      <vt:lpstr>Project Workflow:</vt:lpstr>
      <vt:lpstr>Project illustration step by step with code:</vt:lpstr>
      <vt:lpstr>Project illustration step by step with code(contd):</vt:lpstr>
      <vt:lpstr>Project illustration step by step with code(contd):</vt:lpstr>
      <vt:lpstr>Project illustration step by step with code(contd):</vt:lpstr>
      <vt:lpstr>Plotting some key features:</vt:lpstr>
      <vt:lpstr>Plotting some key features(contd):</vt:lpstr>
      <vt:lpstr>Recommendations for users:</vt:lpstr>
      <vt:lpstr>Recommendations for users(contd):</vt:lpstr>
      <vt:lpstr>Recommendations for users(contd):</vt:lpstr>
      <vt:lpstr>Results:</vt:lpstr>
      <vt:lpstr>Enhancements:</vt:lpstr>
      <vt:lpstr>Team Contributions: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Subba Rao Inti</dc:creator>
  <cp:lastModifiedBy>Venkata Subba Rao Inti</cp:lastModifiedBy>
  <cp:revision>1</cp:revision>
  <dcterms:created xsi:type="dcterms:W3CDTF">2021-12-11T18:35:40Z</dcterms:created>
  <dcterms:modified xsi:type="dcterms:W3CDTF">2021-12-17T18:47:06Z</dcterms:modified>
</cp:coreProperties>
</file>