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37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E2E-D7D3-4FD8-A4DB-64204A4FEBE8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7F37DF4-1B44-438F-812F-3D0815204E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E2E-D7D3-4FD8-A4DB-64204A4FEBE8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37DF4-1B44-438F-812F-3D0815204E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17F37DF4-1B44-438F-812F-3D0815204E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E2E-D7D3-4FD8-A4DB-64204A4FEBE8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E2E-D7D3-4FD8-A4DB-64204A4FEBE8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17F37DF4-1B44-438F-812F-3D0815204E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E2E-D7D3-4FD8-A4DB-64204A4FEBE8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7F37DF4-1B44-438F-812F-3D0815204E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B7FAE2E-D7D3-4FD8-A4DB-64204A4FEBE8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37DF4-1B44-438F-812F-3D0815204E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E2E-D7D3-4FD8-A4DB-64204A4FEBE8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17F37DF4-1B44-438F-812F-3D0815204E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E2E-D7D3-4FD8-A4DB-64204A4FEBE8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17F37DF4-1B44-438F-812F-3D0815204E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E2E-D7D3-4FD8-A4DB-64204A4FEBE8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7F37DF4-1B44-438F-812F-3D0815204E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7F37DF4-1B44-438F-812F-3D0815204E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E2E-D7D3-4FD8-A4DB-64204A4FEBE8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17F37DF4-1B44-438F-812F-3D0815204E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B7FAE2E-D7D3-4FD8-A4DB-64204A4FEBE8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B7FAE2E-D7D3-4FD8-A4DB-64204A4FEBE8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7F37DF4-1B44-438F-812F-3D0815204E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ASSIGNMENT-1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Cyber security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is a versatile programming </a:t>
            </a:r>
            <a:r>
              <a:rPr lang="en-US" dirty="0" err="1" smtClean="0"/>
              <a:t>language,is</a:t>
            </a:r>
            <a:r>
              <a:rPr lang="en-US" dirty="0" smtClean="0"/>
              <a:t> widely used in the field of </a:t>
            </a:r>
            <a:r>
              <a:rPr lang="en-US" dirty="0" err="1" smtClean="0"/>
              <a:t>cybersecurity</a:t>
            </a:r>
            <a:r>
              <a:rPr lang="en-US" dirty="0" smtClean="0"/>
              <a:t> and hacking due to its </a:t>
            </a:r>
            <a:r>
              <a:rPr lang="en-US" dirty="0" err="1" smtClean="0"/>
              <a:t>simplicity,flexibility</a:t>
            </a:r>
            <a:r>
              <a:rPr lang="en-US" dirty="0" smtClean="0"/>
              <a:t> and extensive libraries. </a:t>
            </a:r>
          </a:p>
          <a:p>
            <a:r>
              <a:rPr lang="en-US" dirty="0" smtClean="0"/>
              <a:t> WHY PYTHON ? </a:t>
            </a:r>
          </a:p>
          <a:p>
            <a:r>
              <a:rPr lang="en-US" dirty="0" smtClean="0"/>
              <a:t>It is offers </a:t>
            </a:r>
            <a:r>
              <a:rPr lang="en-US" dirty="0" err="1" smtClean="0"/>
              <a:t>readability,easy</a:t>
            </a:r>
            <a:r>
              <a:rPr lang="en-US" dirty="0" smtClean="0"/>
              <a:t> of </a:t>
            </a:r>
            <a:r>
              <a:rPr lang="en-US" dirty="0" err="1" smtClean="0"/>
              <a:t>learning,and</a:t>
            </a:r>
            <a:r>
              <a:rPr lang="en-US" dirty="0" smtClean="0"/>
              <a:t> a vast ecosystem of </a:t>
            </a:r>
            <a:r>
              <a:rPr lang="en-US" dirty="0" err="1" smtClean="0"/>
              <a:t>libraries,making</a:t>
            </a:r>
            <a:r>
              <a:rPr lang="en-US" dirty="0" smtClean="0"/>
              <a:t> it ideal for hacking tasks such as penetration testing, network </a:t>
            </a:r>
            <a:r>
              <a:rPr lang="en-US" dirty="0" err="1" smtClean="0"/>
              <a:t>scanning,and</a:t>
            </a:r>
            <a:r>
              <a:rPr lang="en-US" dirty="0" smtClean="0"/>
              <a:t> automation.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1625" y="2148598"/>
            <a:ext cx="8504238" cy="3329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42860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TOP 10 WEB APPLICATION SECURITY </a:t>
            </a:r>
            <a:br>
              <a:rPr lang="en-US" dirty="0" smtClean="0"/>
            </a:br>
            <a:r>
              <a:rPr lang="en-US" dirty="0" smtClean="0"/>
              <a:t>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A01:2021:Broken Access Control </a:t>
            </a:r>
          </a:p>
          <a:p>
            <a:r>
              <a:rPr lang="en-US" dirty="0" smtClean="0"/>
              <a:t> A02:2021-Cryptographic Failures </a:t>
            </a:r>
          </a:p>
          <a:p>
            <a:r>
              <a:rPr lang="en-US" dirty="0" smtClean="0"/>
              <a:t> A03:2021-injection </a:t>
            </a:r>
          </a:p>
          <a:p>
            <a:r>
              <a:rPr lang="en-US" dirty="0" smtClean="0"/>
              <a:t> A04:2021-Insecure Design </a:t>
            </a:r>
          </a:p>
          <a:p>
            <a:r>
              <a:rPr lang="en-US" dirty="0" smtClean="0"/>
              <a:t> A05:2021-Security </a:t>
            </a:r>
            <a:r>
              <a:rPr lang="en-US" dirty="0" err="1" smtClean="0"/>
              <a:t>Misconfiguration</a:t>
            </a:r>
            <a:r>
              <a:rPr lang="en-US" dirty="0" smtClean="0"/>
              <a:t> </a:t>
            </a:r>
          </a:p>
          <a:p>
            <a:r>
              <a:rPr lang="en-US" dirty="0" smtClean="0"/>
              <a:t> A06:2021-Vulnerable and outdated components </a:t>
            </a:r>
          </a:p>
          <a:p>
            <a:r>
              <a:rPr lang="en-US" dirty="0" smtClean="0"/>
              <a:t>A07:2021-Identification and Authentication Failures </a:t>
            </a:r>
          </a:p>
          <a:p>
            <a:r>
              <a:rPr lang="en-US" dirty="0" smtClean="0"/>
              <a:t> A08:2021-Software and Data integrity Failures </a:t>
            </a:r>
          </a:p>
          <a:p>
            <a:r>
              <a:rPr lang="en-US" dirty="0" smtClean="0"/>
              <a:t> A09:2021-Security Logging and monitoring failures </a:t>
            </a:r>
          </a:p>
          <a:p>
            <a:r>
              <a:rPr lang="en-US" dirty="0" smtClean="0"/>
              <a:t> A10:Server-side Request Forgery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 Hacking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/>
              <a:t>1.foot printing web infrastructure </a:t>
            </a:r>
          </a:p>
          <a:p>
            <a:endParaRPr lang="en-US" dirty="0" smtClean="0"/>
          </a:p>
          <a:p>
            <a:r>
              <a:rPr lang="en-US" dirty="0" smtClean="0"/>
              <a:t>2.analyze web application </a:t>
            </a:r>
          </a:p>
          <a:p>
            <a:endParaRPr lang="en-US" dirty="0" smtClean="0"/>
          </a:p>
          <a:p>
            <a:r>
              <a:rPr lang="en-US" dirty="0" smtClean="0"/>
              <a:t>3.by pass client inside controls </a:t>
            </a:r>
          </a:p>
          <a:p>
            <a:endParaRPr lang="en-US" dirty="0" smtClean="0"/>
          </a:p>
          <a:p>
            <a:r>
              <a:rPr lang="en-US" dirty="0" smtClean="0"/>
              <a:t>4.Attack Authentication mechanism </a:t>
            </a:r>
          </a:p>
          <a:p>
            <a:endParaRPr lang="en-US" dirty="0" smtClean="0"/>
          </a:p>
          <a:p>
            <a:r>
              <a:rPr lang="en-US" dirty="0" smtClean="0"/>
              <a:t>5.Attack Authorization schemes </a:t>
            </a:r>
          </a:p>
          <a:p>
            <a:endParaRPr lang="en-US" dirty="0" smtClean="0"/>
          </a:p>
          <a:p>
            <a:r>
              <a:rPr lang="en-US" dirty="0" smtClean="0"/>
              <a:t>6.Attack Access Controls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7.Attack Session Management Mechanism </a:t>
            </a:r>
          </a:p>
          <a:p>
            <a:endParaRPr lang="en-US" dirty="0" smtClean="0"/>
          </a:p>
          <a:p>
            <a:r>
              <a:rPr lang="en-US" dirty="0" smtClean="0"/>
              <a:t>8.Perfor Injection Attacks </a:t>
            </a:r>
          </a:p>
          <a:p>
            <a:endParaRPr lang="en-US" dirty="0" smtClean="0"/>
          </a:p>
          <a:p>
            <a:r>
              <a:rPr lang="en-US" dirty="0" smtClean="0"/>
              <a:t>9.Attack Application Logic Flaws </a:t>
            </a:r>
          </a:p>
          <a:p>
            <a:endParaRPr lang="en-US" dirty="0" smtClean="0"/>
          </a:p>
          <a:p>
            <a:r>
              <a:rPr lang="en-US" dirty="0" smtClean="0"/>
              <a:t>10.Attack Shared Environments </a:t>
            </a:r>
          </a:p>
          <a:p>
            <a:endParaRPr lang="en-US" dirty="0" smtClean="0"/>
          </a:p>
          <a:p>
            <a:r>
              <a:rPr lang="en-US" dirty="0" smtClean="0"/>
              <a:t>11.Attack Database Connectivity </a:t>
            </a:r>
          </a:p>
          <a:p>
            <a:endParaRPr lang="en-US" dirty="0" smtClean="0"/>
          </a:p>
          <a:p>
            <a:r>
              <a:rPr lang="en-US" dirty="0" smtClean="0"/>
              <a:t>12.Attack web client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cyber security?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 Cyber security is an protecting security. Cyber refers to Technology and security refers to protection .It is all about protecting computers, networks and data from unauthorized </a:t>
            </a:r>
          </a:p>
          <a:p>
            <a:r>
              <a:rPr lang="en-US" dirty="0" smtClean="0"/>
              <a:t>access</a:t>
            </a:r>
            <a:r>
              <a:rPr lang="en-US" b="1" dirty="0" smtClean="0"/>
              <a:t>.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b="1" dirty="0" smtClean="0"/>
              <a:t>Types Of Cyber Security Attacks: </a:t>
            </a:r>
            <a:endParaRPr lang="en-US" dirty="0" smtClean="0"/>
          </a:p>
          <a:p>
            <a:r>
              <a:rPr lang="en-US" dirty="0" smtClean="0"/>
              <a:t> Active Attack &amp; Passive Attack 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1.Active Attack: </a:t>
            </a:r>
            <a:r>
              <a:rPr lang="en-US" dirty="0" smtClean="0"/>
              <a:t>when someone deliberately tries to gain unauthorized access to a </a:t>
            </a:r>
          </a:p>
          <a:p>
            <a:r>
              <a:rPr lang="en-US" dirty="0" smtClean="0"/>
              <a:t>computer System or network. They might try to steal information ,</a:t>
            </a:r>
            <a:r>
              <a:rPr lang="en-US" dirty="0" err="1" smtClean="0"/>
              <a:t>distrupt</a:t>
            </a:r>
            <a:r>
              <a:rPr lang="en-US" dirty="0" smtClean="0"/>
              <a:t> services or even </a:t>
            </a:r>
          </a:p>
          <a:p>
            <a:r>
              <a:rPr lang="en-US" dirty="0" smtClean="0"/>
              <a:t>also modify data . </a:t>
            </a:r>
          </a:p>
          <a:p>
            <a:r>
              <a:rPr lang="en-US" dirty="0" smtClean="0"/>
              <a:t> 1.Man-in-the-middle attack </a:t>
            </a:r>
          </a:p>
          <a:p>
            <a:r>
              <a:rPr lang="en-US" dirty="0" smtClean="0"/>
              <a:t>2.spoofing </a:t>
            </a:r>
          </a:p>
          <a:p>
            <a:r>
              <a:rPr lang="en-US" dirty="0" smtClean="0"/>
              <a:t> 3.Dos attack </a:t>
            </a:r>
          </a:p>
          <a:p>
            <a:r>
              <a:rPr lang="en-US" dirty="0" smtClean="0"/>
              <a:t> 4.Phishing attack </a:t>
            </a:r>
          </a:p>
          <a:p>
            <a:r>
              <a:rPr lang="en-US" dirty="0" smtClean="0"/>
              <a:t>5.Replay attack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Passive Attack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/>
              <a:t>Passive Attack :</a:t>
            </a:r>
            <a:r>
              <a:rPr lang="en-US" sz="2400" dirty="0" smtClean="0"/>
              <a:t>we can see data what’s happening but we cant change it. </a:t>
            </a:r>
          </a:p>
          <a:p>
            <a:r>
              <a:rPr lang="en-US" sz="2400" b="1" dirty="0" smtClean="0"/>
              <a:t>1.Computer Surveillance: </a:t>
            </a:r>
            <a:r>
              <a:rPr lang="en-US" sz="2400" dirty="0" smtClean="0"/>
              <a:t>monitoring of computer systems and activities to ensure </a:t>
            </a:r>
          </a:p>
          <a:p>
            <a:r>
              <a:rPr lang="en-US" sz="2400" dirty="0" smtClean="0"/>
              <a:t>security prevent unauthorized access. </a:t>
            </a:r>
          </a:p>
          <a:p>
            <a:r>
              <a:rPr lang="en-US" sz="2400" b="1" dirty="0" smtClean="0"/>
              <a:t>2.Network Surveillance :</a:t>
            </a:r>
            <a:r>
              <a:rPr lang="en-US" sz="2400" dirty="0" smtClean="0"/>
              <a:t>network traffic to detect and prevent security threats and </a:t>
            </a:r>
          </a:p>
          <a:p>
            <a:r>
              <a:rPr lang="en-US" sz="2400" dirty="0" smtClean="0"/>
              <a:t>maintain the confidentiality and security o sensitive information. </a:t>
            </a:r>
          </a:p>
          <a:p>
            <a:r>
              <a:rPr lang="en-US" sz="2400" b="1" dirty="0" smtClean="0"/>
              <a:t>3.Wire Tapping: </a:t>
            </a:r>
            <a:r>
              <a:rPr lang="en-US" sz="2400" dirty="0" smtClean="0"/>
              <a:t>interception and monitoring of electronic communications for </a:t>
            </a:r>
          </a:p>
          <a:p>
            <a:r>
              <a:rPr lang="en-US" sz="2400" dirty="0" smtClean="0"/>
              <a:t>intelligence gathering or evidence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HACKERS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1.Black Hat Hacker: </a:t>
            </a:r>
            <a:r>
              <a:rPr lang="en-US" sz="2000" dirty="0" smtClean="0"/>
              <a:t>These are the bad guys of hacking </a:t>
            </a:r>
            <a:r>
              <a:rPr lang="en-US" sz="2000" dirty="0" err="1" smtClean="0"/>
              <a:t>world.They</a:t>
            </a:r>
            <a:r>
              <a:rPr lang="en-US" sz="2000" dirty="0" smtClean="0"/>
              <a:t> use their skills to break into computer </a:t>
            </a:r>
            <a:r>
              <a:rPr lang="en-US" sz="2000" dirty="0" err="1" smtClean="0"/>
              <a:t>systems,networks,devices</a:t>
            </a:r>
            <a:r>
              <a:rPr lang="en-US" sz="2000" dirty="0" smtClean="0"/>
              <a:t> without permission. </a:t>
            </a:r>
          </a:p>
          <a:p>
            <a:r>
              <a:rPr lang="en-US" sz="2000" b="1" dirty="0" smtClean="0"/>
              <a:t>2.White Hat Hacker: </a:t>
            </a:r>
            <a:r>
              <a:rPr lang="en-US" sz="2000" dirty="0" smtClean="0"/>
              <a:t>These are good guys of hacking world .They find vulnerabilities in computer </a:t>
            </a:r>
            <a:r>
              <a:rPr lang="en-US" sz="2000" dirty="0" err="1" smtClean="0"/>
              <a:t>systems,networks</a:t>
            </a:r>
            <a:r>
              <a:rPr lang="en-US" sz="2000" dirty="0" smtClean="0"/>
              <a:t> devices with </a:t>
            </a:r>
            <a:r>
              <a:rPr lang="en-US" sz="2000" dirty="0" err="1" smtClean="0"/>
              <a:t>permission.They</a:t>
            </a:r>
            <a:r>
              <a:rPr lang="en-US" sz="2000" dirty="0" smtClean="0"/>
              <a:t> help  </a:t>
            </a:r>
            <a:r>
              <a:rPr lang="en-US" sz="2000" dirty="0" err="1" smtClean="0"/>
              <a:t>identitfy</a:t>
            </a:r>
            <a:r>
              <a:rPr lang="en-US" sz="2000" dirty="0" smtClean="0"/>
              <a:t> weakness. </a:t>
            </a:r>
          </a:p>
          <a:p>
            <a:pPr>
              <a:buNone/>
            </a:pPr>
            <a:r>
              <a:rPr lang="en-US" sz="2000" b="1" dirty="0" smtClean="0"/>
              <a:t>3.Grey Hat </a:t>
            </a:r>
            <a:r>
              <a:rPr lang="en-US" sz="2000" b="1" dirty="0" err="1" smtClean="0"/>
              <a:t>Hacker:</a:t>
            </a:r>
            <a:r>
              <a:rPr lang="en-US" sz="2000" dirty="0" err="1" smtClean="0"/>
              <a:t>Both</a:t>
            </a:r>
            <a:r>
              <a:rPr lang="en-US" sz="2000" dirty="0" smtClean="0"/>
              <a:t> black hat hackers and white hat hackers.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Essential Terminologies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smtClean="0"/>
              <a:t>1.malware:</a:t>
            </a:r>
            <a:r>
              <a:rPr lang="en-US" dirty="0" smtClean="0"/>
              <a:t>it can be used to steal sensitive </a:t>
            </a:r>
            <a:r>
              <a:rPr lang="en-US" dirty="0" err="1" smtClean="0"/>
              <a:t>information,damage</a:t>
            </a:r>
            <a:r>
              <a:rPr lang="en-US" dirty="0" smtClean="0"/>
              <a:t> computer </a:t>
            </a:r>
          </a:p>
          <a:p>
            <a:r>
              <a:rPr lang="en-US" dirty="0" err="1" smtClean="0"/>
              <a:t>systems,spread</a:t>
            </a:r>
            <a:r>
              <a:rPr lang="en-US" dirty="0" smtClean="0"/>
              <a:t> to other computers or hold data and systems hostage</a:t>
            </a:r>
            <a:r>
              <a:rPr lang="en-US" b="1" dirty="0" smtClean="0"/>
              <a:t>. </a:t>
            </a:r>
            <a:endParaRPr lang="en-US" dirty="0" smtClean="0"/>
          </a:p>
          <a:p>
            <a:r>
              <a:rPr lang="en-US" b="1" dirty="0" smtClean="0"/>
              <a:t>2.IP Address: </a:t>
            </a:r>
            <a:r>
              <a:rPr lang="en-US" dirty="0" smtClean="0"/>
              <a:t>IP address is a unique numerical label used to identify and locate </a:t>
            </a:r>
          </a:p>
          <a:p>
            <a:r>
              <a:rPr lang="en-US" dirty="0" smtClean="0"/>
              <a:t>devices on a network. </a:t>
            </a:r>
          </a:p>
          <a:p>
            <a:r>
              <a:rPr lang="en-US" b="1" dirty="0" smtClean="0"/>
              <a:t>3.Phishing : </a:t>
            </a:r>
            <a:r>
              <a:rPr lang="en-US" dirty="0" smtClean="0"/>
              <a:t>Type of social engineering attack where attackers trick individuals into </a:t>
            </a:r>
          </a:p>
          <a:p>
            <a:r>
              <a:rPr lang="en-US" dirty="0" smtClean="0"/>
              <a:t>revealing sensitive information. </a:t>
            </a:r>
          </a:p>
          <a:p>
            <a:r>
              <a:rPr lang="en-US" b="1" dirty="0" smtClean="0"/>
              <a:t>4.Firewall: </a:t>
            </a:r>
            <a:r>
              <a:rPr lang="en-US" dirty="0" smtClean="0"/>
              <a:t>System that monitors and controls incoming and outgoing network traffic </a:t>
            </a:r>
          </a:p>
          <a:p>
            <a:r>
              <a:rPr lang="en-US" dirty="0" smtClean="0"/>
              <a:t>based on predetermined security rules. </a:t>
            </a:r>
          </a:p>
          <a:p>
            <a:r>
              <a:rPr lang="en-US" b="1" dirty="0" smtClean="0"/>
              <a:t>5.Social Engineering: </a:t>
            </a:r>
            <a:r>
              <a:rPr lang="en-US" dirty="0" smtClean="0"/>
              <a:t>It refers to the use of psychological manipulation and </a:t>
            </a:r>
          </a:p>
          <a:p>
            <a:r>
              <a:rPr lang="en-US" dirty="0" smtClean="0"/>
              <a:t>deception tactics to trick individuals into revealing sensitive information. </a:t>
            </a:r>
          </a:p>
          <a:p>
            <a:r>
              <a:rPr lang="en-US" b="1" dirty="0" smtClean="0"/>
              <a:t>6.Ransomware:</a:t>
            </a:r>
            <a:r>
              <a:rPr lang="en-US" dirty="0" smtClean="0"/>
              <a:t>It type of malicious software that encrypts a victims files and demands </a:t>
            </a:r>
          </a:p>
          <a:p>
            <a:r>
              <a:rPr lang="en-US" dirty="0" smtClean="0"/>
              <a:t>payment in exchange for the decryption key.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Top 10 Most Notorious Hackers Of All </a:t>
            </a:r>
            <a:br>
              <a:rPr lang="en-US" dirty="0" smtClean="0"/>
            </a:br>
            <a:r>
              <a:rPr lang="en-US" dirty="0" smtClean="0"/>
              <a:t>Time In This Internet World: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1.Kevin </a:t>
            </a:r>
            <a:r>
              <a:rPr lang="en-US" dirty="0" err="1" smtClean="0"/>
              <a:t>Mitnik</a:t>
            </a:r>
            <a:r>
              <a:rPr lang="en-US" dirty="0" smtClean="0"/>
              <a:t> </a:t>
            </a:r>
          </a:p>
          <a:p>
            <a:r>
              <a:rPr lang="en-US" dirty="0" smtClean="0"/>
              <a:t> 2.Anonymous </a:t>
            </a:r>
          </a:p>
          <a:p>
            <a:r>
              <a:rPr lang="en-US" dirty="0" smtClean="0"/>
              <a:t> 3.Adrian </a:t>
            </a:r>
            <a:r>
              <a:rPr lang="en-US" dirty="0" err="1" smtClean="0"/>
              <a:t>Lamo</a:t>
            </a:r>
            <a:r>
              <a:rPr lang="en-US" dirty="0" smtClean="0"/>
              <a:t> </a:t>
            </a:r>
          </a:p>
          <a:p>
            <a:r>
              <a:rPr lang="en-US" dirty="0" smtClean="0"/>
              <a:t> 4.Albert Gonzalez </a:t>
            </a:r>
          </a:p>
          <a:p>
            <a:r>
              <a:rPr lang="en-US" dirty="0" smtClean="0"/>
              <a:t> 5.Matthew Bevan And Richard </a:t>
            </a:r>
            <a:r>
              <a:rPr lang="en-US" dirty="0" err="1" smtClean="0"/>
              <a:t>Pryac</a:t>
            </a:r>
            <a:r>
              <a:rPr lang="en-US" dirty="0" smtClean="0"/>
              <a:t> </a:t>
            </a:r>
          </a:p>
          <a:p>
            <a:r>
              <a:rPr lang="en-US" dirty="0" smtClean="0"/>
              <a:t> 6.Jeanson James </a:t>
            </a:r>
            <a:r>
              <a:rPr lang="en-US" dirty="0" err="1" smtClean="0"/>
              <a:t>Ancheta</a:t>
            </a:r>
            <a:r>
              <a:rPr lang="en-US" dirty="0" smtClean="0"/>
              <a:t> </a:t>
            </a:r>
          </a:p>
          <a:p>
            <a:r>
              <a:rPr lang="en-US" dirty="0" smtClean="0"/>
              <a:t>7.Michael </a:t>
            </a:r>
            <a:r>
              <a:rPr lang="en-US" dirty="0" err="1" smtClean="0"/>
              <a:t>Calce</a:t>
            </a:r>
            <a:r>
              <a:rPr lang="en-US" dirty="0" smtClean="0"/>
              <a:t> </a:t>
            </a:r>
          </a:p>
          <a:p>
            <a:r>
              <a:rPr lang="en-US" dirty="0" smtClean="0"/>
              <a:t>8.Kevin </a:t>
            </a:r>
            <a:r>
              <a:rPr lang="en-US" dirty="0" err="1" smtClean="0"/>
              <a:t>Poulsen</a:t>
            </a:r>
            <a:r>
              <a:rPr lang="en-US" dirty="0" smtClean="0"/>
              <a:t> </a:t>
            </a:r>
          </a:p>
          <a:p>
            <a:r>
              <a:rPr lang="en-US" dirty="0" smtClean="0"/>
              <a:t> 9.Jonathan James </a:t>
            </a:r>
          </a:p>
          <a:p>
            <a:r>
              <a:rPr lang="en-US" dirty="0" smtClean="0"/>
              <a:t> 10.Astra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Phases of Hacking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1.Reconnaisance/</a:t>
            </a:r>
            <a:r>
              <a:rPr lang="en-US" dirty="0" err="1" smtClean="0"/>
              <a:t>Footprinting</a:t>
            </a:r>
            <a:r>
              <a:rPr lang="en-US" dirty="0" smtClean="0"/>
              <a:t> </a:t>
            </a:r>
          </a:p>
          <a:p>
            <a:r>
              <a:rPr lang="en-US" dirty="0" smtClean="0"/>
              <a:t> 2.Scanning </a:t>
            </a:r>
          </a:p>
          <a:p>
            <a:r>
              <a:rPr lang="en-US" dirty="0" smtClean="0"/>
              <a:t>3.Gaining Access </a:t>
            </a:r>
          </a:p>
          <a:p>
            <a:r>
              <a:rPr lang="en-US" dirty="0" smtClean="0"/>
              <a:t> 4.Maintaining Access </a:t>
            </a:r>
          </a:p>
          <a:p>
            <a:r>
              <a:rPr lang="en-US" dirty="0" smtClean="0"/>
              <a:t> 5.clearing Tracks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OSI AND TCP/IP MODEL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86040" y="1527175"/>
            <a:ext cx="733540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534400" cy="114298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DASHBOARD OF CISCO PACKET </a:t>
            </a:r>
            <a:br>
              <a:rPr lang="en-US" dirty="0" smtClean="0"/>
            </a:br>
            <a:r>
              <a:rPr lang="en-US" dirty="0" smtClean="0"/>
              <a:t>TRACER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Cisco packet tracer is a network simulation and visualization tool developed by Cisco systems .it allows users to create visual networks and simulate network configuration, </a:t>
            </a:r>
            <a:r>
              <a:rPr lang="en-US" dirty="0" err="1" smtClean="0"/>
              <a:t>devices,and</a:t>
            </a:r>
            <a:r>
              <a:rPr lang="en-US" dirty="0" smtClean="0"/>
              <a:t> </a:t>
            </a:r>
            <a:r>
              <a:rPr lang="en-US" dirty="0" err="1" smtClean="0"/>
              <a:t>connections.it</a:t>
            </a:r>
            <a:r>
              <a:rPr lang="en-US" dirty="0" smtClean="0"/>
              <a:t> used for educational </a:t>
            </a:r>
            <a:r>
              <a:rPr lang="en-US" dirty="0" err="1" smtClean="0"/>
              <a:t>purpose,such</a:t>
            </a:r>
            <a:r>
              <a:rPr lang="en-US" dirty="0" smtClean="0"/>
              <a:t> as teaching networking concepts and practicing network troubleshooting.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25</TotalTime>
  <Words>590</Words>
  <Application>Microsoft Office PowerPoint</Application>
  <PresentationFormat>On-screen Show (4:3)</PresentationFormat>
  <Paragraphs>100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Civic</vt:lpstr>
      <vt:lpstr>Cyber security</vt:lpstr>
      <vt:lpstr>What is cyber security?</vt:lpstr>
      <vt:lpstr>Passive Attack </vt:lpstr>
      <vt:lpstr>HACKERS CATEGORIES</vt:lpstr>
      <vt:lpstr>Essential Terminologies :</vt:lpstr>
      <vt:lpstr>Top 10 Most Notorious Hackers Of All  Time In This Internet World:</vt:lpstr>
      <vt:lpstr>Phases of Hacking</vt:lpstr>
      <vt:lpstr>OSI AND TCP/IP MODEL</vt:lpstr>
      <vt:lpstr>  DASHBOARD OF CISCO PACKET  TRACER</vt:lpstr>
      <vt:lpstr>What is python</vt:lpstr>
      <vt:lpstr>DATA TYPES</vt:lpstr>
      <vt:lpstr>TOP 10 WEB APPLICATION SECURITY  RISKS</vt:lpstr>
      <vt:lpstr>Web Application Hacking Methodology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security</dc:title>
  <dc:creator>heman</dc:creator>
  <cp:lastModifiedBy>heman</cp:lastModifiedBy>
  <cp:revision>3</cp:revision>
  <dcterms:created xsi:type="dcterms:W3CDTF">2024-02-26T15:12:29Z</dcterms:created>
  <dcterms:modified xsi:type="dcterms:W3CDTF">2024-02-27T16:16:19Z</dcterms:modified>
</cp:coreProperties>
</file>