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4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29C7E44-A01A-4EB3-8EB5-A47D0016F4A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E8CFC41-27F2-402F-82EA-2B4407F929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57233"/>
            <a:ext cx="8458200" cy="1500198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sz="5400" dirty="0" smtClean="0"/>
              <a:t>Assignment-3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74" y="4714884"/>
            <a:ext cx="9072626" cy="1752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TOPIC:SQLMAP</a:t>
            </a:r>
            <a:endParaRPr lang="en-US" sz="4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8229600" cy="1066800"/>
          </a:xfrm>
        </p:spPr>
        <p:txBody>
          <a:bodyPr/>
          <a:lstStyle/>
          <a:p>
            <a:r>
              <a:rPr lang="en-US" b="1" dirty="0" smtClean="0"/>
              <a:t>Purpose and Usage of </a:t>
            </a:r>
            <a:r>
              <a:rPr lang="en-US" b="1" dirty="0" err="1" smtClean="0"/>
              <a:t>SQLMap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Detection of SQL Injection Vulnerabilities</a:t>
            </a:r>
            <a:r>
              <a:rPr lang="en-US" dirty="0" smtClean="0"/>
              <a:t>: </a:t>
            </a:r>
            <a:r>
              <a:rPr lang="en-US" dirty="0" err="1" smtClean="0"/>
              <a:t>SQLMap</a:t>
            </a:r>
            <a:r>
              <a:rPr lang="en-US" dirty="0" smtClean="0"/>
              <a:t> can automatically detect various types of SQL injection vulnerabilities in web applications by analyzing the responses from the target server.</a:t>
            </a:r>
          </a:p>
          <a:p>
            <a:r>
              <a:rPr lang="en-US" b="1" dirty="0" smtClean="0"/>
              <a:t>Exploitation of SQL Injection Vulnerabilities</a:t>
            </a:r>
            <a:r>
              <a:rPr lang="en-US" dirty="0" smtClean="0"/>
              <a:t>: Once a vulnerability is identified, </a:t>
            </a:r>
            <a:r>
              <a:rPr lang="en-US" dirty="0" err="1" smtClean="0"/>
              <a:t>SQLMap</a:t>
            </a:r>
            <a:r>
              <a:rPr lang="en-US" dirty="0" smtClean="0"/>
              <a:t> can exploit it to extract data from the underlying database, execute arbitrary SQL commands, and even gain unauthorized access to the system.</a:t>
            </a:r>
          </a:p>
          <a:p>
            <a:r>
              <a:rPr lang="en-US" b="1" dirty="0" smtClean="0"/>
              <a:t>Enumeration of Database Information</a:t>
            </a:r>
            <a:r>
              <a:rPr lang="en-US" dirty="0" smtClean="0"/>
              <a:t>: </a:t>
            </a:r>
            <a:r>
              <a:rPr lang="en-US" dirty="0" err="1" smtClean="0"/>
              <a:t>SQLMap</a:t>
            </a:r>
            <a:r>
              <a:rPr lang="en-US" dirty="0" smtClean="0"/>
              <a:t> can enumerate a wide range of database information, including database names, table names, column names, and even the data contained within those tables.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of </a:t>
            </a:r>
            <a:r>
              <a:rPr lang="en-US" dirty="0" err="1" smtClean="0"/>
              <a:t>SQLMap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SQLMap</a:t>
            </a:r>
            <a:r>
              <a:rPr lang="en-US" sz="2400" dirty="0" smtClean="0"/>
              <a:t> is written in Python and can be easily installed on most operating systems.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 smtClean="0"/>
              <a:t>can install </a:t>
            </a:r>
            <a:r>
              <a:rPr lang="en-US" sz="2400" dirty="0" err="1" smtClean="0"/>
              <a:t>SQLMap</a:t>
            </a:r>
            <a:r>
              <a:rPr lang="en-US" sz="2400" dirty="0" smtClean="0"/>
              <a:t> by cloning its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repository or by using package managers like apt (for </a:t>
            </a:r>
            <a:r>
              <a:rPr lang="en-US" sz="2400" dirty="0" err="1" smtClean="0"/>
              <a:t>Debian</a:t>
            </a:r>
            <a:r>
              <a:rPr lang="en-US" sz="2400" dirty="0" smtClean="0"/>
              <a:t>-based systems) or yum (for Red Hat-based systems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For example, on </a:t>
            </a:r>
            <a:r>
              <a:rPr lang="en-US" sz="2400" dirty="0" err="1" smtClean="0"/>
              <a:t>Debian</a:t>
            </a:r>
            <a:r>
              <a:rPr lang="en-US" sz="2400" dirty="0" smtClean="0"/>
              <a:t>-based systems, you can install </a:t>
            </a:r>
            <a:r>
              <a:rPr lang="en-US" sz="2400" dirty="0" err="1" smtClean="0"/>
              <a:t>SQLMap</a:t>
            </a:r>
            <a:r>
              <a:rPr lang="en-US" sz="2400" dirty="0" smtClean="0"/>
              <a:t> using the following command: </a:t>
            </a:r>
            <a:r>
              <a:rPr lang="en-US" sz="2400" dirty="0" err="1" smtClean="0"/>
              <a:t>sudo</a:t>
            </a:r>
            <a:r>
              <a:rPr lang="en-US" sz="2400" dirty="0" smtClean="0"/>
              <a:t> apt-get install </a:t>
            </a:r>
            <a:r>
              <a:rPr lang="en-US" sz="2400" dirty="0" err="1" smtClean="0"/>
              <a:t>sqlmap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Identifying a Vulnerable Web </a:t>
            </a:r>
            <a:r>
              <a:rPr lang="en-US" sz="3200" b="1" dirty="0" smtClean="0"/>
              <a:t>Application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intentionally vulnerable web applications like DVWA (Damn Vulnerable Web Application) or </a:t>
            </a:r>
            <a:r>
              <a:rPr lang="en-US" dirty="0" err="1" smtClean="0"/>
              <a:t>WebGoat</a:t>
            </a:r>
            <a:r>
              <a:rPr lang="en-US" dirty="0" smtClean="0"/>
              <a:t> for practicing SQL injection attacks. 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smtClean="0"/>
              <a:t>and set up DVWA on your local machine or use online platforms like OWASP Juice Shop.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Performing a Basic SQL Injection Attack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SQLMap</a:t>
            </a:r>
            <a:r>
              <a:rPr lang="en-US" sz="2400" dirty="0" smtClean="0"/>
              <a:t> to perform a basic SQL injection attack against the chosen target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Example command: </a:t>
            </a:r>
            <a:r>
              <a:rPr lang="en-US" sz="2400" dirty="0" err="1" smtClean="0"/>
              <a:t>sqlmap</a:t>
            </a:r>
            <a:r>
              <a:rPr lang="en-US" sz="2400" dirty="0" smtClean="0"/>
              <a:t> -u </a:t>
            </a:r>
            <a:r>
              <a:rPr lang="en-US" sz="2400" dirty="0" smtClean="0"/>
              <a:t>			"http://target.com/page.php?id=1" --</a:t>
            </a:r>
            <a:r>
              <a:rPr lang="en-US" sz="2400" dirty="0" err="1" smtClean="0"/>
              <a:t>dbs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This command will identify the databases present in the target application by exploiting the SQL injection vulnerability.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Documenting the </a:t>
            </a:r>
            <a:r>
              <a:rPr lang="en-US" b="1" dirty="0" smtClean="0"/>
              <a:t>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the commands you used, the responses you received, and any observations you made during the attack</a:t>
            </a:r>
            <a:r>
              <a:rPr lang="en-US" dirty="0" smtClean="0"/>
              <a:t>.</a:t>
            </a:r>
          </a:p>
          <a:p>
            <a:r>
              <a:rPr lang="en-US" smtClean="0"/>
              <a:t> Describe </a:t>
            </a:r>
            <a:r>
              <a:rPr lang="en-US" dirty="0" smtClean="0"/>
              <a:t>the potential impact of SQL injection vulnerabilities and suggest mitigation strategies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</TotalTime>
  <Words>283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  Assignment-3</vt:lpstr>
      <vt:lpstr>Purpose and Usage of SQLMap</vt:lpstr>
      <vt:lpstr>Installation of SQLMap</vt:lpstr>
      <vt:lpstr>Identifying a Vulnerable Web Application</vt:lpstr>
      <vt:lpstr>Performing a Basic SQL Injection Attack</vt:lpstr>
      <vt:lpstr>Documenting the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Assignment-3</dc:title>
  <dc:creator>heman</dc:creator>
  <cp:lastModifiedBy>heman</cp:lastModifiedBy>
  <cp:revision>2</cp:revision>
  <dcterms:created xsi:type="dcterms:W3CDTF">2024-03-10T01:40:52Z</dcterms:created>
  <dcterms:modified xsi:type="dcterms:W3CDTF">2024-03-10T01:53:19Z</dcterms:modified>
</cp:coreProperties>
</file>