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4630400" cy="3108325"/>
  <p:notesSz cx="6858000" cy="9144000"/>
  <p:defaultTextStyle>
    <a:defPPr>
      <a:defRPr lang="pt-BR"/>
    </a:defPPr>
    <a:lvl1pPr marL="0" algn="l" defTabSz="1820936" rtl="0" eaLnBrk="1" latinLnBrk="0" hangingPunct="1">
      <a:defRPr sz="3585" kern="1200">
        <a:solidFill>
          <a:schemeClr val="tx1"/>
        </a:solidFill>
        <a:latin typeface="+mn-lt"/>
        <a:ea typeface="+mn-ea"/>
        <a:cs typeface="+mn-cs"/>
      </a:defRPr>
    </a:lvl1pPr>
    <a:lvl2pPr marL="910468" algn="l" defTabSz="1820936" rtl="0" eaLnBrk="1" latinLnBrk="0" hangingPunct="1">
      <a:defRPr sz="3585" kern="1200">
        <a:solidFill>
          <a:schemeClr val="tx1"/>
        </a:solidFill>
        <a:latin typeface="+mn-lt"/>
        <a:ea typeface="+mn-ea"/>
        <a:cs typeface="+mn-cs"/>
      </a:defRPr>
    </a:lvl2pPr>
    <a:lvl3pPr marL="1820936" algn="l" defTabSz="1820936" rtl="0" eaLnBrk="1" latinLnBrk="0" hangingPunct="1">
      <a:defRPr sz="3585" kern="1200">
        <a:solidFill>
          <a:schemeClr val="tx1"/>
        </a:solidFill>
        <a:latin typeface="+mn-lt"/>
        <a:ea typeface="+mn-ea"/>
        <a:cs typeface="+mn-cs"/>
      </a:defRPr>
    </a:lvl3pPr>
    <a:lvl4pPr marL="2731404" algn="l" defTabSz="1820936" rtl="0" eaLnBrk="1" latinLnBrk="0" hangingPunct="1">
      <a:defRPr sz="3585" kern="1200">
        <a:solidFill>
          <a:schemeClr val="tx1"/>
        </a:solidFill>
        <a:latin typeface="+mn-lt"/>
        <a:ea typeface="+mn-ea"/>
        <a:cs typeface="+mn-cs"/>
      </a:defRPr>
    </a:lvl4pPr>
    <a:lvl5pPr marL="3641872" algn="l" defTabSz="1820936" rtl="0" eaLnBrk="1" latinLnBrk="0" hangingPunct="1">
      <a:defRPr sz="3585" kern="1200">
        <a:solidFill>
          <a:schemeClr val="tx1"/>
        </a:solidFill>
        <a:latin typeface="+mn-lt"/>
        <a:ea typeface="+mn-ea"/>
        <a:cs typeface="+mn-cs"/>
      </a:defRPr>
    </a:lvl5pPr>
    <a:lvl6pPr marL="4552340" algn="l" defTabSz="1820936" rtl="0" eaLnBrk="1" latinLnBrk="0" hangingPunct="1">
      <a:defRPr sz="3585" kern="1200">
        <a:solidFill>
          <a:schemeClr val="tx1"/>
        </a:solidFill>
        <a:latin typeface="+mn-lt"/>
        <a:ea typeface="+mn-ea"/>
        <a:cs typeface="+mn-cs"/>
      </a:defRPr>
    </a:lvl6pPr>
    <a:lvl7pPr marL="5462808" algn="l" defTabSz="1820936" rtl="0" eaLnBrk="1" latinLnBrk="0" hangingPunct="1">
      <a:defRPr sz="3585" kern="1200">
        <a:solidFill>
          <a:schemeClr val="tx1"/>
        </a:solidFill>
        <a:latin typeface="+mn-lt"/>
        <a:ea typeface="+mn-ea"/>
        <a:cs typeface="+mn-cs"/>
      </a:defRPr>
    </a:lvl7pPr>
    <a:lvl8pPr marL="6373277" algn="l" defTabSz="1820936" rtl="0" eaLnBrk="1" latinLnBrk="0" hangingPunct="1">
      <a:defRPr sz="3585" kern="1200">
        <a:solidFill>
          <a:schemeClr val="tx1"/>
        </a:solidFill>
        <a:latin typeface="+mn-lt"/>
        <a:ea typeface="+mn-ea"/>
        <a:cs typeface="+mn-cs"/>
      </a:defRPr>
    </a:lvl8pPr>
    <a:lvl9pPr marL="7283745" algn="l" defTabSz="1820936" rtl="0" eaLnBrk="1" latinLnBrk="0" hangingPunct="1">
      <a:defRPr sz="35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9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C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660"/>
  </p:normalViewPr>
  <p:slideViewPr>
    <p:cSldViewPr>
      <p:cViewPr>
        <p:scale>
          <a:sx n="66" d="100"/>
          <a:sy n="66" d="100"/>
        </p:scale>
        <p:origin x="1890" y="1836"/>
      </p:cViewPr>
      <p:guideLst>
        <p:guide orient="horz" pos="979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0E24F-6075-4448-ADCC-166C9F606D7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833813" y="1143000"/>
            <a:ext cx="145256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EF888-7C8E-404F-BF24-6E9504C4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5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0936" rtl="0" eaLnBrk="1" latinLnBrk="0" hangingPunct="1">
      <a:defRPr sz="2390" kern="1200">
        <a:solidFill>
          <a:schemeClr val="tx1"/>
        </a:solidFill>
        <a:latin typeface="+mn-lt"/>
        <a:ea typeface="+mn-ea"/>
        <a:cs typeface="+mn-cs"/>
      </a:defRPr>
    </a:lvl1pPr>
    <a:lvl2pPr marL="910468" algn="l" defTabSz="1820936" rtl="0" eaLnBrk="1" latinLnBrk="0" hangingPunct="1">
      <a:defRPr sz="2390" kern="1200">
        <a:solidFill>
          <a:schemeClr val="tx1"/>
        </a:solidFill>
        <a:latin typeface="+mn-lt"/>
        <a:ea typeface="+mn-ea"/>
        <a:cs typeface="+mn-cs"/>
      </a:defRPr>
    </a:lvl2pPr>
    <a:lvl3pPr marL="1820936" algn="l" defTabSz="1820936" rtl="0" eaLnBrk="1" latinLnBrk="0" hangingPunct="1">
      <a:defRPr sz="2390" kern="1200">
        <a:solidFill>
          <a:schemeClr val="tx1"/>
        </a:solidFill>
        <a:latin typeface="+mn-lt"/>
        <a:ea typeface="+mn-ea"/>
        <a:cs typeface="+mn-cs"/>
      </a:defRPr>
    </a:lvl3pPr>
    <a:lvl4pPr marL="2731404" algn="l" defTabSz="1820936" rtl="0" eaLnBrk="1" latinLnBrk="0" hangingPunct="1">
      <a:defRPr sz="2390" kern="1200">
        <a:solidFill>
          <a:schemeClr val="tx1"/>
        </a:solidFill>
        <a:latin typeface="+mn-lt"/>
        <a:ea typeface="+mn-ea"/>
        <a:cs typeface="+mn-cs"/>
      </a:defRPr>
    </a:lvl4pPr>
    <a:lvl5pPr marL="3641872" algn="l" defTabSz="1820936" rtl="0" eaLnBrk="1" latinLnBrk="0" hangingPunct="1">
      <a:defRPr sz="2390" kern="1200">
        <a:solidFill>
          <a:schemeClr val="tx1"/>
        </a:solidFill>
        <a:latin typeface="+mn-lt"/>
        <a:ea typeface="+mn-ea"/>
        <a:cs typeface="+mn-cs"/>
      </a:defRPr>
    </a:lvl5pPr>
    <a:lvl6pPr marL="4552340" algn="l" defTabSz="1820936" rtl="0" eaLnBrk="1" latinLnBrk="0" hangingPunct="1">
      <a:defRPr sz="2390" kern="1200">
        <a:solidFill>
          <a:schemeClr val="tx1"/>
        </a:solidFill>
        <a:latin typeface="+mn-lt"/>
        <a:ea typeface="+mn-ea"/>
        <a:cs typeface="+mn-cs"/>
      </a:defRPr>
    </a:lvl6pPr>
    <a:lvl7pPr marL="5462808" algn="l" defTabSz="1820936" rtl="0" eaLnBrk="1" latinLnBrk="0" hangingPunct="1">
      <a:defRPr sz="2390" kern="1200">
        <a:solidFill>
          <a:schemeClr val="tx1"/>
        </a:solidFill>
        <a:latin typeface="+mn-lt"/>
        <a:ea typeface="+mn-ea"/>
        <a:cs typeface="+mn-cs"/>
      </a:defRPr>
    </a:lvl7pPr>
    <a:lvl8pPr marL="6373277" algn="l" defTabSz="1820936" rtl="0" eaLnBrk="1" latinLnBrk="0" hangingPunct="1">
      <a:defRPr sz="2390" kern="1200">
        <a:solidFill>
          <a:schemeClr val="tx1"/>
        </a:solidFill>
        <a:latin typeface="+mn-lt"/>
        <a:ea typeface="+mn-ea"/>
        <a:cs typeface="+mn-cs"/>
      </a:defRPr>
    </a:lvl8pPr>
    <a:lvl9pPr marL="7283745" algn="l" defTabSz="1820936" rtl="0" eaLnBrk="1" latinLnBrk="0" hangingPunct="1">
      <a:defRPr sz="23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833813" y="1143000"/>
            <a:ext cx="145256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EF888-7C8E-404F-BF24-6E9504C4EF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3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965599"/>
            <a:ext cx="12435840" cy="666276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94560" y="1761384"/>
            <a:ext cx="10241280" cy="7943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1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7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3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9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5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1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6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1E85-3EF0-45FC-8869-4B9DB8577752}" type="datetimeFigureOut">
              <a:rPr lang="pt-BR" smtClean="0"/>
              <a:pPr/>
              <a:t>02/06/2018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F8C5-4E31-4995-B0C7-644A200A2B7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1E85-3EF0-45FC-8869-4B9DB8577752}" type="datetimeFigureOut">
              <a:rPr lang="pt-BR" smtClean="0"/>
              <a:pPr/>
              <a:t>02/06/2018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F8C5-4E31-4995-B0C7-644A200A2B7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607041" y="124481"/>
            <a:ext cx="3291840" cy="26521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31520" y="124481"/>
            <a:ext cx="9631680" cy="26521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1E85-3EF0-45FC-8869-4B9DB8577752}" type="datetimeFigureOut">
              <a:rPr lang="pt-BR" smtClean="0"/>
              <a:pPr/>
              <a:t>02/06/2018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F8C5-4E31-4995-B0C7-644A200A2B7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1E85-3EF0-45FC-8869-4B9DB8577752}" type="datetimeFigureOut">
              <a:rPr lang="pt-BR" smtClean="0"/>
              <a:pPr/>
              <a:t>02/06/2018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F8C5-4E31-4995-B0C7-644A200A2B7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5701" y="1997387"/>
            <a:ext cx="12435840" cy="617348"/>
          </a:xfrm>
        </p:spPr>
        <p:txBody>
          <a:bodyPr anchor="t"/>
          <a:lstStyle>
            <a:lvl1pPr algn="l">
              <a:defRPr sz="4338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55701" y="1317443"/>
            <a:ext cx="12435840" cy="679947"/>
          </a:xfrm>
        </p:spPr>
        <p:txBody>
          <a:bodyPr anchor="b"/>
          <a:lstStyle>
            <a:lvl1pPr marL="0" indent="0">
              <a:buNone/>
              <a:defRPr sz="2170">
                <a:solidFill>
                  <a:schemeClr val="tx1">
                    <a:tint val="75000"/>
                  </a:schemeClr>
                </a:solidFill>
              </a:defRPr>
            </a:lvl1pPr>
            <a:lvl2pPr marL="495873" indent="0">
              <a:buNone/>
              <a:defRPr sz="1952">
                <a:solidFill>
                  <a:schemeClr val="tx1">
                    <a:tint val="75000"/>
                  </a:schemeClr>
                </a:solidFill>
              </a:defRPr>
            </a:lvl2pPr>
            <a:lvl3pPr marL="991744" indent="0">
              <a:buNone/>
              <a:defRPr sz="1736">
                <a:solidFill>
                  <a:schemeClr val="tx1">
                    <a:tint val="75000"/>
                  </a:schemeClr>
                </a:solidFill>
              </a:defRPr>
            </a:lvl3pPr>
            <a:lvl4pPr marL="1487619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4pPr>
            <a:lvl5pPr marL="1983489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5pPr>
            <a:lvl6pPr marL="2479362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6pPr>
            <a:lvl7pPr marL="2975234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7pPr>
            <a:lvl8pPr marL="3471106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8pPr>
            <a:lvl9pPr marL="396698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1E85-3EF0-45FC-8869-4B9DB8577752}" type="datetimeFigureOut">
              <a:rPr lang="pt-BR" smtClean="0"/>
              <a:pPr/>
              <a:t>02/06/2018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F8C5-4E31-4995-B0C7-644A200A2B7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31520" y="725277"/>
            <a:ext cx="6461760" cy="2051350"/>
          </a:xfrm>
        </p:spPr>
        <p:txBody>
          <a:bodyPr/>
          <a:lstStyle>
            <a:lvl1pPr>
              <a:defRPr sz="3037"/>
            </a:lvl1pPr>
            <a:lvl2pPr>
              <a:defRPr sz="2603"/>
            </a:lvl2pPr>
            <a:lvl3pPr>
              <a:defRPr sz="2170"/>
            </a:lvl3pPr>
            <a:lvl4pPr>
              <a:defRPr sz="1952"/>
            </a:lvl4pPr>
            <a:lvl5pPr>
              <a:defRPr sz="1952"/>
            </a:lvl5pPr>
            <a:lvl6pPr>
              <a:defRPr sz="1952"/>
            </a:lvl6pPr>
            <a:lvl7pPr>
              <a:defRPr sz="1952"/>
            </a:lvl7pPr>
            <a:lvl8pPr>
              <a:defRPr sz="1952"/>
            </a:lvl8pPr>
            <a:lvl9pPr>
              <a:defRPr sz="195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437120" y="725277"/>
            <a:ext cx="6461760" cy="2051350"/>
          </a:xfrm>
        </p:spPr>
        <p:txBody>
          <a:bodyPr/>
          <a:lstStyle>
            <a:lvl1pPr>
              <a:defRPr sz="3037"/>
            </a:lvl1pPr>
            <a:lvl2pPr>
              <a:defRPr sz="2603"/>
            </a:lvl2pPr>
            <a:lvl3pPr>
              <a:defRPr sz="2170"/>
            </a:lvl3pPr>
            <a:lvl4pPr>
              <a:defRPr sz="1952"/>
            </a:lvl4pPr>
            <a:lvl5pPr>
              <a:defRPr sz="1952"/>
            </a:lvl5pPr>
            <a:lvl6pPr>
              <a:defRPr sz="1952"/>
            </a:lvl6pPr>
            <a:lvl7pPr>
              <a:defRPr sz="1952"/>
            </a:lvl7pPr>
            <a:lvl8pPr>
              <a:defRPr sz="1952"/>
            </a:lvl8pPr>
            <a:lvl9pPr>
              <a:defRPr sz="195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1E85-3EF0-45FC-8869-4B9DB8577752}" type="datetimeFigureOut">
              <a:rPr lang="pt-BR" smtClean="0"/>
              <a:pPr/>
              <a:t>02/06/2018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F8C5-4E31-4995-B0C7-644A200A2B7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31525" y="695780"/>
            <a:ext cx="6464301" cy="289966"/>
          </a:xfrm>
        </p:spPr>
        <p:txBody>
          <a:bodyPr anchor="b"/>
          <a:lstStyle>
            <a:lvl1pPr marL="0" indent="0">
              <a:buNone/>
              <a:defRPr sz="2603" b="1"/>
            </a:lvl1pPr>
            <a:lvl2pPr marL="495873" indent="0">
              <a:buNone/>
              <a:defRPr sz="2170" b="1"/>
            </a:lvl2pPr>
            <a:lvl3pPr marL="991744" indent="0">
              <a:buNone/>
              <a:defRPr sz="1952" b="1"/>
            </a:lvl3pPr>
            <a:lvl4pPr marL="1487619" indent="0">
              <a:buNone/>
              <a:defRPr sz="1736" b="1"/>
            </a:lvl4pPr>
            <a:lvl5pPr marL="1983489" indent="0">
              <a:buNone/>
              <a:defRPr sz="1736" b="1"/>
            </a:lvl5pPr>
            <a:lvl6pPr marL="2479362" indent="0">
              <a:buNone/>
              <a:defRPr sz="1736" b="1"/>
            </a:lvl6pPr>
            <a:lvl7pPr marL="2975234" indent="0">
              <a:buNone/>
              <a:defRPr sz="1736" b="1"/>
            </a:lvl7pPr>
            <a:lvl8pPr marL="3471106" indent="0">
              <a:buNone/>
              <a:defRPr sz="1736" b="1"/>
            </a:lvl8pPr>
            <a:lvl9pPr marL="3966980" indent="0">
              <a:buNone/>
              <a:defRPr sz="1736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31525" y="985747"/>
            <a:ext cx="6464301" cy="1790885"/>
          </a:xfrm>
        </p:spPr>
        <p:txBody>
          <a:bodyPr/>
          <a:lstStyle>
            <a:lvl1pPr>
              <a:defRPr sz="2603"/>
            </a:lvl1pPr>
            <a:lvl2pPr>
              <a:defRPr sz="2170"/>
            </a:lvl2pPr>
            <a:lvl3pPr>
              <a:defRPr sz="1952"/>
            </a:lvl3pPr>
            <a:lvl4pPr>
              <a:defRPr sz="1736"/>
            </a:lvl4pPr>
            <a:lvl5pPr>
              <a:defRPr sz="1736"/>
            </a:lvl5pPr>
            <a:lvl6pPr>
              <a:defRPr sz="1736"/>
            </a:lvl6pPr>
            <a:lvl7pPr>
              <a:defRPr sz="1736"/>
            </a:lvl7pPr>
            <a:lvl8pPr>
              <a:defRPr sz="1736"/>
            </a:lvl8pPr>
            <a:lvl9pPr>
              <a:defRPr sz="1736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7432047" y="695780"/>
            <a:ext cx="6466841" cy="289966"/>
          </a:xfrm>
        </p:spPr>
        <p:txBody>
          <a:bodyPr anchor="b"/>
          <a:lstStyle>
            <a:lvl1pPr marL="0" indent="0">
              <a:buNone/>
              <a:defRPr sz="2603" b="1"/>
            </a:lvl1pPr>
            <a:lvl2pPr marL="495873" indent="0">
              <a:buNone/>
              <a:defRPr sz="2170" b="1"/>
            </a:lvl2pPr>
            <a:lvl3pPr marL="991744" indent="0">
              <a:buNone/>
              <a:defRPr sz="1952" b="1"/>
            </a:lvl3pPr>
            <a:lvl4pPr marL="1487619" indent="0">
              <a:buNone/>
              <a:defRPr sz="1736" b="1"/>
            </a:lvl4pPr>
            <a:lvl5pPr marL="1983489" indent="0">
              <a:buNone/>
              <a:defRPr sz="1736" b="1"/>
            </a:lvl5pPr>
            <a:lvl6pPr marL="2479362" indent="0">
              <a:buNone/>
              <a:defRPr sz="1736" b="1"/>
            </a:lvl6pPr>
            <a:lvl7pPr marL="2975234" indent="0">
              <a:buNone/>
              <a:defRPr sz="1736" b="1"/>
            </a:lvl7pPr>
            <a:lvl8pPr marL="3471106" indent="0">
              <a:buNone/>
              <a:defRPr sz="1736" b="1"/>
            </a:lvl8pPr>
            <a:lvl9pPr marL="3966980" indent="0">
              <a:buNone/>
              <a:defRPr sz="1736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7432047" y="985747"/>
            <a:ext cx="6466841" cy="1790885"/>
          </a:xfrm>
        </p:spPr>
        <p:txBody>
          <a:bodyPr/>
          <a:lstStyle>
            <a:lvl1pPr>
              <a:defRPr sz="2603"/>
            </a:lvl1pPr>
            <a:lvl2pPr>
              <a:defRPr sz="2170"/>
            </a:lvl2pPr>
            <a:lvl3pPr>
              <a:defRPr sz="1952"/>
            </a:lvl3pPr>
            <a:lvl4pPr>
              <a:defRPr sz="1736"/>
            </a:lvl4pPr>
            <a:lvl5pPr>
              <a:defRPr sz="1736"/>
            </a:lvl5pPr>
            <a:lvl6pPr>
              <a:defRPr sz="1736"/>
            </a:lvl6pPr>
            <a:lvl7pPr>
              <a:defRPr sz="1736"/>
            </a:lvl7pPr>
            <a:lvl8pPr>
              <a:defRPr sz="1736"/>
            </a:lvl8pPr>
            <a:lvl9pPr>
              <a:defRPr sz="1736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1E85-3EF0-45FC-8869-4B9DB8577752}" type="datetimeFigureOut">
              <a:rPr lang="pt-BR" smtClean="0"/>
              <a:pPr/>
              <a:t>02/06/2018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F8C5-4E31-4995-B0C7-644A200A2B7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1E85-3EF0-45FC-8869-4B9DB8577752}" type="datetimeFigureOut">
              <a:rPr lang="pt-BR" smtClean="0"/>
              <a:pPr/>
              <a:t>02/06/2018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F8C5-4E31-4995-B0C7-644A200A2B7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1E85-3EF0-45FC-8869-4B9DB8577752}" type="datetimeFigureOut">
              <a:rPr lang="pt-BR" smtClean="0"/>
              <a:pPr/>
              <a:t>02/06/2018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F8C5-4E31-4995-B0C7-644A200A2B7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1528" y="123757"/>
            <a:ext cx="4813299" cy="526688"/>
          </a:xfrm>
        </p:spPr>
        <p:txBody>
          <a:bodyPr anchor="b"/>
          <a:lstStyle>
            <a:lvl1pPr algn="l">
              <a:defRPr sz="217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20083" y="123762"/>
            <a:ext cx="8178800" cy="2652870"/>
          </a:xfrm>
        </p:spPr>
        <p:txBody>
          <a:bodyPr/>
          <a:lstStyle>
            <a:lvl1pPr>
              <a:defRPr sz="3470"/>
            </a:lvl1pPr>
            <a:lvl2pPr>
              <a:defRPr sz="3037"/>
            </a:lvl2pPr>
            <a:lvl3pPr>
              <a:defRPr sz="2603"/>
            </a:lvl3pPr>
            <a:lvl4pPr>
              <a:defRPr sz="2170"/>
            </a:lvl4pPr>
            <a:lvl5pPr>
              <a:defRPr sz="2170"/>
            </a:lvl5pPr>
            <a:lvl6pPr>
              <a:defRPr sz="2170"/>
            </a:lvl6pPr>
            <a:lvl7pPr>
              <a:defRPr sz="2170"/>
            </a:lvl7pPr>
            <a:lvl8pPr>
              <a:defRPr sz="2170"/>
            </a:lvl8pPr>
            <a:lvl9pPr>
              <a:defRPr sz="217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31528" y="650451"/>
            <a:ext cx="4813299" cy="2126181"/>
          </a:xfrm>
        </p:spPr>
        <p:txBody>
          <a:bodyPr/>
          <a:lstStyle>
            <a:lvl1pPr marL="0" indent="0">
              <a:buNone/>
              <a:defRPr sz="1520"/>
            </a:lvl1pPr>
            <a:lvl2pPr marL="495873" indent="0">
              <a:buNone/>
              <a:defRPr sz="1300"/>
            </a:lvl2pPr>
            <a:lvl3pPr marL="991744" indent="0">
              <a:buNone/>
              <a:defRPr sz="1085"/>
            </a:lvl3pPr>
            <a:lvl4pPr marL="1487619" indent="0">
              <a:buNone/>
              <a:defRPr sz="976"/>
            </a:lvl4pPr>
            <a:lvl5pPr marL="1983489" indent="0">
              <a:buNone/>
              <a:defRPr sz="976"/>
            </a:lvl5pPr>
            <a:lvl6pPr marL="2479362" indent="0">
              <a:buNone/>
              <a:defRPr sz="976"/>
            </a:lvl6pPr>
            <a:lvl7pPr marL="2975234" indent="0">
              <a:buNone/>
              <a:defRPr sz="976"/>
            </a:lvl7pPr>
            <a:lvl8pPr marL="3471106" indent="0">
              <a:buNone/>
              <a:defRPr sz="976"/>
            </a:lvl8pPr>
            <a:lvl9pPr marL="3966980" indent="0">
              <a:buNone/>
              <a:defRPr sz="976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1E85-3EF0-45FC-8869-4B9DB8577752}" type="datetimeFigureOut">
              <a:rPr lang="pt-BR" smtClean="0"/>
              <a:pPr/>
              <a:t>02/06/2018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F8C5-4E31-4995-B0C7-644A200A2B7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67662" y="2175829"/>
            <a:ext cx="8778240" cy="256869"/>
          </a:xfrm>
        </p:spPr>
        <p:txBody>
          <a:bodyPr anchor="b"/>
          <a:lstStyle>
            <a:lvl1pPr algn="l">
              <a:defRPr sz="217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867662" y="277735"/>
            <a:ext cx="8778240" cy="1864995"/>
          </a:xfrm>
        </p:spPr>
        <p:txBody>
          <a:bodyPr/>
          <a:lstStyle>
            <a:lvl1pPr marL="0" indent="0">
              <a:buNone/>
              <a:defRPr sz="3470"/>
            </a:lvl1pPr>
            <a:lvl2pPr marL="495873" indent="0">
              <a:buNone/>
              <a:defRPr sz="3037"/>
            </a:lvl2pPr>
            <a:lvl3pPr marL="991744" indent="0">
              <a:buNone/>
              <a:defRPr sz="2603"/>
            </a:lvl3pPr>
            <a:lvl4pPr marL="1487619" indent="0">
              <a:buNone/>
              <a:defRPr sz="2170"/>
            </a:lvl4pPr>
            <a:lvl5pPr marL="1983489" indent="0">
              <a:buNone/>
              <a:defRPr sz="2170"/>
            </a:lvl5pPr>
            <a:lvl6pPr marL="2479362" indent="0">
              <a:buNone/>
              <a:defRPr sz="2170"/>
            </a:lvl6pPr>
            <a:lvl7pPr marL="2975234" indent="0">
              <a:buNone/>
              <a:defRPr sz="2170"/>
            </a:lvl7pPr>
            <a:lvl8pPr marL="3471106" indent="0">
              <a:buNone/>
              <a:defRPr sz="2170"/>
            </a:lvl8pPr>
            <a:lvl9pPr marL="3966980" indent="0">
              <a:buNone/>
              <a:defRPr sz="217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867662" y="2432700"/>
            <a:ext cx="8778240" cy="364796"/>
          </a:xfrm>
        </p:spPr>
        <p:txBody>
          <a:bodyPr/>
          <a:lstStyle>
            <a:lvl1pPr marL="0" indent="0">
              <a:buNone/>
              <a:defRPr sz="1520"/>
            </a:lvl1pPr>
            <a:lvl2pPr marL="495873" indent="0">
              <a:buNone/>
              <a:defRPr sz="1300"/>
            </a:lvl2pPr>
            <a:lvl3pPr marL="991744" indent="0">
              <a:buNone/>
              <a:defRPr sz="1085"/>
            </a:lvl3pPr>
            <a:lvl4pPr marL="1487619" indent="0">
              <a:buNone/>
              <a:defRPr sz="976"/>
            </a:lvl4pPr>
            <a:lvl5pPr marL="1983489" indent="0">
              <a:buNone/>
              <a:defRPr sz="976"/>
            </a:lvl5pPr>
            <a:lvl6pPr marL="2479362" indent="0">
              <a:buNone/>
              <a:defRPr sz="976"/>
            </a:lvl6pPr>
            <a:lvl7pPr marL="2975234" indent="0">
              <a:buNone/>
              <a:defRPr sz="976"/>
            </a:lvl7pPr>
            <a:lvl8pPr marL="3471106" indent="0">
              <a:buNone/>
              <a:defRPr sz="976"/>
            </a:lvl8pPr>
            <a:lvl9pPr marL="3966980" indent="0">
              <a:buNone/>
              <a:defRPr sz="976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1E85-3EF0-45FC-8869-4B9DB8577752}" type="datetimeFigureOut">
              <a:rPr lang="pt-BR" smtClean="0"/>
              <a:pPr/>
              <a:t>02/06/2018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F8C5-4E31-4995-B0C7-644A200A2B7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31520" y="124478"/>
            <a:ext cx="13167360" cy="518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31520" y="725277"/>
            <a:ext cx="13167360" cy="205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31520" y="2880960"/>
            <a:ext cx="3413760" cy="165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A1E85-3EF0-45FC-8869-4B9DB8577752}" type="datetimeFigureOut">
              <a:rPr lang="pt-BR" smtClean="0"/>
              <a:pPr/>
              <a:t>02/06/2018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998720" y="2880960"/>
            <a:ext cx="4632960" cy="165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485120" y="2880960"/>
            <a:ext cx="3413760" cy="165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8F8C5-4E31-4995-B0C7-644A200A2B7E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1744" rtl="0" eaLnBrk="1" latinLnBrk="0" hangingPunct="1">
        <a:spcBef>
          <a:spcPct val="0"/>
        </a:spcBef>
        <a:buNone/>
        <a:defRPr sz="47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906" indent="-371906" algn="l" defTabSz="991744" rtl="0" eaLnBrk="1" latinLnBrk="0" hangingPunct="1">
        <a:spcBef>
          <a:spcPct val="20000"/>
        </a:spcBef>
        <a:buFont typeface="Arial" pitchFamily="34" charset="0"/>
        <a:buChar char="•"/>
        <a:defRPr sz="3470" kern="1200">
          <a:solidFill>
            <a:schemeClr val="tx1"/>
          </a:solidFill>
          <a:latin typeface="+mn-lt"/>
          <a:ea typeface="+mn-ea"/>
          <a:cs typeface="+mn-cs"/>
        </a:defRPr>
      </a:lvl1pPr>
      <a:lvl2pPr marL="805793" indent="-309920" algn="l" defTabSz="991744" rtl="0" eaLnBrk="1" latinLnBrk="0" hangingPunct="1">
        <a:spcBef>
          <a:spcPct val="20000"/>
        </a:spcBef>
        <a:buFont typeface="Arial" pitchFamily="34" charset="0"/>
        <a:buChar char="–"/>
        <a:defRPr sz="3037" kern="1200">
          <a:solidFill>
            <a:schemeClr val="tx1"/>
          </a:solidFill>
          <a:latin typeface="+mn-lt"/>
          <a:ea typeface="+mn-ea"/>
          <a:cs typeface="+mn-cs"/>
        </a:defRPr>
      </a:lvl2pPr>
      <a:lvl3pPr marL="1239681" indent="-247936" algn="l" defTabSz="991744" rtl="0" eaLnBrk="1" latinLnBrk="0" hangingPunct="1">
        <a:spcBef>
          <a:spcPct val="20000"/>
        </a:spcBef>
        <a:buFont typeface="Arial" pitchFamily="34" charset="0"/>
        <a:buChar char="•"/>
        <a:defRPr sz="2603" kern="1200">
          <a:solidFill>
            <a:schemeClr val="tx1"/>
          </a:solidFill>
          <a:latin typeface="+mn-lt"/>
          <a:ea typeface="+mn-ea"/>
          <a:cs typeface="+mn-cs"/>
        </a:defRPr>
      </a:lvl3pPr>
      <a:lvl4pPr marL="1735554" indent="-247936" algn="l" defTabSz="991744" rtl="0" eaLnBrk="1" latinLnBrk="0" hangingPunct="1">
        <a:spcBef>
          <a:spcPct val="20000"/>
        </a:spcBef>
        <a:buFont typeface="Arial" pitchFamily="34" charset="0"/>
        <a:buChar char="–"/>
        <a:defRPr sz="2170" kern="1200">
          <a:solidFill>
            <a:schemeClr val="tx1"/>
          </a:solidFill>
          <a:latin typeface="+mn-lt"/>
          <a:ea typeface="+mn-ea"/>
          <a:cs typeface="+mn-cs"/>
        </a:defRPr>
      </a:lvl4pPr>
      <a:lvl5pPr marL="2231425" indent="-247936" algn="l" defTabSz="991744" rtl="0" eaLnBrk="1" latinLnBrk="0" hangingPunct="1">
        <a:spcBef>
          <a:spcPct val="20000"/>
        </a:spcBef>
        <a:buFont typeface="Arial" pitchFamily="34" charset="0"/>
        <a:buChar char="»"/>
        <a:defRPr sz="2170" kern="1200">
          <a:solidFill>
            <a:schemeClr val="tx1"/>
          </a:solidFill>
          <a:latin typeface="+mn-lt"/>
          <a:ea typeface="+mn-ea"/>
          <a:cs typeface="+mn-cs"/>
        </a:defRPr>
      </a:lvl5pPr>
      <a:lvl6pPr marL="2727299" indent="-247936" algn="l" defTabSz="991744" rtl="0" eaLnBrk="1" latinLnBrk="0" hangingPunct="1">
        <a:spcBef>
          <a:spcPct val="20000"/>
        </a:spcBef>
        <a:buFont typeface="Arial" pitchFamily="34" charset="0"/>
        <a:buChar char="•"/>
        <a:defRPr sz="2170" kern="1200">
          <a:solidFill>
            <a:schemeClr val="tx1"/>
          </a:solidFill>
          <a:latin typeface="+mn-lt"/>
          <a:ea typeface="+mn-ea"/>
          <a:cs typeface="+mn-cs"/>
        </a:defRPr>
      </a:lvl6pPr>
      <a:lvl7pPr marL="3223171" indent="-247936" algn="l" defTabSz="991744" rtl="0" eaLnBrk="1" latinLnBrk="0" hangingPunct="1">
        <a:spcBef>
          <a:spcPct val="20000"/>
        </a:spcBef>
        <a:buFont typeface="Arial" pitchFamily="34" charset="0"/>
        <a:buChar char="•"/>
        <a:defRPr sz="2170" kern="1200">
          <a:solidFill>
            <a:schemeClr val="tx1"/>
          </a:solidFill>
          <a:latin typeface="+mn-lt"/>
          <a:ea typeface="+mn-ea"/>
          <a:cs typeface="+mn-cs"/>
        </a:defRPr>
      </a:lvl7pPr>
      <a:lvl8pPr marL="3719043" indent="-247936" algn="l" defTabSz="991744" rtl="0" eaLnBrk="1" latinLnBrk="0" hangingPunct="1">
        <a:spcBef>
          <a:spcPct val="20000"/>
        </a:spcBef>
        <a:buFont typeface="Arial" pitchFamily="34" charset="0"/>
        <a:buChar char="•"/>
        <a:defRPr sz="2170" kern="1200">
          <a:solidFill>
            <a:schemeClr val="tx1"/>
          </a:solidFill>
          <a:latin typeface="+mn-lt"/>
          <a:ea typeface="+mn-ea"/>
          <a:cs typeface="+mn-cs"/>
        </a:defRPr>
      </a:lvl8pPr>
      <a:lvl9pPr marL="4214916" indent="-247936" algn="l" defTabSz="991744" rtl="0" eaLnBrk="1" latinLnBrk="0" hangingPunct="1">
        <a:spcBef>
          <a:spcPct val="20000"/>
        </a:spcBef>
        <a:buFont typeface="Arial" pitchFamily="34" charset="0"/>
        <a:buChar char="•"/>
        <a:defRPr sz="2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91744" rtl="0" eaLnBrk="1" latinLnBrk="0" hangingPunct="1">
        <a:defRPr sz="1952" kern="1200">
          <a:solidFill>
            <a:schemeClr val="tx1"/>
          </a:solidFill>
          <a:latin typeface="+mn-lt"/>
          <a:ea typeface="+mn-ea"/>
          <a:cs typeface="+mn-cs"/>
        </a:defRPr>
      </a:lvl1pPr>
      <a:lvl2pPr marL="495873" algn="l" defTabSz="991744" rtl="0" eaLnBrk="1" latinLnBrk="0" hangingPunct="1">
        <a:defRPr sz="1952" kern="1200">
          <a:solidFill>
            <a:schemeClr val="tx1"/>
          </a:solidFill>
          <a:latin typeface="+mn-lt"/>
          <a:ea typeface="+mn-ea"/>
          <a:cs typeface="+mn-cs"/>
        </a:defRPr>
      </a:lvl2pPr>
      <a:lvl3pPr marL="991744" algn="l" defTabSz="991744" rtl="0" eaLnBrk="1" latinLnBrk="0" hangingPunct="1">
        <a:defRPr sz="1952" kern="1200">
          <a:solidFill>
            <a:schemeClr val="tx1"/>
          </a:solidFill>
          <a:latin typeface="+mn-lt"/>
          <a:ea typeface="+mn-ea"/>
          <a:cs typeface="+mn-cs"/>
        </a:defRPr>
      </a:lvl3pPr>
      <a:lvl4pPr marL="1487619" algn="l" defTabSz="991744" rtl="0" eaLnBrk="1" latinLnBrk="0" hangingPunct="1">
        <a:defRPr sz="1952" kern="1200">
          <a:solidFill>
            <a:schemeClr val="tx1"/>
          </a:solidFill>
          <a:latin typeface="+mn-lt"/>
          <a:ea typeface="+mn-ea"/>
          <a:cs typeface="+mn-cs"/>
        </a:defRPr>
      </a:lvl4pPr>
      <a:lvl5pPr marL="1983489" algn="l" defTabSz="991744" rtl="0" eaLnBrk="1" latinLnBrk="0" hangingPunct="1">
        <a:defRPr sz="1952" kern="1200">
          <a:solidFill>
            <a:schemeClr val="tx1"/>
          </a:solidFill>
          <a:latin typeface="+mn-lt"/>
          <a:ea typeface="+mn-ea"/>
          <a:cs typeface="+mn-cs"/>
        </a:defRPr>
      </a:lvl5pPr>
      <a:lvl6pPr marL="2479362" algn="l" defTabSz="991744" rtl="0" eaLnBrk="1" latinLnBrk="0" hangingPunct="1">
        <a:defRPr sz="1952" kern="1200">
          <a:solidFill>
            <a:schemeClr val="tx1"/>
          </a:solidFill>
          <a:latin typeface="+mn-lt"/>
          <a:ea typeface="+mn-ea"/>
          <a:cs typeface="+mn-cs"/>
        </a:defRPr>
      </a:lvl6pPr>
      <a:lvl7pPr marL="2975234" algn="l" defTabSz="991744" rtl="0" eaLnBrk="1" latinLnBrk="0" hangingPunct="1">
        <a:defRPr sz="1952" kern="1200">
          <a:solidFill>
            <a:schemeClr val="tx1"/>
          </a:solidFill>
          <a:latin typeface="+mn-lt"/>
          <a:ea typeface="+mn-ea"/>
          <a:cs typeface="+mn-cs"/>
        </a:defRPr>
      </a:lvl7pPr>
      <a:lvl8pPr marL="3471106" algn="l" defTabSz="991744" rtl="0" eaLnBrk="1" latinLnBrk="0" hangingPunct="1">
        <a:defRPr sz="1952" kern="1200">
          <a:solidFill>
            <a:schemeClr val="tx1"/>
          </a:solidFill>
          <a:latin typeface="+mn-lt"/>
          <a:ea typeface="+mn-ea"/>
          <a:cs typeface="+mn-cs"/>
        </a:defRPr>
      </a:lvl8pPr>
      <a:lvl9pPr marL="3966980" algn="l" defTabSz="991744" rtl="0" eaLnBrk="1" latinLnBrk="0" hangingPunct="1">
        <a:defRPr sz="19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 descr="Screen Shot 2018-05-23 at 4.22.2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37" y="28538"/>
            <a:ext cx="524957" cy="517236"/>
          </a:xfrm>
          <a:prstGeom prst="rect">
            <a:avLst/>
          </a:prstGeom>
        </p:spPr>
      </p:pic>
      <p:grpSp>
        <p:nvGrpSpPr>
          <p:cNvPr id="114" name="Group 113"/>
          <p:cNvGrpSpPr/>
          <p:nvPr/>
        </p:nvGrpSpPr>
        <p:grpSpPr>
          <a:xfrm>
            <a:off x="30021" y="93194"/>
            <a:ext cx="2002064" cy="2888333"/>
            <a:chOff x="1155447" y="533400"/>
            <a:chExt cx="2359576" cy="3404107"/>
          </a:xfrm>
        </p:grpSpPr>
        <p:sp>
          <p:nvSpPr>
            <p:cNvPr id="115" name="TextBox 114"/>
            <p:cNvSpPr txBox="1"/>
            <p:nvPr/>
          </p:nvSpPr>
          <p:spPr>
            <a:xfrm>
              <a:off x="2133600" y="682823"/>
              <a:ext cx="1381423" cy="435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Times New Roman"/>
                  <a:cs typeface="Times New Roman"/>
                </a:rPr>
                <a:t>Fin/Active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133600" y="1143000"/>
              <a:ext cx="731519" cy="435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Times New Roman"/>
                  <a:cs typeface="Times New Roman"/>
                </a:rPr>
                <a:t>Gate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133600" y="3502223"/>
              <a:ext cx="731519" cy="435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Times New Roman"/>
                  <a:cs typeface="Times New Roman"/>
                </a:rPr>
                <a:t>SDT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133600" y="2133598"/>
              <a:ext cx="1033799" cy="435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Times New Roman"/>
                  <a:cs typeface="Times New Roman"/>
                </a:rPr>
                <a:t>PSelect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133600" y="2587823"/>
              <a:ext cx="1079141" cy="435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Times New Roman"/>
                  <a:cs typeface="Times New Roman"/>
                </a:rPr>
                <a:t>NSelect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133600" y="1600201"/>
              <a:ext cx="807089" cy="435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Times New Roman"/>
                  <a:cs typeface="Times New Roman"/>
                </a:rPr>
                <a:t>GCut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133600" y="3048000"/>
              <a:ext cx="724869" cy="435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Times New Roman"/>
                  <a:cs typeface="Times New Roman"/>
                </a:rPr>
                <a:t>Well</a:t>
              </a:r>
            </a:p>
          </p:txBody>
        </p:sp>
        <p:pic>
          <p:nvPicPr>
            <p:cNvPr id="161" name="Picture 160" descr="Screen Shot 2018-05-23 at 4.22.58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0200" y="1066800"/>
              <a:ext cx="475129" cy="457200"/>
            </a:xfrm>
            <a:prstGeom prst="rect">
              <a:avLst/>
            </a:prstGeom>
          </p:spPr>
        </p:pic>
        <p:pic>
          <p:nvPicPr>
            <p:cNvPr id="162" name="Picture 161" descr="Screen Shot 2018-05-23 at 4.24.04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4000" y="1524000"/>
              <a:ext cx="609600" cy="533400"/>
            </a:xfrm>
            <a:prstGeom prst="rect">
              <a:avLst/>
            </a:prstGeom>
          </p:spPr>
        </p:pic>
        <p:pic>
          <p:nvPicPr>
            <p:cNvPr id="163" name="Picture 162" descr="Screen Shot 2018-05-23 at 4.25.31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00200" y="2057400"/>
              <a:ext cx="457200" cy="457200"/>
            </a:xfrm>
            <a:prstGeom prst="rect">
              <a:avLst/>
            </a:prstGeom>
          </p:spPr>
        </p:pic>
        <p:pic>
          <p:nvPicPr>
            <p:cNvPr id="164" name="Picture 163" descr="Screen Shot 2018-05-23 at 4.26.44 P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00200" y="2514600"/>
              <a:ext cx="457200" cy="457200"/>
            </a:xfrm>
            <a:prstGeom prst="rect">
              <a:avLst/>
            </a:prstGeom>
          </p:spPr>
        </p:pic>
        <p:pic>
          <p:nvPicPr>
            <p:cNvPr id="165" name="Picture 164" descr="Screen Shot 2018-05-23 at 4.28.22 PM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00200" y="2971800"/>
              <a:ext cx="457200" cy="457200"/>
            </a:xfrm>
            <a:prstGeom prst="rect">
              <a:avLst/>
            </a:prstGeom>
          </p:spPr>
        </p:pic>
        <p:pic>
          <p:nvPicPr>
            <p:cNvPr id="166" name="Picture 165" descr="Screen Shot 2018-05-23 at 4.29.30 PM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00200" y="3411943"/>
              <a:ext cx="465137" cy="474257"/>
            </a:xfrm>
            <a:prstGeom prst="rect">
              <a:avLst/>
            </a:prstGeom>
          </p:spPr>
        </p:pic>
        <p:sp>
          <p:nvSpPr>
            <p:cNvPr id="167" name="Rectangle 166"/>
            <p:cNvSpPr/>
            <p:nvPr/>
          </p:nvSpPr>
          <p:spPr>
            <a:xfrm>
              <a:off x="1524001" y="533400"/>
              <a:ext cx="1991022" cy="33528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68" name="TextBox 167"/>
            <p:cNvSpPr txBox="1"/>
            <p:nvPr/>
          </p:nvSpPr>
          <p:spPr>
            <a:xfrm rot="16200000">
              <a:off x="893974" y="1947988"/>
              <a:ext cx="958229" cy="435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Times New Roman"/>
                  <a:cs typeface="Times New Roman"/>
                </a:rPr>
                <a:t>FEOL</a:t>
              </a: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2011393" y="291070"/>
            <a:ext cx="1962375" cy="1548163"/>
            <a:chOff x="1199626" y="3947378"/>
            <a:chExt cx="2000775" cy="1824621"/>
          </a:xfrm>
        </p:grpSpPr>
        <p:sp>
          <p:nvSpPr>
            <p:cNvPr id="170" name="TextBox 169"/>
            <p:cNvSpPr txBox="1"/>
            <p:nvPr/>
          </p:nvSpPr>
          <p:spPr>
            <a:xfrm>
              <a:off x="2133600" y="4035624"/>
              <a:ext cx="580529" cy="435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Times New Roman"/>
                  <a:cs typeface="Times New Roman"/>
                </a:rPr>
                <a:t>LIG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133600" y="4492823"/>
              <a:ext cx="711278" cy="435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Times New Roman"/>
                  <a:cs typeface="Times New Roman"/>
                </a:rPr>
                <a:t>LISD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2133600" y="4950023"/>
              <a:ext cx="475928" cy="435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Times New Roman"/>
                  <a:cs typeface="Times New Roman"/>
                </a:rPr>
                <a:t>V0</a:t>
              </a:r>
            </a:p>
          </p:txBody>
        </p:sp>
        <p:pic>
          <p:nvPicPr>
            <p:cNvPr id="173" name="Picture 172" descr="Screen Shot 2018-05-23 at 4.31.03 PM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23589" y="3962399"/>
              <a:ext cx="415839" cy="457200"/>
            </a:xfrm>
            <a:prstGeom prst="rect">
              <a:avLst/>
            </a:prstGeom>
          </p:spPr>
        </p:pic>
        <p:pic>
          <p:nvPicPr>
            <p:cNvPr id="174" name="Picture 173" descr="Screen Shot 2018-05-23 at 4.32.26 PM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35719" y="4410964"/>
              <a:ext cx="410576" cy="457200"/>
            </a:xfrm>
            <a:prstGeom prst="rect">
              <a:avLst/>
            </a:prstGeom>
          </p:spPr>
        </p:pic>
        <p:pic>
          <p:nvPicPr>
            <p:cNvPr id="175" name="Picture 174" descr="Screen Shot 2018-05-23 at 4.32.54 PM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43910" y="4878614"/>
              <a:ext cx="402385" cy="457200"/>
            </a:xfrm>
            <a:prstGeom prst="rect">
              <a:avLst/>
            </a:prstGeom>
          </p:spPr>
        </p:pic>
        <p:sp>
          <p:nvSpPr>
            <p:cNvPr id="176" name="Rectangle 175"/>
            <p:cNvSpPr/>
            <p:nvPr/>
          </p:nvSpPr>
          <p:spPr>
            <a:xfrm>
              <a:off x="1468677" y="3947378"/>
              <a:ext cx="1731724" cy="18246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77" name="TextBox 176"/>
            <p:cNvSpPr txBox="1"/>
            <p:nvPr/>
          </p:nvSpPr>
          <p:spPr>
            <a:xfrm rot="16200000">
              <a:off x="954133" y="4696314"/>
              <a:ext cx="867545" cy="376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Times New Roman"/>
                  <a:cs typeface="Times New Roman"/>
                </a:rPr>
                <a:t>MOL</a:t>
              </a: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1976545" y="1867546"/>
            <a:ext cx="1979321" cy="825867"/>
            <a:chOff x="1199879" y="6515235"/>
            <a:chExt cx="2332773" cy="973343"/>
          </a:xfrm>
        </p:grpSpPr>
        <p:sp>
          <p:nvSpPr>
            <p:cNvPr id="179" name="TextBox 178"/>
            <p:cNvSpPr txBox="1"/>
            <p:nvPr/>
          </p:nvSpPr>
          <p:spPr>
            <a:xfrm rot="16200000">
              <a:off x="930849" y="6784265"/>
              <a:ext cx="973343" cy="435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Times New Roman"/>
                  <a:cs typeface="Times New Roman"/>
                </a:rPr>
                <a:t>BEOL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2346552" y="6570113"/>
              <a:ext cx="595492" cy="435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Times New Roman"/>
                  <a:cs typeface="Times New Roman"/>
                </a:rPr>
                <a:t>M1</a:t>
              </a:r>
            </a:p>
          </p:txBody>
        </p:sp>
        <p:pic>
          <p:nvPicPr>
            <p:cNvPr id="181" name="Picture 180" descr="Screen Shot 2018-05-23 at 4.34.00 PM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638157" y="6591866"/>
              <a:ext cx="457200" cy="457198"/>
            </a:xfrm>
            <a:prstGeom prst="rect">
              <a:avLst/>
            </a:prstGeom>
          </p:spPr>
        </p:pic>
        <p:sp>
          <p:nvSpPr>
            <p:cNvPr id="182" name="Rectangle 181"/>
            <p:cNvSpPr/>
            <p:nvPr/>
          </p:nvSpPr>
          <p:spPr>
            <a:xfrm>
              <a:off x="1541632" y="6553278"/>
              <a:ext cx="1991020" cy="9353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</p:grpSp>
      <p:pic>
        <p:nvPicPr>
          <p:cNvPr id="183" name="Picture 18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570" y="12267"/>
            <a:ext cx="10638604" cy="2969259"/>
          </a:xfrm>
          <a:prstGeom prst="rect">
            <a:avLst/>
          </a:prstGeom>
        </p:spPr>
      </p:pic>
      <p:sp>
        <p:nvSpPr>
          <p:cNvPr id="184" name="Rectangle 183"/>
          <p:cNvSpPr/>
          <p:nvPr/>
        </p:nvSpPr>
        <p:spPr>
          <a:xfrm>
            <a:off x="2369800" y="2323241"/>
            <a:ext cx="326524" cy="324787"/>
          </a:xfrm>
          <a:prstGeom prst="rect">
            <a:avLst/>
          </a:prstGeom>
          <a:pattFill prst="ltDnDiag">
            <a:fgClr>
              <a:srgbClr val="00B0F0"/>
            </a:fgClr>
            <a:bgClr>
              <a:schemeClr val="bg1"/>
            </a:bgClr>
          </a:patt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2942709" y="230375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M2</a:t>
            </a:r>
            <a:endParaRPr lang="en-US" sz="1800" dirty="0">
              <a:latin typeface="Times New Roman"/>
              <a:cs typeface="Times New Roman"/>
            </a:endParaRPr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513" y="1448553"/>
            <a:ext cx="400212" cy="390683"/>
          </a:xfrm>
          <a:prstGeom prst="rect">
            <a:avLst/>
          </a:prstGeom>
        </p:spPr>
      </p:pic>
      <p:sp>
        <p:nvSpPr>
          <p:cNvPr id="187" name="TextBox 186"/>
          <p:cNvSpPr txBox="1"/>
          <p:nvPr/>
        </p:nvSpPr>
        <p:spPr>
          <a:xfrm>
            <a:off x="2929884" y="14281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V1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4624</TotalTime>
  <Words>17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Alexandra Zimpeck</dc:creator>
  <cp:lastModifiedBy>Leonardo Barlette de Moraes</cp:lastModifiedBy>
  <cp:revision>20</cp:revision>
  <dcterms:created xsi:type="dcterms:W3CDTF">2018-05-24T17:30:22Z</dcterms:created>
  <dcterms:modified xsi:type="dcterms:W3CDTF">2018-06-02T03:36:49Z</dcterms:modified>
</cp:coreProperties>
</file>