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3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70" r:id="rId2"/>
    <p:sldId id="258" r:id="rId3"/>
    <p:sldId id="372" r:id="rId4"/>
    <p:sldId id="259" r:id="rId5"/>
    <p:sldId id="373" r:id="rId6"/>
    <p:sldId id="260" r:id="rId7"/>
    <p:sldId id="261" r:id="rId8"/>
    <p:sldId id="374" r:id="rId9"/>
    <p:sldId id="262" r:id="rId10"/>
    <p:sldId id="263" r:id="rId11"/>
    <p:sldId id="264" r:id="rId12"/>
    <p:sldId id="265" r:id="rId13"/>
    <p:sldId id="266" r:id="rId14"/>
    <p:sldId id="267" r:id="rId15"/>
    <p:sldId id="355" r:id="rId16"/>
    <p:sldId id="358" r:id="rId17"/>
    <p:sldId id="359" r:id="rId18"/>
    <p:sldId id="361" r:id="rId19"/>
    <p:sldId id="363" r:id="rId20"/>
    <p:sldId id="362" r:id="rId21"/>
    <p:sldId id="367" r:id="rId22"/>
    <p:sldId id="368" r:id="rId23"/>
    <p:sldId id="357" r:id="rId24"/>
    <p:sldId id="364" r:id="rId25"/>
    <p:sldId id="366" r:id="rId26"/>
    <p:sldId id="356" r:id="rId27"/>
    <p:sldId id="371" r:id="rId28"/>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1" autoAdjust="0"/>
    <p:restoredTop sz="80998" autoAdjust="0"/>
  </p:normalViewPr>
  <p:slideViewPr>
    <p:cSldViewPr>
      <p:cViewPr varScale="1">
        <p:scale>
          <a:sx n="34" d="100"/>
          <a:sy n="34" d="100"/>
        </p:scale>
        <p:origin x="532" y="100"/>
      </p:cViewPr>
      <p:guideLst>
        <p:guide orient="horz" pos="2880"/>
        <p:guide pos="2160"/>
      </p:guideLst>
    </p:cSldViewPr>
  </p:slideViewPr>
  <p:outlineViewPr>
    <p:cViewPr>
      <p:scale>
        <a:sx n="33" d="100"/>
        <a:sy n="33" d="100"/>
      </p:scale>
      <p:origin x="0" y="-17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170F0A7-DD7B-444B-A696-EC683A786E59}" type="datetimeFigureOut">
              <a:rPr lang="en-US" smtClean="0"/>
              <a:t>4/25/2025</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E0E4A064-D964-46A7-9EDB-2A81DBC504E9}" type="slidenum">
              <a:rPr lang="en-US" smtClean="0"/>
              <a:t>‹#›</a:t>
            </a:fld>
            <a:endParaRPr lang="en-US"/>
          </a:p>
        </p:txBody>
      </p:sp>
    </p:spTree>
    <p:extLst>
      <p:ext uri="{BB962C8B-B14F-4D97-AF65-F5344CB8AC3E}">
        <p14:creationId xmlns:p14="http://schemas.microsoft.com/office/powerpoint/2010/main" val="1621685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E4A064-D964-46A7-9EDB-2A81DBC504E9}" type="slidenum">
              <a:rPr lang="en-US" smtClean="0"/>
              <a:t>3</a:t>
            </a:fld>
            <a:endParaRPr lang="en-US"/>
          </a:p>
        </p:txBody>
      </p:sp>
    </p:spTree>
    <p:extLst>
      <p:ext uri="{BB962C8B-B14F-4D97-AF65-F5344CB8AC3E}">
        <p14:creationId xmlns:p14="http://schemas.microsoft.com/office/powerpoint/2010/main" val="4259281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E4A064-D964-46A7-9EDB-2A81DBC504E9}" type="slidenum">
              <a:rPr lang="en-US" smtClean="0"/>
              <a:t>8</a:t>
            </a:fld>
            <a:endParaRPr lang="en-US"/>
          </a:p>
        </p:txBody>
      </p:sp>
    </p:spTree>
    <p:extLst>
      <p:ext uri="{BB962C8B-B14F-4D97-AF65-F5344CB8AC3E}">
        <p14:creationId xmlns:p14="http://schemas.microsoft.com/office/powerpoint/2010/main" val="2161072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4A064-D964-46A7-9EDB-2A81DBC504E9}" type="slidenum">
              <a:rPr lang="en-US" smtClean="0"/>
              <a:t>13</a:t>
            </a:fld>
            <a:endParaRPr lang="en-US"/>
          </a:p>
        </p:txBody>
      </p:sp>
    </p:spTree>
    <p:extLst>
      <p:ext uri="{BB962C8B-B14F-4D97-AF65-F5344CB8AC3E}">
        <p14:creationId xmlns:p14="http://schemas.microsoft.com/office/powerpoint/2010/main" val="2066292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435BEE4-A128-4CF9-88E0-9DA9214DD19F}" type="datetime1">
              <a:rPr lang="en-US" smtClean="0"/>
              <a:t>4/25/2025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36699"/>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3000" b="0" i="0">
                <a:solidFill>
                  <a:srgbClr val="376080"/>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B845A3D-EFEF-4B7C-88C0-42BFCD23DB07}" type="datetime1">
              <a:rPr lang="en-US" smtClean="0"/>
              <a:t>4/25/2025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36699"/>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6D6BB07-F44B-4FA8-9BB5-C9B4CDA2CBE8}" type="datetime1">
              <a:rPr lang="en-US" smtClean="0"/>
              <a:t>4/25/2025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36699"/>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0A6CB52-0F08-4C10-99CF-3626741AFDF1}" type="datetime1">
              <a:rPr lang="en-US" smtClean="0"/>
              <a:t>4/25/2025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04775" y="0"/>
            <a:ext cx="18078449" cy="9915524"/>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0ADC4D8-819D-4EF2-96EE-5DEE682D5B5F}" type="datetime1">
              <a:rPr lang="en-US" smtClean="0"/>
              <a:t>4/25/2025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494956"/>
            <a:ext cx="13716000" cy="2769989"/>
          </a:xfrm>
        </p:spPr>
        <p:txBody>
          <a:bodyPr anchor="b"/>
          <a:lstStyle>
            <a:lvl1pPr algn="ctr">
              <a:defRPr sz="9000"/>
            </a:lvl1pPr>
          </a:lstStyle>
          <a:p>
            <a:r>
              <a:rPr lang="en-US"/>
              <a:t>Click to edit Master title style</a:t>
            </a:r>
          </a:p>
        </p:txBody>
      </p:sp>
      <p:sp>
        <p:nvSpPr>
          <p:cNvPr id="3" name="Subtitle 2"/>
          <p:cNvSpPr>
            <a:spLocks noGrp="1"/>
          </p:cNvSpPr>
          <p:nvPr>
            <p:ph type="subTitle" idx="1"/>
          </p:nvPr>
        </p:nvSpPr>
        <p:spPr>
          <a:xfrm>
            <a:off x="2286000" y="5403057"/>
            <a:ext cx="13716000" cy="553998"/>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p:cNvSpPr>
            <a:spLocks noGrp="1"/>
          </p:cNvSpPr>
          <p:nvPr>
            <p:ph type="dt" sz="half" idx="10"/>
          </p:nvPr>
        </p:nvSpPr>
        <p:spPr>
          <a:xfrm>
            <a:off x="914400" y="9566910"/>
            <a:ext cx="4206240" cy="276999"/>
          </a:xfrm>
        </p:spPr>
        <p:txBody>
          <a:bodyPr/>
          <a:lstStyle/>
          <a:p>
            <a:fld id="{3594FA1E-A43C-4920-A746-AC9FEEE6F580}" type="datetime1">
              <a:rPr lang="en-US" smtClean="0"/>
              <a:t>4/25/2025</a:t>
            </a:fld>
            <a:endParaRPr lang="en-US"/>
          </a:p>
        </p:txBody>
      </p:sp>
      <p:sp>
        <p:nvSpPr>
          <p:cNvPr id="5" name="Footer Placeholder 4"/>
          <p:cNvSpPr>
            <a:spLocks noGrp="1"/>
          </p:cNvSpPr>
          <p:nvPr>
            <p:ph type="ftr" sz="quarter" idx="11"/>
          </p:nvPr>
        </p:nvSpPr>
        <p:spPr>
          <a:xfrm>
            <a:off x="6217920" y="9566910"/>
            <a:ext cx="5852160" cy="276999"/>
          </a:xfrm>
        </p:spPr>
        <p:txBody>
          <a:bodyPr/>
          <a:lstStyle/>
          <a:p>
            <a:r>
              <a:rPr lang="en-US"/>
              <a:t>Prepared by Venkateswara Rao Banday PMP® PSM II</a:t>
            </a:r>
          </a:p>
        </p:txBody>
      </p:sp>
      <p:sp>
        <p:nvSpPr>
          <p:cNvPr id="6" name="Slide Number Placeholder 5"/>
          <p:cNvSpPr>
            <a:spLocks noGrp="1"/>
          </p:cNvSpPr>
          <p:nvPr>
            <p:ph type="sldNum" sz="quarter" idx="12"/>
          </p:nvPr>
        </p:nvSpPr>
        <p:spPr>
          <a:xfrm>
            <a:off x="13167361" y="9566910"/>
            <a:ext cx="4206240" cy="276999"/>
          </a:xfrm>
        </p:spPr>
        <p:txBody>
          <a:bodyPr/>
          <a:lstStyle/>
          <a:p>
            <a:fld id="{CBEAB749-FADA-45CD-8AA1-2A5FDC022981}" type="slidenum">
              <a:rPr lang="en-US" smtClean="0"/>
              <a:t>‹#›</a:t>
            </a:fld>
            <a:endParaRPr lang="en-US"/>
          </a:p>
        </p:txBody>
      </p:sp>
    </p:spTree>
    <p:extLst>
      <p:ext uri="{BB962C8B-B14F-4D97-AF65-F5344CB8AC3E}">
        <p14:creationId xmlns:p14="http://schemas.microsoft.com/office/powerpoint/2010/main" val="2919815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570275" y="590613"/>
            <a:ext cx="5147448" cy="787400"/>
          </a:xfrm>
          <a:prstGeom prst="rect">
            <a:avLst/>
          </a:prstGeom>
        </p:spPr>
        <p:txBody>
          <a:bodyPr wrap="square" lIns="0" tIns="0" rIns="0" bIns="0">
            <a:spAutoFit/>
          </a:bodyPr>
          <a:lstStyle>
            <a:lvl1pPr>
              <a:defRPr sz="5000" b="1" i="0">
                <a:solidFill>
                  <a:srgbClr val="236699"/>
                </a:solidFill>
                <a:latin typeface="Tahoma"/>
                <a:cs typeface="Tahoma"/>
              </a:defRPr>
            </a:lvl1pPr>
          </a:lstStyle>
          <a:p>
            <a:endParaRPr/>
          </a:p>
        </p:txBody>
      </p:sp>
      <p:sp>
        <p:nvSpPr>
          <p:cNvPr id="3" name="Holder 3"/>
          <p:cNvSpPr>
            <a:spLocks noGrp="1"/>
          </p:cNvSpPr>
          <p:nvPr>
            <p:ph type="body" idx="1"/>
          </p:nvPr>
        </p:nvSpPr>
        <p:spPr>
          <a:xfrm>
            <a:off x="1252227" y="1886018"/>
            <a:ext cx="15783545" cy="6714490"/>
          </a:xfrm>
          <a:prstGeom prst="rect">
            <a:avLst/>
          </a:prstGeom>
        </p:spPr>
        <p:txBody>
          <a:bodyPr wrap="square" lIns="0" tIns="0" rIns="0" bIns="0">
            <a:spAutoFit/>
          </a:bodyPr>
          <a:lstStyle>
            <a:lvl1pPr>
              <a:defRPr sz="3000" b="0" i="0">
                <a:solidFill>
                  <a:srgbClr val="376080"/>
                </a:solidFill>
                <a:latin typeface="Lucida Sans Unicode"/>
                <a:cs typeface="Lucida Sans Unicode"/>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r>
              <a:rPr lang="en-US"/>
              <a:t>Prepared by Venkateswara Rao Banday PMP® PSM II</a:t>
            </a:r>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3E0BAEC5-DAE0-4820-A228-5E45F4120B0E}" type="datetime1">
              <a:rPr lang="en-US" smtClean="0"/>
              <a:t>4/25/2025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7.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4.jpg"/><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4.jpg"/><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4.jpg"/><Relationship Id="rId1" Type="http://schemas.openxmlformats.org/officeDocument/2006/relationships/slideLayout" Target="../slideLayouts/slideLayout6.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687" y="6745934"/>
            <a:ext cx="13790294" cy="2512695"/>
          </a:xfrm>
          <a:custGeom>
            <a:avLst/>
            <a:gdLst/>
            <a:ahLst/>
            <a:cxnLst/>
            <a:rect l="l" t="t" r="r" b="b"/>
            <a:pathLst>
              <a:path w="13790294" h="2512695">
                <a:moveTo>
                  <a:pt x="13789863" y="1809661"/>
                </a:moveTo>
                <a:lnTo>
                  <a:pt x="13181432" y="1332801"/>
                </a:lnTo>
                <a:lnTo>
                  <a:pt x="13181432" y="1637017"/>
                </a:lnTo>
                <a:lnTo>
                  <a:pt x="2041309" y="1637017"/>
                </a:lnTo>
                <a:lnTo>
                  <a:pt x="2041309" y="1015403"/>
                </a:lnTo>
                <a:lnTo>
                  <a:pt x="2039442" y="965009"/>
                </a:lnTo>
                <a:lnTo>
                  <a:pt x="2035136" y="915225"/>
                </a:lnTo>
                <a:lnTo>
                  <a:pt x="2028469" y="866216"/>
                </a:lnTo>
                <a:lnTo>
                  <a:pt x="2019465" y="817765"/>
                </a:lnTo>
                <a:lnTo>
                  <a:pt x="2008238" y="770204"/>
                </a:lnTo>
                <a:lnTo>
                  <a:pt x="1994814" y="723493"/>
                </a:lnTo>
                <a:lnTo>
                  <a:pt x="1979256" y="677684"/>
                </a:lnTo>
                <a:lnTo>
                  <a:pt x="1961642" y="632853"/>
                </a:lnTo>
                <a:lnTo>
                  <a:pt x="1942007" y="589051"/>
                </a:lnTo>
                <a:lnTo>
                  <a:pt x="1920443" y="546328"/>
                </a:lnTo>
                <a:lnTo>
                  <a:pt x="1896986" y="504748"/>
                </a:lnTo>
                <a:lnTo>
                  <a:pt x="1871713" y="464375"/>
                </a:lnTo>
                <a:lnTo>
                  <a:pt x="1844675" y="425259"/>
                </a:lnTo>
                <a:lnTo>
                  <a:pt x="1815922" y="387464"/>
                </a:lnTo>
                <a:lnTo>
                  <a:pt x="1785543" y="351040"/>
                </a:lnTo>
                <a:lnTo>
                  <a:pt x="1753590" y="316052"/>
                </a:lnTo>
                <a:lnTo>
                  <a:pt x="1720100" y="282562"/>
                </a:lnTo>
                <a:lnTo>
                  <a:pt x="1685163" y="250609"/>
                </a:lnTo>
                <a:lnTo>
                  <a:pt x="1648841" y="220281"/>
                </a:lnTo>
                <a:lnTo>
                  <a:pt x="1611160" y="191604"/>
                </a:lnTo>
                <a:lnTo>
                  <a:pt x="1572221" y="164668"/>
                </a:lnTo>
                <a:lnTo>
                  <a:pt x="1532064" y="139496"/>
                </a:lnTo>
                <a:lnTo>
                  <a:pt x="1490751" y="116179"/>
                </a:lnTo>
                <a:lnTo>
                  <a:pt x="1448346" y="94754"/>
                </a:lnTo>
                <a:lnTo>
                  <a:pt x="1404912" y="75285"/>
                </a:lnTo>
                <a:lnTo>
                  <a:pt x="1360512" y="57835"/>
                </a:lnTo>
                <a:lnTo>
                  <a:pt x="1358303" y="56718"/>
                </a:lnTo>
                <a:lnTo>
                  <a:pt x="1356106" y="56718"/>
                </a:lnTo>
                <a:lnTo>
                  <a:pt x="1353896" y="55613"/>
                </a:lnTo>
                <a:lnTo>
                  <a:pt x="1308989" y="41325"/>
                </a:lnTo>
                <a:lnTo>
                  <a:pt x="1263078" y="29019"/>
                </a:lnTo>
                <a:lnTo>
                  <a:pt x="1216253" y="18783"/>
                </a:lnTo>
                <a:lnTo>
                  <a:pt x="1168565" y="10680"/>
                </a:lnTo>
                <a:lnTo>
                  <a:pt x="1120114" y="4800"/>
                </a:lnTo>
                <a:lnTo>
                  <a:pt x="1070965" y="1206"/>
                </a:lnTo>
                <a:lnTo>
                  <a:pt x="1021207" y="0"/>
                </a:lnTo>
                <a:lnTo>
                  <a:pt x="971054" y="1397"/>
                </a:lnTo>
                <a:lnTo>
                  <a:pt x="920902" y="5461"/>
                </a:lnTo>
                <a:lnTo>
                  <a:pt x="871054" y="11988"/>
                </a:lnTo>
                <a:lnTo>
                  <a:pt x="821817" y="20802"/>
                </a:lnTo>
                <a:lnTo>
                  <a:pt x="773480" y="31699"/>
                </a:lnTo>
                <a:lnTo>
                  <a:pt x="726376" y="44475"/>
                </a:lnTo>
                <a:lnTo>
                  <a:pt x="680808" y="58940"/>
                </a:lnTo>
                <a:lnTo>
                  <a:pt x="635927" y="76022"/>
                </a:lnTo>
                <a:lnTo>
                  <a:pt x="592099" y="95148"/>
                </a:lnTo>
                <a:lnTo>
                  <a:pt x="549376" y="116268"/>
                </a:lnTo>
                <a:lnTo>
                  <a:pt x="507796" y="139306"/>
                </a:lnTo>
                <a:lnTo>
                  <a:pt x="467436" y="164223"/>
                </a:lnTo>
                <a:lnTo>
                  <a:pt x="428345" y="190944"/>
                </a:lnTo>
                <a:lnTo>
                  <a:pt x="390575" y="219417"/>
                </a:lnTo>
                <a:lnTo>
                  <a:pt x="354203" y="249593"/>
                </a:lnTo>
                <a:lnTo>
                  <a:pt x="319252" y="281406"/>
                </a:lnTo>
                <a:lnTo>
                  <a:pt x="285800" y="314794"/>
                </a:lnTo>
                <a:lnTo>
                  <a:pt x="253911" y="349707"/>
                </a:lnTo>
                <a:lnTo>
                  <a:pt x="223621" y="386092"/>
                </a:lnTo>
                <a:lnTo>
                  <a:pt x="194995" y="423875"/>
                </a:lnTo>
                <a:lnTo>
                  <a:pt x="168084" y="463003"/>
                </a:lnTo>
                <a:lnTo>
                  <a:pt x="142963" y="503415"/>
                </a:lnTo>
                <a:lnTo>
                  <a:pt x="119672" y="545071"/>
                </a:lnTo>
                <a:lnTo>
                  <a:pt x="98272" y="587895"/>
                </a:lnTo>
                <a:lnTo>
                  <a:pt x="78816" y="631837"/>
                </a:lnTo>
                <a:lnTo>
                  <a:pt x="61353" y="676833"/>
                </a:lnTo>
                <a:lnTo>
                  <a:pt x="45961" y="722820"/>
                </a:lnTo>
                <a:lnTo>
                  <a:pt x="32689" y="769759"/>
                </a:lnTo>
                <a:lnTo>
                  <a:pt x="21590" y="817575"/>
                </a:lnTo>
                <a:lnTo>
                  <a:pt x="12725" y="866127"/>
                </a:lnTo>
                <a:lnTo>
                  <a:pt x="6108" y="915631"/>
                </a:lnTo>
                <a:lnTo>
                  <a:pt x="1854" y="965746"/>
                </a:lnTo>
                <a:lnTo>
                  <a:pt x="50" y="1015403"/>
                </a:lnTo>
                <a:lnTo>
                  <a:pt x="25" y="1637017"/>
                </a:lnTo>
                <a:lnTo>
                  <a:pt x="0" y="1982304"/>
                </a:lnTo>
                <a:lnTo>
                  <a:pt x="0" y="2512364"/>
                </a:lnTo>
                <a:lnTo>
                  <a:pt x="2041309" y="2512364"/>
                </a:lnTo>
                <a:lnTo>
                  <a:pt x="2041309" y="1982304"/>
                </a:lnTo>
                <a:lnTo>
                  <a:pt x="13181432" y="1982304"/>
                </a:lnTo>
                <a:lnTo>
                  <a:pt x="13181432" y="2286508"/>
                </a:lnTo>
                <a:lnTo>
                  <a:pt x="13789863" y="1809661"/>
                </a:lnTo>
                <a:close/>
              </a:path>
            </a:pathLst>
          </a:custGeom>
          <a:solidFill>
            <a:srgbClr val="266A9A"/>
          </a:solidFill>
        </p:spPr>
        <p:txBody>
          <a:bodyPr wrap="square" lIns="0" tIns="0" rIns="0" bIns="0" rtlCol="0"/>
          <a:lstStyle/>
          <a:p>
            <a:endParaRPr/>
          </a:p>
        </p:txBody>
      </p:sp>
      <p:sp>
        <p:nvSpPr>
          <p:cNvPr id="3" name="object 3"/>
          <p:cNvSpPr/>
          <p:nvPr/>
        </p:nvSpPr>
        <p:spPr>
          <a:xfrm>
            <a:off x="4677213" y="5222637"/>
            <a:ext cx="360045" cy="360045"/>
          </a:xfrm>
          <a:custGeom>
            <a:avLst/>
            <a:gdLst/>
            <a:ahLst/>
            <a:cxnLst/>
            <a:rect l="l" t="t" r="r" b="b"/>
            <a:pathLst>
              <a:path w="360045" h="360045">
                <a:moveTo>
                  <a:pt x="179784" y="359568"/>
                </a:moveTo>
                <a:lnTo>
                  <a:pt x="127592" y="351828"/>
                </a:lnTo>
                <a:lnTo>
                  <a:pt x="79900" y="329269"/>
                </a:lnTo>
                <a:lnTo>
                  <a:pt x="40806" y="293839"/>
                </a:lnTo>
                <a:lnTo>
                  <a:pt x="13684" y="248584"/>
                </a:lnTo>
                <a:lnTo>
                  <a:pt x="863" y="197406"/>
                </a:lnTo>
                <a:lnTo>
                  <a:pt x="0" y="179784"/>
                </a:lnTo>
                <a:lnTo>
                  <a:pt x="863" y="162162"/>
                </a:lnTo>
                <a:lnTo>
                  <a:pt x="13684" y="110983"/>
                </a:lnTo>
                <a:lnTo>
                  <a:pt x="40806" y="65728"/>
                </a:lnTo>
                <a:lnTo>
                  <a:pt x="79900" y="30299"/>
                </a:lnTo>
                <a:lnTo>
                  <a:pt x="127592" y="7739"/>
                </a:lnTo>
                <a:lnTo>
                  <a:pt x="179784" y="0"/>
                </a:lnTo>
                <a:lnTo>
                  <a:pt x="197406" y="863"/>
                </a:lnTo>
                <a:lnTo>
                  <a:pt x="248583" y="13684"/>
                </a:lnTo>
                <a:lnTo>
                  <a:pt x="293839" y="40807"/>
                </a:lnTo>
                <a:lnTo>
                  <a:pt x="329268" y="79901"/>
                </a:lnTo>
                <a:lnTo>
                  <a:pt x="351829" y="127594"/>
                </a:lnTo>
                <a:lnTo>
                  <a:pt x="359568" y="179784"/>
                </a:lnTo>
                <a:lnTo>
                  <a:pt x="358705" y="197406"/>
                </a:lnTo>
                <a:lnTo>
                  <a:pt x="345882" y="248584"/>
                </a:lnTo>
                <a:lnTo>
                  <a:pt x="318760" y="293839"/>
                </a:lnTo>
                <a:lnTo>
                  <a:pt x="279666" y="329269"/>
                </a:lnTo>
                <a:lnTo>
                  <a:pt x="231973" y="351828"/>
                </a:lnTo>
                <a:lnTo>
                  <a:pt x="179784" y="359568"/>
                </a:lnTo>
                <a:close/>
              </a:path>
            </a:pathLst>
          </a:custGeom>
          <a:solidFill>
            <a:srgbClr val="266A9A"/>
          </a:solidFill>
        </p:spPr>
        <p:txBody>
          <a:bodyPr wrap="square" lIns="0" tIns="0" rIns="0" bIns="0" rtlCol="0"/>
          <a:lstStyle/>
          <a:p>
            <a:endParaRPr/>
          </a:p>
        </p:txBody>
      </p:sp>
      <p:sp>
        <p:nvSpPr>
          <p:cNvPr id="4" name="object 4"/>
          <p:cNvSpPr/>
          <p:nvPr/>
        </p:nvSpPr>
        <p:spPr>
          <a:xfrm>
            <a:off x="3814241" y="4934991"/>
            <a:ext cx="862965" cy="647700"/>
          </a:xfrm>
          <a:custGeom>
            <a:avLst/>
            <a:gdLst/>
            <a:ahLst/>
            <a:cxnLst/>
            <a:rect l="l" t="t" r="r" b="b"/>
            <a:pathLst>
              <a:path w="862964" h="647700">
                <a:moveTo>
                  <a:pt x="359575" y="467436"/>
                </a:moveTo>
                <a:lnTo>
                  <a:pt x="351828" y="415251"/>
                </a:lnTo>
                <a:lnTo>
                  <a:pt x="329272" y="367550"/>
                </a:lnTo>
                <a:lnTo>
                  <a:pt x="293839" y="328460"/>
                </a:lnTo>
                <a:lnTo>
                  <a:pt x="248589" y="301332"/>
                </a:lnTo>
                <a:lnTo>
                  <a:pt x="197408" y="288518"/>
                </a:lnTo>
                <a:lnTo>
                  <a:pt x="179781" y="287655"/>
                </a:lnTo>
                <a:lnTo>
                  <a:pt x="162166" y="288518"/>
                </a:lnTo>
                <a:lnTo>
                  <a:pt x="110985" y="301332"/>
                </a:lnTo>
                <a:lnTo>
                  <a:pt x="65722" y="328460"/>
                </a:lnTo>
                <a:lnTo>
                  <a:pt x="30302" y="367550"/>
                </a:lnTo>
                <a:lnTo>
                  <a:pt x="7734" y="415251"/>
                </a:lnTo>
                <a:lnTo>
                  <a:pt x="0" y="467436"/>
                </a:lnTo>
                <a:lnTo>
                  <a:pt x="863" y="485063"/>
                </a:lnTo>
                <a:lnTo>
                  <a:pt x="13690" y="536232"/>
                </a:lnTo>
                <a:lnTo>
                  <a:pt x="40805" y="581494"/>
                </a:lnTo>
                <a:lnTo>
                  <a:pt x="79895" y="616927"/>
                </a:lnTo>
                <a:lnTo>
                  <a:pt x="127596" y="639483"/>
                </a:lnTo>
                <a:lnTo>
                  <a:pt x="179781" y="647217"/>
                </a:lnTo>
                <a:lnTo>
                  <a:pt x="197408" y="646353"/>
                </a:lnTo>
                <a:lnTo>
                  <a:pt x="248589" y="633539"/>
                </a:lnTo>
                <a:lnTo>
                  <a:pt x="293839" y="606412"/>
                </a:lnTo>
                <a:lnTo>
                  <a:pt x="329272" y="567321"/>
                </a:lnTo>
                <a:lnTo>
                  <a:pt x="351828" y="519620"/>
                </a:lnTo>
                <a:lnTo>
                  <a:pt x="359575" y="467436"/>
                </a:lnTo>
                <a:close/>
              </a:path>
              <a:path w="862964" h="647700">
                <a:moveTo>
                  <a:pt x="862965" y="243446"/>
                </a:moveTo>
                <a:lnTo>
                  <a:pt x="856526" y="194513"/>
                </a:lnTo>
                <a:lnTo>
                  <a:pt x="840651" y="147764"/>
                </a:lnTo>
                <a:lnTo>
                  <a:pt x="815962" y="105003"/>
                </a:lnTo>
                <a:lnTo>
                  <a:pt x="783412" y="67894"/>
                </a:lnTo>
                <a:lnTo>
                  <a:pt x="744245" y="37833"/>
                </a:lnTo>
                <a:lnTo>
                  <a:pt x="699973" y="16002"/>
                </a:lnTo>
                <a:lnTo>
                  <a:pt x="652284" y="3225"/>
                </a:lnTo>
                <a:lnTo>
                  <a:pt x="603021" y="0"/>
                </a:lnTo>
                <a:lnTo>
                  <a:pt x="578396" y="2019"/>
                </a:lnTo>
                <a:lnTo>
                  <a:pt x="530313" y="13233"/>
                </a:lnTo>
                <a:lnTo>
                  <a:pt x="485343" y="33604"/>
                </a:lnTo>
                <a:lnTo>
                  <a:pt x="445223" y="62357"/>
                </a:lnTo>
                <a:lnTo>
                  <a:pt x="411467" y="98386"/>
                </a:lnTo>
                <a:lnTo>
                  <a:pt x="385406" y="140322"/>
                </a:lnTo>
                <a:lnTo>
                  <a:pt x="368007" y="186524"/>
                </a:lnTo>
                <a:lnTo>
                  <a:pt x="359968" y="235229"/>
                </a:lnTo>
                <a:lnTo>
                  <a:pt x="359575" y="259943"/>
                </a:lnTo>
                <a:lnTo>
                  <a:pt x="361594" y="284568"/>
                </a:lnTo>
                <a:lnTo>
                  <a:pt x="372795" y="332651"/>
                </a:lnTo>
                <a:lnTo>
                  <a:pt x="393179" y="377621"/>
                </a:lnTo>
                <a:lnTo>
                  <a:pt x="421932" y="417741"/>
                </a:lnTo>
                <a:lnTo>
                  <a:pt x="457962" y="451485"/>
                </a:lnTo>
                <a:lnTo>
                  <a:pt x="499884" y="477558"/>
                </a:lnTo>
                <a:lnTo>
                  <a:pt x="546087" y="494944"/>
                </a:lnTo>
                <a:lnTo>
                  <a:pt x="594804" y="502996"/>
                </a:lnTo>
                <a:lnTo>
                  <a:pt x="619506" y="503389"/>
                </a:lnTo>
                <a:lnTo>
                  <a:pt x="644144" y="501370"/>
                </a:lnTo>
                <a:lnTo>
                  <a:pt x="692226" y="490169"/>
                </a:lnTo>
                <a:lnTo>
                  <a:pt x="737184" y="469785"/>
                </a:lnTo>
                <a:lnTo>
                  <a:pt x="777316" y="441032"/>
                </a:lnTo>
                <a:lnTo>
                  <a:pt x="811060" y="405003"/>
                </a:lnTo>
                <a:lnTo>
                  <a:pt x="837133" y="363080"/>
                </a:lnTo>
                <a:lnTo>
                  <a:pt x="854519" y="316877"/>
                </a:lnTo>
                <a:lnTo>
                  <a:pt x="862558" y="268160"/>
                </a:lnTo>
                <a:lnTo>
                  <a:pt x="862965" y="251701"/>
                </a:lnTo>
                <a:lnTo>
                  <a:pt x="862965" y="243446"/>
                </a:lnTo>
                <a:close/>
              </a:path>
            </a:pathLst>
          </a:custGeom>
          <a:solidFill>
            <a:srgbClr val="266A9A"/>
          </a:solidFill>
        </p:spPr>
        <p:txBody>
          <a:bodyPr wrap="square" lIns="0" tIns="0" rIns="0" bIns="0" rtlCol="0"/>
          <a:lstStyle/>
          <a:p>
            <a:endParaRPr/>
          </a:p>
        </p:txBody>
      </p:sp>
      <p:sp>
        <p:nvSpPr>
          <p:cNvPr id="5" name="object 5"/>
          <p:cNvSpPr/>
          <p:nvPr/>
        </p:nvSpPr>
        <p:spPr>
          <a:xfrm>
            <a:off x="3670414" y="5510300"/>
            <a:ext cx="1510665" cy="503555"/>
          </a:xfrm>
          <a:custGeom>
            <a:avLst/>
            <a:gdLst/>
            <a:ahLst/>
            <a:cxnLst/>
            <a:rect l="l" t="t" r="r" b="b"/>
            <a:pathLst>
              <a:path w="1510664" h="503554">
                <a:moveTo>
                  <a:pt x="289242" y="143827"/>
                </a:moveTo>
                <a:lnTo>
                  <a:pt x="251701" y="143827"/>
                </a:lnTo>
                <a:lnTo>
                  <a:pt x="206451" y="147878"/>
                </a:lnTo>
                <a:lnTo>
                  <a:pt x="163868" y="159575"/>
                </a:lnTo>
                <a:lnTo>
                  <a:pt x="124663" y="178193"/>
                </a:lnTo>
                <a:lnTo>
                  <a:pt x="89535" y="203022"/>
                </a:lnTo>
                <a:lnTo>
                  <a:pt x="59194" y="233362"/>
                </a:lnTo>
                <a:lnTo>
                  <a:pt x="34366" y="268490"/>
                </a:lnTo>
                <a:lnTo>
                  <a:pt x="15748" y="307695"/>
                </a:lnTo>
                <a:lnTo>
                  <a:pt x="4051" y="350278"/>
                </a:lnTo>
                <a:lnTo>
                  <a:pt x="0" y="395528"/>
                </a:lnTo>
                <a:lnTo>
                  <a:pt x="0" y="467436"/>
                </a:lnTo>
                <a:lnTo>
                  <a:pt x="22199" y="500659"/>
                </a:lnTo>
                <a:lnTo>
                  <a:pt x="35953" y="503389"/>
                </a:lnTo>
                <a:lnTo>
                  <a:pt x="221894" y="503389"/>
                </a:lnTo>
                <a:lnTo>
                  <a:pt x="219240" y="494804"/>
                </a:lnTo>
                <a:lnTo>
                  <a:pt x="217322" y="485927"/>
                </a:lnTo>
                <a:lnTo>
                  <a:pt x="216141" y="476796"/>
                </a:lnTo>
                <a:lnTo>
                  <a:pt x="215747" y="395528"/>
                </a:lnTo>
                <a:lnTo>
                  <a:pt x="218922" y="340728"/>
                </a:lnTo>
                <a:lnTo>
                  <a:pt x="228206" y="287794"/>
                </a:lnTo>
                <a:lnTo>
                  <a:pt x="243268" y="237109"/>
                </a:lnTo>
                <a:lnTo>
                  <a:pt x="263728" y="188988"/>
                </a:lnTo>
                <a:lnTo>
                  <a:pt x="289242" y="143827"/>
                </a:lnTo>
                <a:close/>
              </a:path>
              <a:path w="1510664" h="503554">
                <a:moveTo>
                  <a:pt x="1222540" y="395528"/>
                </a:moveTo>
                <a:lnTo>
                  <a:pt x="1219873" y="349402"/>
                </a:lnTo>
                <a:lnTo>
                  <a:pt x="1212088" y="304838"/>
                </a:lnTo>
                <a:lnTo>
                  <a:pt x="1199476" y="262128"/>
                </a:lnTo>
                <a:lnTo>
                  <a:pt x="1182331" y="221589"/>
                </a:lnTo>
                <a:lnTo>
                  <a:pt x="1160957" y="183489"/>
                </a:lnTo>
                <a:lnTo>
                  <a:pt x="1135646" y="148145"/>
                </a:lnTo>
                <a:lnTo>
                  <a:pt x="1106690" y="115849"/>
                </a:lnTo>
                <a:lnTo>
                  <a:pt x="1074381" y="86893"/>
                </a:lnTo>
                <a:lnTo>
                  <a:pt x="1039037" y="61582"/>
                </a:lnTo>
                <a:lnTo>
                  <a:pt x="1000950" y="40195"/>
                </a:lnTo>
                <a:lnTo>
                  <a:pt x="960399" y="23063"/>
                </a:lnTo>
                <a:lnTo>
                  <a:pt x="917702" y="10439"/>
                </a:lnTo>
                <a:lnTo>
                  <a:pt x="873137" y="2654"/>
                </a:lnTo>
                <a:lnTo>
                  <a:pt x="827011" y="0"/>
                </a:lnTo>
                <a:lnTo>
                  <a:pt x="683183" y="0"/>
                </a:lnTo>
                <a:lnTo>
                  <a:pt x="637057" y="2654"/>
                </a:lnTo>
                <a:lnTo>
                  <a:pt x="592493" y="10439"/>
                </a:lnTo>
                <a:lnTo>
                  <a:pt x="549783" y="23063"/>
                </a:lnTo>
                <a:lnTo>
                  <a:pt x="509244" y="40195"/>
                </a:lnTo>
                <a:lnTo>
                  <a:pt x="471144" y="61582"/>
                </a:lnTo>
                <a:lnTo>
                  <a:pt x="435800" y="86893"/>
                </a:lnTo>
                <a:lnTo>
                  <a:pt x="403504" y="115849"/>
                </a:lnTo>
                <a:lnTo>
                  <a:pt x="374548" y="148145"/>
                </a:lnTo>
                <a:lnTo>
                  <a:pt x="349237" y="183489"/>
                </a:lnTo>
                <a:lnTo>
                  <a:pt x="327863" y="221589"/>
                </a:lnTo>
                <a:lnTo>
                  <a:pt x="310718" y="262128"/>
                </a:lnTo>
                <a:lnTo>
                  <a:pt x="298107" y="304838"/>
                </a:lnTo>
                <a:lnTo>
                  <a:pt x="290322" y="349402"/>
                </a:lnTo>
                <a:lnTo>
                  <a:pt x="287655" y="395528"/>
                </a:lnTo>
                <a:lnTo>
                  <a:pt x="287655" y="467436"/>
                </a:lnTo>
                <a:lnTo>
                  <a:pt x="290487" y="481431"/>
                </a:lnTo>
                <a:lnTo>
                  <a:pt x="298196" y="492861"/>
                </a:lnTo>
                <a:lnTo>
                  <a:pt x="309626" y="500570"/>
                </a:lnTo>
                <a:lnTo>
                  <a:pt x="323608" y="503389"/>
                </a:lnTo>
                <a:lnTo>
                  <a:pt x="1186573" y="503389"/>
                </a:lnTo>
                <a:lnTo>
                  <a:pt x="1200569" y="500570"/>
                </a:lnTo>
                <a:lnTo>
                  <a:pt x="1211999" y="492861"/>
                </a:lnTo>
                <a:lnTo>
                  <a:pt x="1219708" y="481431"/>
                </a:lnTo>
                <a:lnTo>
                  <a:pt x="1222540" y="467436"/>
                </a:lnTo>
                <a:lnTo>
                  <a:pt x="1222540" y="395528"/>
                </a:lnTo>
                <a:close/>
              </a:path>
              <a:path w="1510664" h="503554">
                <a:moveTo>
                  <a:pt x="1510195" y="395528"/>
                </a:moveTo>
                <a:lnTo>
                  <a:pt x="1506131" y="350278"/>
                </a:lnTo>
                <a:lnTo>
                  <a:pt x="1494447" y="307695"/>
                </a:lnTo>
                <a:lnTo>
                  <a:pt x="1475828" y="268490"/>
                </a:lnTo>
                <a:lnTo>
                  <a:pt x="1450987" y="233362"/>
                </a:lnTo>
                <a:lnTo>
                  <a:pt x="1420660" y="203022"/>
                </a:lnTo>
                <a:lnTo>
                  <a:pt x="1385531" y="178193"/>
                </a:lnTo>
                <a:lnTo>
                  <a:pt x="1346314" y="159575"/>
                </a:lnTo>
                <a:lnTo>
                  <a:pt x="1303731" y="147878"/>
                </a:lnTo>
                <a:lnTo>
                  <a:pt x="1258493" y="143827"/>
                </a:lnTo>
                <a:lnTo>
                  <a:pt x="1220952" y="143827"/>
                </a:lnTo>
                <a:lnTo>
                  <a:pt x="1246466" y="188988"/>
                </a:lnTo>
                <a:lnTo>
                  <a:pt x="1266926" y="237109"/>
                </a:lnTo>
                <a:lnTo>
                  <a:pt x="1281976" y="287794"/>
                </a:lnTo>
                <a:lnTo>
                  <a:pt x="1291272" y="340728"/>
                </a:lnTo>
                <a:lnTo>
                  <a:pt x="1294447" y="395528"/>
                </a:lnTo>
                <a:lnTo>
                  <a:pt x="1294053" y="476796"/>
                </a:lnTo>
                <a:lnTo>
                  <a:pt x="1292872" y="485927"/>
                </a:lnTo>
                <a:lnTo>
                  <a:pt x="1290942" y="494804"/>
                </a:lnTo>
                <a:lnTo>
                  <a:pt x="1288300" y="503389"/>
                </a:lnTo>
                <a:lnTo>
                  <a:pt x="1474228" y="503389"/>
                </a:lnTo>
                <a:lnTo>
                  <a:pt x="1507451" y="481203"/>
                </a:lnTo>
                <a:lnTo>
                  <a:pt x="1510195" y="467436"/>
                </a:lnTo>
                <a:lnTo>
                  <a:pt x="1510195" y="395528"/>
                </a:lnTo>
                <a:close/>
              </a:path>
            </a:pathLst>
          </a:custGeom>
          <a:solidFill>
            <a:srgbClr val="266A9A"/>
          </a:solidFill>
        </p:spPr>
        <p:txBody>
          <a:bodyPr wrap="square" lIns="0" tIns="0" rIns="0" bIns="0" rtlCol="0"/>
          <a:lstStyle/>
          <a:p>
            <a:endParaRPr/>
          </a:p>
        </p:txBody>
      </p:sp>
      <p:grpSp>
        <p:nvGrpSpPr>
          <p:cNvPr id="6" name="object 6"/>
          <p:cNvGrpSpPr/>
          <p:nvPr/>
        </p:nvGrpSpPr>
        <p:grpSpPr>
          <a:xfrm>
            <a:off x="3402475" y="6745927"/>
            <a:ext cx="2041525" cy="2512695"/>
            <a:chOff x="3402475" y="6745927"/>
            <a:chExt cx="2041525" cy="2512695"/>
          </a:xfrm>
        </p:grpSpPr>
        <p:sp>
          <p:nvSpPr>
            <p:cNvPr id="7" name="object 7"/>
            <p:cNvSpPr/>
            <p:nvPr/>
          </p:nvSpPr>
          <p:spPr>
            <a:xfrm>
              <a:off x="3402475" y="6745927"/>
              <a:ext cx="2041525" cy="2512695"/>
            </a:xfrm>
            <a:custGeom>
              <a:avLst/>
              <a:gdLst/>
              <a:ahLst/>
              <a:cxnLst/>
              <a:rect l="l" t="t" r="r" b="b"/>
              <a:pathLst>
                <a:path w="2041525" h="2512695">
                  <a:moveTo>
                    <a:pt x="2041302" y="2512371"/>
                  </a:moveTo>
                  <a:lnTo>
                    <a:pt x="0" y="2512371"/>
                  </a:lnTo>
                  <a:lnTo>
                    <a:pt x="40" y="1015395"/>
                  </a:lnTo>
                  <a:lnTo>
                    <a:pt x="1853" y="965745"/>
                  </a:lnTo>
                  <a:lnTo>
                    <a:pt x="6104" y="915628"/>
                  </a:lnTo>
                  <a:lnTo>
                    <a:pt x="12713" y="866128"/>
                  </a:lnTo>
                  <a:lnTo>
                    <a:pt x="21583" y="817576"/>
                  </a:lnTo>
                  <a:lnTo>
                    <a:pt x="32680" y="769758"/>
                  </a:lnTo>
                  <a:lnTo>
                    <a:pt x="45958" y="722823"/>
                  </a:lnTo>
                  <a:lnTo>
                    <a:pt x="61352" y="676829"/>
                  </a:lnTo>
                  <a:lnTo>
                    <a:pt x="78805" y="631833"/>
                  </a:lnTo>
                  <a:lnTo>
                    <a:pt x="98261" y="587895"/>
                  </a:lnTo>
                  <a:lnTo>
                    <a:pt x="119663" y="545071"/>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2"/>
                  </a:lnTo>
                  <a:lnTo>
                    <a:pt x="773478" y="31694"/>
                  </a:lnTo>
                  <a:lnTo>
                    <a:pt x="821804" y="20803"/>
                  </a:lnTo>
                  <a:lnTo>
                    <a:pt x="871046" y="11993"/>
                  </a:lnTo>
                  <a:lnTo>
                    <a:pt x="920898" y="5460"/>
                  </a:lnTo>
                  <a:lnTo>
                    <a:pt x="971051" y="1397"/>
                  </a:lnTo>
                  <a:lnTo>
                    <a:pt x="1021200" y="0"/>
                  </a:lnTo>
                  <a:lnTo>
                    <a:pt x="1070964" y="1212"/>
                  </a:lnTo>
                  <a:lnTo>
                    <a:pt x="1120110" y="4798"/>
                  </a:lnTo>
                  <a:lnTo>
                    <a:pt x="1168563" y="10680"/>
                  </a:lnTo>
                  <a:lnTo>
                    <a:pt x="1216244" y="18780"/>
                  </a:lnTo>
                  <a:lnTo>
                    <a:pt x="1263077" y="29019"/>
                  </a:lnTo>
                  <a:lnTo>
                    <a:pt x="1308984" y="41321"/>
                  </a:lnTo>
                  <a:lnTo>
                    <a:pt x="1353889" y="55608"/>
                  </a:lnTo>
                  <a:lnTo>
                    <a:pt x="1356096" y="56720"/>
                  </a:lnTo>
                  <a:lnTo>
                    <a:pt x="1358298" y="56720"/>
                  </a:lnTo>
                  <a:lnTo>
                    <a:pt x="1360500" y="57832"/>
                  </a:lnTo>
                  <a:lnTo>
                    <a:pt x="1404905" y="75284"/>
                  </a:lnTo>
                  <a:lnTo>
                    <a:pt x="1448340" y="94752"/>
                  </a:lnTo>
                  <a:lnTo>
                    <a:pt x="1490744" y="116176"/>
                  </a:lnTo>
                  <a:lnTo>
                    <a:pt x="1532055" y="139499"/>
                  </a:lnTo>
                  <a:lnTo>
                    <a:pt x="1572214" y="164662"/>
                  </a:lnTo>
                  <a:lnTo>
                    <a:pt x="1611158" y="191608"/>
                  </a:lnTo>
                  <a:lnTo>
                    <a:pt x="1648828" y="220279"/>
                  </a:lnTo>
                  <a:lnTo>
                    <a:pt x="1685162" y="250615"/>
                  </a:lnTo>
                  <a:lnTo>
                    <a:pt x="1720099" y="282561"/>
                  </a:lnTo>
                  <a:lnTo>
                    <a:pt x="1753579" y="316056"/>
                  </a:lnTo>
                  <a:lnTo>
                    <a:pt x="1785540" y="351043"/>
                  </a:lnTo>
                  <a:lnTo>
                    <a:pt x="1815922" y="387464"/>
                  </a:lnTo>
                  <a:lnTo>
                    <a:pt x="1844663" y="425261"/>
                  </a:lnTo>
                  <a:lnTo>
                    <a:pt x="1871703" y="464376"/>
                  </a:lnTo>
                  <a:lnTo>
                    <a:pt x="1896980" y="504751"/>
                  </a:lnTo>
                  <a:lnTo>
                    <a:pt x="1920435" y="546328"/>
                  </a:lnTo>
                  <a:lnTo>
                    <a:pt x="1942005" y="589047"/>
                  </a:lnTo>
                  <a:lnTo>
                    <a:pt x="1961631" y="632853"/>
                  </a:lnTo>
                  <a:lnTo>
                    <a:pt x="1979250" y="677686"/>
                  </a:lnTo>
                  <a:lnTo>
                    <a:pt x="1994802" y="723488"/>
                  </a:lnTo>
                  <a:lnTo>
                    <a:pt x="2008227" y="770201"/>
                  </a:lnTo>
                  <a:lnTo>
                    <a:pt x="2019454" y="817767"/>
                  </a:lnTo>
                  <a:lnTo>
                    <a:pt x="2028462" y="866219"/>
                  </a:lnTo>
                  <a:lnTo>
                    <a:pt x="2035126" y="915227"/>
                  </a:lnTo>
                  <a:lnTo>
                    <a:pt x="2039430" y="965004"/>
                  </a:lnTo>
                  <a:lnTo>
                    <a:pt x="2041302" y="1015395"/>
                  </a:lnTo>
                  <a:lnTo>
                    <a:pt x="2041302" y="2512371"/>
                  </a:lnTo>
                  <a:close/>
                </a:path>
              </a:pathLst>
            </a:custGeom>
            <a:solidFill>
              <a:srgbClr val="266A9A"/>
            </a:solidFill>
          </p:spPr>
          <p:txBody>
            <a:bodyPr wrap="square" lIns="0" tIns="0" rIns="0" bIns="0" rtlCol="0"/>
            <a:lstStyle/>
            <a:p>
              <a:endParaRPr/>
            </a:p>
          </p:txBody>
        </p:sp>
        <p:sp>
          <p:nvSpPr>
            <p:cNvPr id="8" name="object 8"/>
            <p:cNvSpPr/>
            <p:nvPr/>
          </p:nvSpPr>
          <p:spPr>
            <a:xfrm>
              <a:off x="4115711" y="7163374"/>
              <a:ext cx="615315" cy="838835"/>
            </a:xfrm>
            <a:custGeom>
              <a:avLst/>
              <a:gdLst/>
              <a:ahLst/>
              <a:cxnLst/>
              <a:rect l="l" t="t" r="r" b="b"/>
              <a:pathLst>
                <a:path w="615314" h="838834">
                  <a:moveTo>
                    <a:pt x="259337" y="83837"/>
                  </a:moveTo>
                  <a:lnTo>
                    <a:pt x="199533" y="83837"/>
                  </a:lnTo>
                  <a:lnTo>
                    <a:pt x="214384" y="50459"/>
                  </a:lnTo>
                  <a:lnTo>
                    <a:pt x="238692" y="23893"/>
                  </a:lnTo>
                  <a:lnTo>
                    <a:pt x="270389" y="6340"/>
                  </a:lnTo>
                  <a:lnTo>
                    <a:pt x="307404" y="0"/>
                  </a:lnTo>
                  <a:lnTo>
                    <a:pt x="344419" y="6340"/>
                  </a:lnTo>
                  <a:lnTo>
                    <a:pt x="376116" y="23893"/>
                  </a:lnTo>
                  <a:lnTo>
                    <a:pt x="400424" y="50459"/>
                  </a:lnTo>
                  <a:lnTo>
                    <a:pt x="402841" y="55891"/>
                  </a:lnTo>
                  <a:lnTo>
                    <a:pt x="307404" y="55891"/>
                  </a:lnTo>
                  <a:lnTo>
                    <a:pt x="292663" y="57939"/>
                  </a:lnTo>
                  <a:lnTo>
                    <a:pt x="279388" y="63681"/>
                  </a:lnTo>
                  <a:lnTo>
                    <a:pt x="268105" y="72515"/>
                  </a:lnTo>
                  <a:lnTo>
                    <a:pt x="259337" y="83837"/>
                  </a:lnTo>
                  <a:close/>
                </a:path>
                <a:path w="615314" h="838834">
                  <a:moveTo>
                    <a:pt x="307404" y="55891"/>
                  </a:moveTo>
                  <a:close/>
                </a:path>
                <a:path w="615314" h="838834">
                  <a:moveTo>
                    <a:pt x="415275" y="83837"/>
                  </a:moveTo>
                  <a:lnTo>
                    <a:pt x="355471" y="83837"/>
                  </a:lnTo>
                  <a:lnTo>
                    <a:pt x="346742" y="72515"/>
                  </a:lnTo>
                  <a:lnTo>
                    <a:pt x="335524" y="63681"/>
                  </a:lnTo>
                  <a:lnTo>
                    <a:pt x="322263" y="57939"/>
                  </a:lnTo>
                  <a:lnTo>
                    <a:pt x="307404" y="55891"/>
                  </a:lnTo>
                  <a:lnTo>
                    <a:pt x="402841" y="55891"/>
                  </a:lnTo>
                  <a:lnTo>
                    <a:pt x="415275" y="83837"/>
                  </a:lnTo>
                  <a:close/>
                </a:path>
                <a:path w="615314" h="838834">
                  <a:moveTo>
                    <a:pt x="503025" y="111783"/>
                  </a:moveTo>
                  <a:lnTo>
                    <a:pt x="111783" y="111783"/>
                  </a:lnTo>
                  <a:lnTo>
                    <a:pt x="113988" y="100932"/>
                  </a:lnTo>
                  <a:lnTo>
                    <a:pt x="119992" y="92046"/>
                  </a:lnTo>
                  <a:lnTo>
                    <a:pt x="128878" y="86042"/>
                  </a:lnTo>
                  <a:lnTo>
                    <a:pt x="139729" y="83837"/>
                  </a:lnTo>
                  <a:lnTo>
                    <a:pt x="475079" y="83837"/>
                  </a:lnTo>
                  <a:lnTo>
                    <a:pt x="485930" y="86042"/>
                  </a:lnTo>
                  <a:lnTo>
                    <a:pt x="494816" y="92046"/>
                  </a:lnTo>
                  <a:lnTo>
                    <a:pt x="500820" y="100932"/>
                  </a:lnTo>
                  <a:lnTo>
                    <a:pt x="503025" y="111783"/>
                  </a:lnTo>
                  <a:close/>
                </a:path>
                <a:path w="615314" h="838834">
                  <a:moveTo>
                    <a:pt x="586863" y="838375"/>
                  </a:moveTo>
                  <a:lnTo>
                    <a:pt x="27945" y="838375"/>
                  </a:lnTo>
                  <a:lnTo>
                    <a:pt x="17095" y="836170"/>
                  </a:lnTo>
                  <a:lnTo>
                    <a:pt x="8209" y="830166"/>
                  </a:lnTo>
                  <a:lnTo>
                    <a:pt x="2205" y="821280"/>
                  </a:lnTo>
                  <a:lnTo>
                    <a:pt x="0" y="810429"/>
                  </a:lnTo>
                  <a:lnTo>
                    <a:pt x="0" y="139729"/>
                  </a:lnTo>
                  <a:lnTo>
                    <a:pt x="2205" y="128878"/>
                  </a:lnTo>
                  <a:lnTo>
                    <a:pt x="8209" y="119992"/>
                  </a:lnTo>
                  <a:lnTo>
                    <a:pt x="17095" y="113988"/>
                  </a:lnTo>
                  <a:lnTo>
                    <a:pt x="27945" y="111783"/>
                  </a:lnTo>
                  <a:lnTo>
                    <a:pt x="586863" y="111783"/>
                  </a:lnTo>
                  <a:lnTo>
                    <a:pt x="597713" y="113988"/>
                  </a:lnTo>
                  <a:lnTo>
                    <a:pt x="606599" y="119992"/>
                  </a:lnTo>
                  <a:lnTo>
                    <a:pt x="612603" y="128878"/>
                  </a:lnTo>
                  <a:lnTo>
                    <a:pt x="614808" y="139729"/>
                  </a:lnTo>
                  <a:lnTo>
                    <a:pt x="167675" y="139729"/>
                  </a:lnTo>
                  <a:lnTo>
                    <a:pt x="167675" y="167675"/>
                  </a:lnTo>
                  <a:lnTo>
                    <a:pt x="83837" y="167675"/>
                  </a:lnTo>
                  <a:lnTo>
                    <a:pt x="72986" y="169880"/>
                  </a:lnTo>
                  <a:lnTo>
                    <a:pt x="64100" y="175884"/>
                  </a:lnTo>
                  <a:lnTo>
                    <a:pt x="58096" y="184770"/>
                  </a:lnTo>
                  <a:lnTo>
                    <a:pt x="55891" y="195621"/>
                  </a:lnTo>
                  <a:lnTo>
                    <a:pt x="55891" y="754538"/>
                  </a:lnTo>
                  <a:lnTo>
                    <a:pt x="58096" y="765389"/>
                  </a:lnTo>
                  <a:lnTo>
                    <a:pt x="64100" y="774274"/>
                  </a:lnTo>
                  <a:lnTo>
                    <a:pt x="72986" y="780278"/>
                  </a:lnTo>
                  <a:lnTo>
                    <a:pt x="83837" y="782484"/>
                  </a:lnTo>
                  <a:lnTo>
                    <a:pt x="614808" y="782484"/>
                  </a:lnTo>
                  <a:lnTo>
                    <a:pt x="614808" y="810429"/>
                  </a:lnTo>
                  <a:lnTo>
                    <a:pt x="612603" y="821280"/>
                  </a:lnTo>
                  <a:lnTo>
                    <a:pt x="606599" y="830166"/>
                  </a:lnTo>
                  <a:lnTo>
                    <a:pt x="597713" y="836170"/>
                  </a:lnTo>
                  <a:lnTo>
                    <a:pt x="586863" y="838375"/>
                  </a:lnTo>
                  <a:close/>
                </a:path>
                <a:path w="615314" h="838834">
                  <a:moveTo>
                    <a:pt x="614808" y="782484"/>
                  </a:moveTo>
                  <a:lnTo>
                    <a:pt x="530971" y="782484"/>
                  </a:lnTo>
                  <a:lnTo>
                    <a:pt x="541822" y="780278"/>
                  </a:lnTo>
                  <a:lnTo>
                    <a:pt x="550708" y="774274"/>
                  </a:lnTo>
                  <a:lnTo>
                    <a:pt x="556712" y="765389"/>
                  </a:lnTo>
                  <a:lnTo>
                    <a:pt x="558917" y="754538"/>
                  </a:lnTo>
                  <a:lnTo>
                    <a:pt x="558917" y="195621"/>
                  </a:lnTo>
                  <a:lnTo>
                    <a:pt x="556712" y="184770"/>
                  </a:lnTo>
                  <a:lnTo>
                    <a:pt x="550708" y="175884"/>
                  </a:lnTo>
                  <a:lnTo>
                    <a:pt x="541822" y="169880"/>
                  </a:lnTo>
                  <a:lnTo>
                    <a:pt x="530971" y="167675"/>
                  </a:lnTo>
                  <a:lnTo>
                    <a:pt x="447133" y="167675"/>
                  </a:lnTo>
                  <a:lnTo>
                    <a:pt x="447133" y="139729"/>
                  </a:lnTo>
                  <a:lnTo>
                    <a:pt x="614808" y="139729"/>
                  </a:lnTo>
                  <a:lnTo>
                    <a:pt x="614808" y="782484"/>
                  </a:lnTo>
                  <a:close/>
                </a:path>
                <a:path w="615314" h="838834">
                  <a:moveTo>
                    <a:pt x="475079" y="223566"/>
                  </a:moveTo>
                  <a:lnTo>
                    <a:pt x="139729" y="223566"/>
                  </a:lnTo>
                  <a:lnTo>
                    <a:pt x="128878" y="221361"/>
                  </a:lnTo>
                  <a:lnTo>
                    <a:pt x="119992" y="215357"/>
                  </a:lnTo>
                  <a:lnTo>
                    <a:pt x="113988" y="206471"/>
                  </a:lnTo>
                  <a:lnTo>
                    <a:pt x="111783" y="195621"/>
                  </a:lnTo>
                  <a:lnTo>
                    <a:pt x="111783" y="167675"/>
                  </a:lnTo>
                  <a:lnTo>
                    <a:pt x="503025" y="167675"/>
                  </a:lnTo>
                  <a:lnTo>
                    <a:pt x="503025" y="195621"/>
                  </a:lnTo>
                  <a:lnTo>
                    <a:pt x="500820" y="206471"/>
                  </a:lnTo>
                  <a:lnTo>
                    <a:pt x="494816" y="215357"/>
                  </a:lnTo>
                  <a:lnTo>
                    <a:pt x="485930" y="221361"/>
                  </a:lnTo>
                  <a:lnTo>
                    <a:pt x="475079" y="223566"/>
                  </a:lnTo>
                  <a:close/>
                </a:path>
                <a:path w="615314" h="838834">
                  <a:moveTo>
                    <a:pt x="245170" y="351838"/>
                  </a:moveTo>
                  <a:lnTo>
                    <a:pt x="167116" y="351838"/>
                  </a:lnTo>
                  <a:lnTo>
                    <a:pt x="202607" y="316347"/>
                  </a:lnTo>
                  <a:lnTo>
                    <a:pt x="211829" y="310216"/>
                  </a:lnTo>
                  <a:lnTo>
                    <a:pt x="222309" y="308172"/>
                  </a:lnTo>
                  <a:lnTo>
                    <a:pt x="232789" y="310216"/>
                  </a:lnTo>
                  <a:lnTo>
                    <a:pt x="242011" y="316347"/>
                  </a:lnTo>
                  <a:lnTo>
                    <a:pt x="242570" y="316347"/>
                  </a:lnTo>
                  <a:lnTo>
                    <a:pt x="248700" y="325569"/>
                  </a:lnTo>
                  <a:lnTo>
                    <a:pt x="250744" y="336048"/>
                  </a:lnTo>
                  <a:lnTo>
                    <a:pt x="248700" y="346528"/>
                  </a:lnTo>
                  <a:lnTo>
                    <a:pt x="245170" y="351838"/>
                  </a:lnTo>
                  <a:close/>
                </a:path>
                <a:path w="615314" h="838834">
                  <a:moveTo>
                    <a:pt x="475079" y="391242"/>
                  </a:moveTo>
                  <a:lnTo>
                    <a:pt x="335350" y="391242"/>
                  </a:lnTo>
                  <a:lnTo>
                    <a:pt x="324499" y="389036"/>
                  </a:lnTo>
                  <a:lnTo>
                    <a:pt x="315613" y="383032"/>
                  </a:lnTo>
                  <a:lnTo>
                    <a:pt x="309609" y="374147"/>
                  </a:lnTo>
                  <a:lnTo>
                    <a:pt x="307404" y="363296"/>
                  </a:lnTo>
                  <a:lnTo>
                    <a:pt x="309609" y="352445"/>
                  </a:lnTo>
                  <a:lnTo>
                    <a:pt x="315613" y="343559"/>
                  </a:lnTo>
                  <a:lnTo>
                    <a:pt x="324499" y="337555"/>
                  </a:lnTo>
                  <a:lnTo>
                    <a:pt x="335350" y="335350"/>
                  </a:lnTo>
                  <a:lnTo>
                    <a:pt x="475079" y="335350"/>
                  </a:lnTo>
                  <a:lnTo>
                    <a:pt x="485930" y="337555"/>
                  </a:lnTo>
                  <a:lnTo>
                    <a:pt x="494816" y="343559"/>
                  </a:lnTo>
                  <a:lnTo>
                    <a:pt x="500820" y="352445"/>
                  </a:lnTo>
                  <a:lnTo>
                    <a:pt x="503025" y="363296"/>
                  </a:lnTo>
                  <a:lnTo>
                    <a:pt x="500820" y="374147"/>
                  </a:lnTo>
                  <a:lnTo>
                    <a:pt x="494816" y="383032"/>
                  </a:lnTo>
                  <a:lnTo>
                    <a:pt x="485930" y="389036"/>
                  </a:lnTo>
                  <a:lnTo>
                    <a:pt x="475079" y="391242"/>
                  </a:lnTo>
                  <a:close/>
                </a:path>
                <a:path w="615314" h="838834">
                  <a:moveTo>
                    <a:pt x="174661" y="419187"/>
                  </a:moveTo>
                  <a:lnTo>
                    <a:pt x="160129" y="419187"/>
                  </a:lnTo>
                  <a:lnTo>
                    <a:pt x="153143" y="416393"/>
                  </a:lnTo>
                  <a:lnTo>
                    <a:pt x="147554" y="411083"/>
                  </a:lnTo>
                  <a:lnTo>
                    <a:pt x="119608" y="383137"/>
                  </a:lnTo>
                  <a:lnTo>
                    <a:pt x="113477" y="373915"/>
                  </a:lnTo>
                  <a:lnTo>
                    <a:pt x="111434" y="363435"/>
                  </a:lnTo>
                  <a:lnTo>
                    <a:pt x="113477" y="352956"/>
                  </a:lnTo>
                  <a:lnTo>
                    <a:pt x="119608" y="343734"/>
                  </a:lnTo>
                  <a:lnTo>
                    <a:pt x="128830" y="337603"/>
                  </a:lnTo>
                  <a:lnTo>
                    <a:pt x="139310" y="335559"/>
                  </a:lnTo>
                  <a:lnTo>
                    <a:pt x="149789" y="337603"/>
                  </a:lnTo>
                  <a:lnTo>
                    <a:pt x="159011" y="343734"/>
                  </a:lnTo>
                  <a:lnTo>
                    <a:pt x="167116" y="351838"/>
                  </a:lnTo>
                  <a:lnTo>
                    <a:pt x="245170" y="351838"/>
                  </a:lnTo>
                  <a:lnTo>
                    <a:pt x="242570" y="355750"/>
                  </a:lnTo>
                  <a:lnTo>
                    <a:pt x="181648" y="416672"/>
                  </a:lnTo>
                  <a:lnTo>
                    <a:pt x="174661" y="419187"/>
                  </a:lnTo>
                  <a:close/>
                </a:path>
                <a:path w="615314" h="838834">
                  <a:moveTo>
                    <a:pt x="245170" y="491567"/>
                  </a:moveTo>
                  <a:lnTo>
                    <a:pt x="167116" y="491567"/>
                  </a:lnTo>
                  <a:lnTo>
                    <a:pt x="202607" y="456076"/>
                  </a:lnTo>
                  <a:lnTo>
                    <a:pt x="211829" y="449945"/>
                  </a:lnTo>
                  <a:lnTo>
                    <a:pt x="222309" y="447902"/>
                  </a:lnTo>
                  <a:lnTo>
                    <a:pt x="232789" y="449945"/>
                  </a:lnTo>
                  <a:lnTo>
                    <a:pt x="242011" y="456076"/>
                  </a:lnTo>
                  <a:lnTo>
                    <a:pt x="242570" y="456076"/>
                  </a:lnTo>
                  <a:lnTo>
                    <a:pt x="248700" y="465298"/>
                  </a:lnTo>
                  <a:lnTo>
                    <a:pt x="250744" y="475778"/>
                  </a:lnTo>
                  <a:lnTo>
                    <a:pt x="248700" y="486257"/>
                  </a:lnTo>
                  <a:lnTo>
                    <a:pt x="245170" y="491567"/>
                  </a:lnTo>
                  <a:close/>
                </a:path>
                <a:path w="615314" h="838834">
                  <a:moveTo>
                    <a:pt x="475079" y="530971"/>
                  </a:moveTo>
                  <a:lnTo>
                    <a:pt x="335350" y="530971"/>
                  </a:lnTo>
                  <a:lnTo>
                    <a:pt x="324499" y="528766"/>
                  </a:lnTo>
                  <a:lnTo>
                    <a:pt x="315613" y="522762"/>
                  </a:lnTo>
                  <a:lnTo>
                    <a:pt x="309609" y="513876"/>
                  </a:lnTo>
                  <a:lnTo>
                    <a:pt x="307404" y="503025"/>
                  </a:lnTo>
                  <a:lnTo>
                    <a:pt x="309609" y="492174"/>
                  </a:lnTo>
                  <a:lnTo>
                    <a:pt x="315613" y="483288"/>
                  </a:lnTo>
                  <a:lnTo>
                    <a:pt x="324499" y="477284"/>
                  </a:lnTo>
                  <a:lnTo>
                    <a:pt x="335350" y="475079"/>
                  </a:lnTo>
                  <a:lnTo>
                    <a:pt x="475079" y="475079"/>
                  </a:lnTo>
                  <a:lnTo>
                    <a:pt x="485930" y="477284"/>
                  </a:lnTo>
                  <a:lnTo>
                    <a:pt x="494816" y="483288"/>
                  </a:lnTo>
                  <a:lnTo>
                    <a:pt x="500820" y="492174"/>
                  </a:lnTo>
                  <a:lnTo>
                    <a:pt x="503025" y="503025"/>
                  </a:lnTo>
                  <a:lnTo>
                    <a:pt x="500820" y="513876"/>
                  </a:lnTo>
                  <a:lnTo>
                    <a:pt x="494816" y="522762"/>
                  </a:lnTo>
                  <a:lnTo>
                    <a:pt x="485930" y="528766"/>
                  </a:lnTo>
                  <a:lnTo>
                    <a:pt x="475079" y="530971"/>
                  </a:lnTo>
                  <a:close/>
                </a:path>
                <a:path w="615314" h="838834">
                  <a:moveTo>
                    <a:pt x="174661" y="558917"/>
                  </a:moveTo>
                  <a:lnTo>
                    <a:pt x="160129" y="558917"/>
                  </a:lnTo>
                  <a:lnTo>
                    <a:pt x="153143" y="556122"/>
                  </a:lnTo>
                  <a:lnTo>
                    <a:pt x="147554" y="550812"/>
                  </a:lnTo>
                  <a:lnTo>
                    <a:pt x="119608" y="522867"/>
                  </a:lnTo>
                  <a:lnTo>
                    <a:pt x="113477" y="513644"/>
                  </a:lnTo>
                  <a:lnTo>
                    <a:pt x="111434" y="503165"/>
                  </a:lnTo>
                  <a:lnTo>
                    <a:pt x="113477" y="492685"/>
                  </a:lnTo>
                  <a:lnTo>
                    <a:pt x="119608" y="483463"/>
                  </a:lnTo>
                  <a:lnTo>
                    <a:pt x="128830" y="477332"/>
                  </a:lnTo>
                  <a:lnTo>
                    <a:pt x="139310" y="475289"/>
                  </a:lnTo>
                  <a:lnTo>
                    <a:pt x="149789" y="477332"/>
                  </a:lnTo>
                  <a:lnTo>
                    <a:pt x="159011" y="483463"/>
                  </a:lnTo>
                  <a:lnTo>
                    <a:pt x="167116" y="491567"/>
                  </a:lnTo>
                  <a:lnTo>
                    <a:pt x="245170" y="491567"/>
                  </a:lnTo>
                  <a:lnTo>
                    <a:pt x="242570" y="495480"/>
                  </a:lnTo>
                  <a:lnTo>
                    <a:pt x="181648" y="556402"/>
                  </a:lnTo>
                  <a:lnTo>
                    <a:pt x="174661" y="558917"/>
                  </a:lnTo>
                  <a:close/>
                </a:path>
                <a:path w="615314" h="838834">
                  <a:moveTo>
                    <a:pt x="245170" y="631296"/>
                  </a:moveTo>
                  <a:lnTo>
                    <a:pt x="167116" y="631296"/>
                  </a:lnTo>
                  <a:lnTo>
                    <a:pt x="202607" y="595805"/>
                  </a:lnTo>
                  <a:lnTo>
                    <a:pt x="211829" y="589675"/>
                  </a:lnTo>
                  <a:lnTo>
                    <a:pt x="222309" y="587631"/>
                  </a:lnTo>
                  <a:lnTo>
                    <a:pt x="232789" y="589675"/>
                  </a:lnTo>
                  <a:lnTo>
                    <a:pt x="242011" y="595805"/>
                  </a:lnTo>
                  <a:lnTo>
                    <a:pt x="242570" y="595805"/>
                  </a:lnTo>
                  <a:lnTo>
                    <a:pt x="248700" y="605027"/>
                  </a:lnTo>
                  <a:lnTo>
                    <a:pt x="250744" y="615507"/>
                  </a:lnTo>
                  <a:lnTo>
                    <a:pt x="248700" y="625987"/>
                  </a:lnTo>
                  <a:lnTo>
                    <a:pt x="245170" y="631296"/>
                  </a:lnTo>
                  <a:close/>
                </a:path>
                <a:path w="615314" h="838834">
                  <a:moveTo>
                    <a:pt x="475079" y="670700"/>
                  </a:moveTo>
                  <a:lnTo>
                    <a:pt x="335350" y="670700"/>
                  </a:lnTo>
                  <a:lnTo>
                    <a:pt x="324499" y="668495"/>
                  </a:lnTo>
                  <a:lnTo>
                    <a:pt x="315613" y="662491"/>
                  </a:lnTo>
                  <a:lnTo>
                    <a:pt x="309609" y="653605"/>
                  </a:lnTo>
                  <a:lnTo>
                    <a:pt x="307404" y="642754"/>
                  </a:lnTo>
                  <a:lnTo>
                    <a:pt x="309609" y="631903"/>
                  </a:lnTo>
                  <a:lnTo>
                    <a:pt x="315613" y="623018"/>
                  </a:lnTo>
                  <a:lnTo>
                    <a:pt x="324499" y="617014"/>
                  </a:lnTo>
                  <a:lnTo>
                    <a:pt x="335350" y="614808"/>
                  </a:lnTo>
                  <a:lnTo>
                    <a:pt x="475079" y="614808"/>
                  </a:lnTo>
                  <a:lnTo>
                    <a:pt x="485930" y="617014"/>
                  </a:lnTo>
                  <a:lnTo>
                    <a:pt x="494816" y="623018"/>
                  </a:lnTo>
                  <a:lnTo>
                    <a:pt x="500820" y="631903"/>
                  </a:lnTo>
                  <a:lnTo>
                    <a:pt x="503025" y="642754"/>
                  </a:lnTo>
                  <a:lnTo>
                    <a:pt x="500820" y="653605"/>
                  </a:lnTo>
                  <a:lnTo>
                    <a:pt x="494816" y="662491"/>
                  </a:lnTo>
                  <a:lnTo>
                    <a:pt x="485930" y="668495"/>
                  </a:lnTo>
                  <a:lnTo>
                    <a:pt x="475079" y="670700"/>
                  </a:lnTo>
                  <a:close/>
                </a:path>
                <a:path w="615314" h="838834">
                  <a:moveTo>
                    <a:pt x="174661" y="698646"/>
                  </a:moveTo>
                  <a:lnTo>
                    <a:pt x="160129" y="698646"/>
                  </a:lnTo>
                  <a:lnTo>
                    <a:pt x="153143" y="695851"/>
                  </a:lnTo>
                  <a:lnTo>
                    <a:pt x="147554" y="690542"/>
                  </a:lnTo>
                  <a:lnTo>
                    <a:pt x="119608" y="662596"/>
                  </a:lnTo>
                  <a:lnTo>
                    <a:pt x="113477" y="653374"/>
                  </a:lnTo>
                  <a:lnTo>
                    <a:pt x="111434" y="642894"/>
                  </a:lnTo>
                  <a:lnTo>
                    <a:pt x="113477" y="632414"/>
                  </a:lnTo>
                  <a:lnTo>
                    <a:pt x="119608" y="623192"/>
                  </a:lnTo>
                  <a:lnTo>
                    <a:pt x="128830" y="617062"/>
                  </a:lnTo>
                  <a:lnTo>
                    <a:pt x="139310" y="615018"/>
                  </a:lnTo>
                  <a:lnTo>
                    <a:pt x="149789" y="617062"/>
                  </a:lnTo>
                  <a:lnTo>
                    <a:pt x="159011" y="623192"/>
                  </a:lnTo>
                  <a:lnTo>
                    <a:pt x="167116" y="631296"/>
                  </a:lnTo>
                  <a:lnTo>
                    <a:pt x="245170" y="631296"/>
                  </a:lnTo>
                  <a:lnTo>
                    <a:pt x="242570" y="635209"/>
                  </a:lnTo>
                  <a:lnTo>
                    <a:pt x="181648" y="696131"/>
                  </a:lnTo>
                  <a:lnTo>
                    <a:pt x="174661" y="698646"/>
                  </a:lnTo>
                  <a:close/>
                </a:path>
              </a:pathLst>
            </a:custGeom>
            <a:solidFill>
              <a:srgbClr val="E7FAFE"/>
            </a:solidFill>
          </p:spPr>
          <p:txBody>
            <a:bodyPr wrap="square" lIns="0" tIns="0" rIns="0" bIns="0" rtlCol="0"/>
            <a:lstStyle/>
            <a:p>
              <a:endParaRPr/>
            </a:p>
          </p:txBody>
        </p:sp>
      </p:grpSp>
      <p:sp>
        <p:nvSpPr>
          <p:cNvPr id="9" name="object 9"/>
          <p:cNvSpPr/>
          <p:nvPr/>
        </p:nvSpPr>
        <p:spPr>
          <a:xfrm>
            <a:off x="1510400" y="4934982"/>
            <a:ext cx="1078230" cy="1078865"/>
          </a:xfrm>
          <a:custGeom>
            <a:avLst/>
            <a:gdLst/>
            <a:ahLst/>
            <a:cxnLst/>
            <a:rect l="l" t="t" r="r" b="b"/>
            <a:pathLst>
              <a:path w="1078230" h="1078864">
                <a:moveTo>
                  <a:pt x="1070222" y="1078626"/>
                </a:moveTo>
                <a:lnTo>
                  <a:pt x="7659" y="1078626"/>
                </a:lnTo>
                <a:lnTo>
                  <a:pt x="0" y="1070968"/>
                </a:lnTo>
                <a:lnTo>
                  <a:pt x="0" y="964024"/>
                </a:lnTo>
                <a:lnTo>
                  <a:pt x="3857" y="916371"/>
                </a:lnTo>
                <a:lnTo>
                  <a:pt x="15021" y="871143"/>
                </a:lnTo>
                <a:lnTo>
                  <a:pt x="32883" y="828950"/>
                </a:lnTo>
                <a:lnTo>
                  <a:pt x="56832" y="790403"/>
                </a:lnTo>
                <a:lnTo>
                  <a:pt x="86257" y="756112"/>
                </a:lnTo>
                <a:lnTo>
                  <a:pt x="120549" y="726686"/>
                </a:lnTo>
                <a:lnTo>
                  <a:pt x="159096" y="702738"/>
                </a:lnTo>
                <a:lnTo>
                  <a:pt x="201289" y="684876"/>
                </a:lnTo>
                <a:lnTo>
                  <a:pt x="246517" y="673711"/>
                </a:lnTo>
                <a:lnTo>
                  <a:pt x="294170" y="669854"/>
                </a:lnTo>
                <a:lnTo>
                  <a:pt x="783708" y="669854"/>
                </a:lnTo>
                <a:lnTo>
                  <a:pt x="831361" y="673711"/>
                </a:lnTo>
                <a:lnTo>
                  <a:pt x="876590" y="684876"/>
                </a:lnTo>
                <a:lnTo>
                  <a:pt x="918783" y="702738"/>
                </a:lnTo>
                <a:lnTo>
                  <a:pt x="957330" y="726686"/>
                </a:lnTo>
                <a:lnTo>
                  <a:pt x="991622" y="756112"/>
                </a:lnTo>
                <a:lnTo>
                  <a:pt x="1021047" y="790403"/>
                </a:lnTo>
                <a:lnTo>
                  <a:pt x="1044996" y="828950"/>
                </a:lnTo>
                <a:lnTo>
                  <a:pt x="1062858" y="871143"/>
                </a:lnTo>
                <a:lnTo>
                  <a:pt x="1074023" y="916371"/>
                </a:lnTo>
                <a:lnTo>
                  <a:pt x="1077880" y="964024"/>
                </a:lnTo>
                <a:lnTo>
                  <a:pt x="1077880" y="1070968"/>
                </a:lnTo>
                <a:lnTo>
                  <a:pt x="1070222" y="1078626"/>
                </a:lnTo>
                <a:close/>
              </a:path>
              <a:path w="1078230" h="1078864">
                <a:moveTo>
                  <a:pt x="538940" y="623856"/>
                </a:moveTo>
                <a:lnTo>
                  <a:pt x="492907" y="620468"/>
                </a:lnTo>
                <a:lnTo>
                  <a:pt x="448951" y="610627"/>
                </a:lnTo>
                <a:lnTo>
                  <a:pt x="407558" y="594820"/>
                </a:lnTo>
                <a:lnTo>
                  <a:pt x="369213" y="573533"/>
                </a:lnTo>
                <a:lnTo>
                  <a:pt x="334403" y="547253"/>
                </a:lnTo>
                <a:lnTo>
                  <a:pt x="303615" y="516464"/>
                </a:lnTo>
                <a:lnTo>
                  <a:pt x="277334" y="481655"/>
                </a:lnTo>
                <a:lnTo>
                  <a:pt x="256047" y="443310"/>
                </a:lnTo>
                <a:lnTo>
                  <a:pt x="240240" y="401917"/>
                </a:lnTo>
                <a:lnTo>
                  <a:pt x="230400" y="357961"/>
                </a:lnTo>
                <a:lnTo>
                  <a:pt x="227011" y="311928"/>
                </a:lnTo>
                <a:lnTo>
                  <a:pt x="230400" y="265895"/>
                </a:lnTo>
                <a:lnTo>
                  <a:pt x="240240" y="221939"/>
                </a:lnTo>
                <a:lnTo>
                  <a:pt x="256047" y="180546"/>
                </a:lnTo>
                <a:lnTo>
                  <a:pt x="277334" y="142201"/>
                </a:lnTo>
                <a:lnTo>
                  <a:pt x="303615" y="107392"/>
                </a:lnTo>
                <a:lnTo>
                  <a:pt x="334403" y="76603"/>
                </a:lnTo>
                <a:lnTo>
                  <a:pt x="369213" y="50323"/>
                </a:lnTo>
                <a:lnTo>
                  <a:pt x="407558" y="29036"/>
                </a:lnTo>
                <a:lnTo>
                  <a:pt x="448951" y="13229"/>
                </a:lnTo>
                <a:lnTo>
                  <a:pt x="492907" y="3388"/>
                </a:lnTo>
                <a:lnTo>
                  <a:pt x="538940" y="0"/>
                </a:lnTo>
                <a:lnTo>
                  <a:pt x="584972" y="3388"/>
                </a:lnTo>
                <a:lnTo>
                  <a:pt x="628928" y="13229"/>
                </a:lnTo>
                <a:lnTo>
                  <a:pt x="670321" y="29036"/>
                </a:lnTo>
                <a:lnTo>
                  <a:pt x="708666" y="50323"/>
                </a:lnTo>
                <a:lnTo>
                  <a:pt x="743475" y="76603"/>
                </a:lnTo>
                <a:lnTo>
                  <a:pt x="774264" y="107392"/>
                </a:lnTo>
                <a:lnTo>
                  <a:pt x="800544" y="142201"/>
                </a:lnTo>
                <a:lnTo>
                  <a:pt x="821831" y="180546"/>
                </a:lnTo>
                <a:lnTo>
                  <a:pt x="837638" y="221939"/>
                </a:lnTo>
                <a:lnTo>
                  <a:pt x="847479" y="265895"/>
                </a:lnTo>
                <a:lnTo>
                  <a:pt x="850867" y="311928"/>
                </a:lnTo>
                <a:lnTo>
                  <a:pt x="847479" y="357961"/>
                </a:lnTo>
                <a:lnTo>
                  <a:pt x="837638" y="401917"/>
                </a:lnTo>
                <a:lnTo>
                  <a:pt x="821831" y="443310"/>
                </a:lnTo>
                <a:lnTo>
                  <a:pt x="800544" y="481655"/>
                </a:lnTo>
                <a:lnTo>
                  <a:pt x="774264" y="516464"/>
                </a:lnTo>
                <a:lnTo>
                  <a:pt x="743475" y="547253"/>
                </a:lnTo>
                <a:lnTo>
                  <a:pt x="708666" y="573533"/>
                </a:lnTo>
                <a:lnTo>
                  <a:pt x="670321" y="594820"/>
                </a:lnTo>
                <a:lnTo>
                  <a:pt x="628928" y="610627"/>
                </a:lnTo>
                <a:lnTo>
                  <a:pt x="584972" y="620468"/>
                </a:lnTo>
                <a:lnTo>
                  <a:pt x="538940" y="623856"/>
                </a:lnTo>
                <a:close/>
              </a:path>
            </a:pathLst>
          </a:custGeom>
          <a:solidFill>
            <a:srgbClr val="266A9A"/>
          </a:solidFill>
        </p:spPr>
        <p:txBody>
          <a:bodyPr wrap="square" lIns="0" tIns="0" rIns="0" bIns="0" rtlCol="0"/>
          <a:lstStyle/>
          <a:p>
            <a:endParaRPr/>
          </a:p>
        </p:txBody>
      </p:sp>
      <p:grpSp>
        <p:nvGrpSpPr>
          <p:cNvPr id="10" name="object 10"/>
          <p:cNvGrpSpPr/>
          <p:nvPr/>
        </p:nvGrpSpPr>
        <p:grpSpPr>
          <a:xfrm>
            <a:off x="5777209" y="6745927"/>
            <a:ext cx="2041525" cy="2512695"/>
            <a:chOff x="5777209" y="6745927"/>
            <a:chExt cx="2041525" cy="2512695"/>
          </a:xfrm>
        </p:grpSpPr>
        <p:sp>
          <p:nvSpPr>
            <p:cNvPr id="11" name="object 11"/>
            <p:cNvSpPr/>
            <p:nvPr/>
          </p:nvSpPr>
          <p:spPr>
            <a:xfrm>
              <a:off x="5777209" y="6745927"/>
              <a:ext cx="2041525" cy="2512695"/>
            </a:xfrm>
            <a:custGeom>
              <a:avLst/>
              <a:gdLst/>
              <a:ahLst/>
              <a:cxnLst/>
              <a:rect l="l" t="t" r="r" b="b"/>
              <a:pathLst>
                <a:path w="2041525" h="2512695">
                  <a:moveTo>
                    <a:pt x="2041301" y="2512371"/>
                  </a:moveTo>
                  <a:lnTo>
                    <a:pt x="0" y="2512371"/>
                  </a:lnTo>
                  <a:lnTo>
                    <a:pt x="40" y="1015402"/>
                  </a:lnTo>
                  <a:lnTo>
                    <a:pt x="1853" y="965745"/>
                  </a:lnTo>
                  <a:lnTo>
                    <a:pt x="6104" y="915628"/>
                  </a:lnTo>
                  <a:lnTo>
                    <a:pt x="12713" y="866128"/>
                  </a:lnTo>
                  <a:lnTo>
                    <a:pt x="21583" y="817576"/>
                  </a:lnTo>
                  <a:lnTo>
                    <a:pt x="32680" y="769758"/>
                  </a:lnTo>
                  <a:lnTo>
                    <a:pt x="45958" y="722823"/>
                  </a:lnTo>
                  <a:lnTo>
                    <a:pt x="61352" y="676829"/>
                  </a:lnTo>
                  <a:lnTo>
                    <a:pt x="78805" y="631833"/>
                  </a:lnTo>
                  <a:lnTo>
                    <a:pt x="98261" y="587895"/>
                  </a:lnTo>
                  <a:lnTo>
                    <a:pt x="119663" y="545071"/>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2"/>
                  </a:lnTo>
                  <a:lnTo>
                    <a:pt x="773478" y="31694"/>
                  </a:lnTo>
                  <a:lnTo>
                    <a:pt x="821804" y="20803"/>
                  </a:lnTo>
                  <a:lnTo>
                    <a:pt x="871047" y="11993"/>
                  </a:lnTo>
                  <a:lnTo>
                    <a:pt x="920898" y="5460"/>
                  </a:lnTo>
                  <a:lnTo>
                    <a:pt x="971051" y="1397"/>
                  </a:lnTo>
                  <a:lnTo>
                    <a:pt x="1021200" y="0"/>
                  </a:lnTo>
                  <a:lnTo>
                    <a:pt x="1070963" y="1212"/>
                  </a:lnTo>
                  <a:lnTo>
                    <a:pt x="1120110" y="4798"/>
                  </a:lnTo>
                  <a:lnTo>
                    <a:pt x="1168562" y="10680"/>
                  </a:lnTo>
                  <a:lnTo>
                    <a:pt x="1216244" y="18780"/>
                  </a:lnTo>
                  <a:lnTo>
                    <a:pt x="1263077" y="29019"/>
                  </a:lnTo>
                  <a:lnTo>
                    <a:pt x="1308984" y="41321"/>
                  </a:lnTo>
                  <a:lnTo>
                    <a:pt x="1353890" y="55608"/>
                  </a:lnTo>
                  <a:lnTo>
                    <a:pt x="1356095" y="56720"/>
                  </a:lnTo>
                  <a:lnTo>
                    <a:pt x="1358298" y="56720"/>
                  </a:lnTo>
                  <a:lnTo>
                    <a:pt x="1360500" y="57832"/>
                  </a:lnTo>
                  <a:lnTo>
                    <a:pt x="1404905" y="75284"/>
                  </a:lnTo>
                  <a:lnTo>
                    <a:pt x="1448340" y="94752"/>
                  </a:lnTo>
                  <a:lnTo>
                    <a:pt x="1490743" y="116176"/>
                  </a:lnTo>
                  <a:lnTo>
                    <a:pt x="1532055" y="139499"/>
                  </a:lnTo>
                  <a:lnTo>
                    <a:pt x="1572214" y="164662"/>
                  </a:lnTo>
                  <a:lnTo>
                    <a:pt x="1611158" y="191608"/>
                  </a:lnTo>
                  <a:lnTo>
                    <a:pt x="1648828" y="220279"/>
                  </a:lnTo>
                  <a:lnTo>
                    <a:pt x="1685162" y="250615"/>
                  </a:lnTo>
                  <a:lnTo>
                    <a:pt x="1720099" y="282561"/>
                  </a:lnTo>
                  <a:lnTo>
                    <a:pt x="1753579" y="316056"/>
                  </a:lnTo>
                  <a:lnTo>
                    <a:pt x="1785540" y="351043"/>
                  </a:lnTo>
                  <a:lnTo>
                    <a:pt x="1815921" y="387464"/>
                  </a:lnTo>
                  <a:lnTo>
                    <a:pt x="1844663" y="425261"/>
                  </a:lnTo>
                  <a:lnTo>
                    <a:pt x="1871702" y="464376"/>
                  </a:lnTo>
                  <a:lnTo>
                    <a:pt x="1896980" y="504751"/>
                  </a:lnTo>
                  <a:lnTo>
                    <a:pt x="1920434" y="546328"/>
                  </a:lnTo>
                  <a:lnTo>
                    <a:pt x="1942005" y="589047"/>
                  </a:lnTo>
                  <a:lnTo>
                    <a:pt x="1961630" y="632853"/>
                  </a:lnTo>
                  <a:lnTo>
                    <a:pt x="1979250" y="677686"/>
                  </a:lnTo>
                  <a:lnTo>
                    <a:pt x="1994802" y="723488"/>
                  </a:lnTo>
                  <a:lnTo>
                    <a:pt x="2008227" y="770201"/>
                  </a:lnTo>
                  <a:lnTo>
                    <a:pt x="2019453" y="817767"/>
                  </a:lnTo>
                  <a:lnTo>
                    <a:pt x="2028462" y="866219"/>
                  </a:lnTo>
                  <a:lnTo>
                    <a:pt x="2035125" y="915227"/>
                  </a:lnTo>
                  <a:lnTo>
                    <a:pt x="2039429" y="965004"/>
                  </a:lnTo>
                  <a:lnTo>
                    <a:pt x="2041301" y="1015402"/>
                  </a:lnTo>
                  <a:lnTo>
                    <a:pt x="2041301" y="2512371"/>
                  </a:lnTo>
                  <a:close/>
                </a:path>
              </a:pathLst>
            </a:custGeom>
            <a:solidFill>
              <a:srgbClr val="266A9A"/>
            </a:solidFill>
          </p:spPr>
          <p:txBody>
            <a:bodyPr wrap="square" lIns="0" tIns="0" rIns="0" bIns="0" rtlCol="0"/>
            <a:lstStyle/>
            <a:p>
              <a:endParaRPr/>
            </a:p>
          </p:txBody>
        </p:sp>
        <p:sp>
          <p:nvSpPr>
            <p:cNvPr id="12" name="object 12"/>
            <p:cNvSpPr/>
            <p:nvPr/>
          </p:nvSpPr>
          <p:spPr>
            <a:xfrm>
              <a:off x="6452030" y="7163015"/>
              <a:ext cx="723900" cy="838200"/>
            </a:xfrm>
            <a:custGeom>
              <a:avLst/>
              <a:gdLst/>
              <a:ahLst/>
              <a:cxnLst/>
              <a:rect l="l" t="t" r="r" b="b"/>
              <a:pathLst>
                <a:path w="723900" h="838200">
                  <a:moveTo>
                    <a:pt x="27969" y="727213"/>
                  </a:moveTo>
                  <a:lnTo>
                    <a:pt x="17086" y="725014"/>
                  </a:lnTo>
                  <a:lnTo>
                    <a:pt x="8195" y="719018"/>
                  </a:lnTo>
                  <a:lnTo>
                    <a:pt x="2199" y="710127"/>
                  </a:lnTo>
                  <a:lnTo>
                    <a:pt x="0" y="699243"/>
                  </a:lnTo>
                  <a:lnTo>
                    <a:pt x="0" y="27969"/>
                  </a:lnTo>
                  <a:lnTo>
                    <a:pt x="2199" y="17085"/>
                  </a:lnTo>
                  <a:lnTo>
                    <a:pt x="8195" y="8194"/>
                  </a:lnTo>
                  <a:lnTo>
                    <a:pt x="17086" y="2198"/>
                  </a:lnTo>
                  <a:lnTo>
                    <a:pt x="27968" y="0"/>
                  </a:lnTo>
                  <a:lnTo>
                    <a:pt x="475487" y="0"/>
                  </a:lnTo>
                  <a:lnTo>
                    <a:pt x="486369" y="2198"/>
                  </a:lnTo>
                  <a:lnTo>
                    <a:pt x="495260" y="8194"/>
                  </a:lnTo>
                  <a:lnTo>
                    <a:pt x="501256" y="17085"/>
                  </a:lnTo>
                  <a:lnTo>
                    <a:pt x="503455" y="27969"/>
                  </a:lnTo>
                  <a:lnTo>
                    <a:pt x="501256" y="38853"/>
                  </a:lnTo>
                  <a:lnTo>
                    <a:pt x="495260" y="47744"/>
                  </a:lnTo>
                  <a:lnTo>
                    <a:pt x="486369" y="53740"/>
                  </a:lnTo>
                  <a:lnTo>
                    <a:pt x="475486" y="55939"/>
                  </a:lnTo>
                  <a:lnTo>
                    <a:pt x="55939" y="55939"/>
                  </a:lnTo>
                  <a:lnTo>
                    <a:pt x="55939" y="699243"/>
                  </a:lnTo>
                  <a:lnTo>
                    <a:pt x="53740" y="710127"/>
                  </a:lnTo>
                  <a:lnTo>
                    <a:pt x="47744" y="719018"/>
                  </a:lnTo>
                  <a:lnTo>
                    <a:pt x="38853" y="725014"/>
                  </a:lnTo>
                  <a:lnTo>
                    <a:pt x="27969" y="727213"/>
                  </a:lnTo>
                  <a:close/>
                </a:path>
                <a:path w="723900" h="838200">
                  <a:moveTo>
                    <a:pt x="703662" y="838199"/>
                  </a:moveTo>
                  <a:lnTo>
                    <a:pt x="135430" y="838199"/>
                  </a:lnTo>
                  <a:lnTo>
                    <a:pt x="128965" y="836893"/>
                  </a:lnTo>
                  <a:lnTo>
                    <a:pt x="120074" y="830897"/>
                  </a:lnTo>
                  <a:lnTo>
                    <a:pt x="114078" y="822006"/>
                  </a:lnTo>
                  <a:lnTo>
                    <a:pt x="111879" y="811122"/>
                  </a:lnTo>
                  <a:lnTo>
                    <a:pt x="111879" y="139848"/>
                  </a:lnTo>
                  <a:lnTo>
                    <a:pt x="114078" y="128964"/>
                  </a:lnTo>
                  <a:lnTo>
                    <a:pt x="120074" y="120073"/>
                  </a:lnTo>
                  <a:lnTo>
                    <a:pt x="128965" y="114077"/>
                  </a:lnTo>
                  <a:lnTo>
                    <a:pt x="139848" y="111878"/>
                  </a:lnTo>
                  <a:lnTo>
                    <a:pt x="540040" y="111878"/>
                  </a:lnTo>
                  <a:lnTo>
                    <a:pt x="547172" y="114843"/>
                  </a:lnTo>
                  <a:lnTo>
                    <a:pt x="553997" y="121724"/>
                  </a:lnTo>
                  <a:lnTo>
                    <a:pt x="555367" y="123486"/>
                  </a:lnTo>
                  <a:lnTo>
                    <a:pt x="556514" y="125388"/>
                  </a:lnTo>
                  <a:lnTo>
                    <a:pt x="598944" y="167818"/>
                  </a:lnTo>
                  <a:lnTo>
                    <a:pt x="167818" y="167818"/>
                  </a:lnTo>
                  <a:lnTo>
                    <a:pt x="167818" y="783153"/>
                  </a:lnTo>
                  <a:lnTo>
                    <a:pt x="723697" y="783153"/>
                  </a:lnTo>
                  <a:lnTo>
                    <a:pt x="723697" y="823960"/>
                  </a:lnTo>
                  <a:lnTo>
                    <a:pt x="719018" y="830897"/>
                  </a:lnTo>
                  <a:lnTo>
                    <a:pt x="710127" y="836893"/>
                  </a:lnTo>
                  <a:lnTo>
                    <a:pt x="703662" y="838199"/>
                  </a:lnTo>
                  <a:close/>
                </a:path>
                <a:path w="723900" h="838200">
                  <a:moveTo>
                    <a:pt x="723697" y="783153"/>
                  </a:moveTo>
                  <a:lnTo>
                    <a:pt x="671274" y="783153"/>
                  </a:lnTo>
                  <a:lnTo>
                    <a:pt x="671274" y="335636"/>
                  </a:lnTo>
                  <a:lnTo>
                    <a:pt x="523985" y="335636"/>
                  </a:lnTo>
                  <a:lnTo>
                    <a:pt x="516825" y="332672"/>
                  </a:lnTo>
                  <a:lnTo>
                    <a:pt x="506336" y="322099"/>
                  </a:lnTo>
                  <a:lnTo>
                    <a:pt x="503399" y="314939"/>
                  </a:lnTo>
                  <a:lnTo>
                    <a:pt x="504406" y="167818"/>
                  </a:lnTo>
                  <a:lnTo>
                    <a:pt x="598944" y="167818"/>
                  </a:lnTo>
                  <a:lnTo>
                    <a:pt x="639193" y="208066"/>
                  </a:lnTo>
                  <a:lnTo>
                    <a:pt x="560066" y="208066"/>
                  </a:lnTo>
                  <a:lnTo>
                    <a:pt x="559591" y="279697"/>
                  </a:lnTo>
                  <a:lnTo>
                    <a:pt x="710823" y="279697"/>
                  </a:lnTo>
                  <a:lnTo>
                    <a:pt x="719494" y="288367"/>
                  </a:lnTo>
                  <a:lnTo>
                    <a:pt x="721256" y="290241"/>
                  </a:lnTo>
                  <a:lnTo>
                    <a:pt x="722738" y="292283"/>
                  </a:lnTo>
                  <a:lnTo>
                    <a:pt x="723697" y="294083"/>
                  </a:lnTo>
                  <a:lnTo>
                    <a:pt x="723697" y="783153"/>
                  </a:lnTo>
                  <a:close/>
                </a:path>
                <a:path w="723900" h="838200">
                  <a:moveTo>
                    <a:pt x="710823" y="279697"/>
                  </a:moveTo>
                  <a:lnTo>
                    <a:pt x="631725" y="279697"/>
                  </a:lnTo>
                  <a:lnTo>
                    <a:pt x="560066" y="208066"/>
                  </a:lnTo>
                  <a:lnTo>
                    <a:pt x="639193" y="208066"/>
                  </a:lnTo>
                  <a:lnTo>
                    <a:pt x="710823" y="279697"/>
                  </a:lnTo>
                  <a:close/>
                </a:path>
                <a:path w="723900" h="838200">
                  <a:moveTo>
                    <a:pt x="419546" y="407547"/>
                  </a:moveTo>
                  <a:lnTo>
                    <a:pt x="251727" y="407547"/>
                  </a:lnTo>
                  <a:lnTo>
                    <a:pt x="240844" y="405348"/>
                  </a:lnTo>
                  <a:lnTo>
                    <a:pt x="231953" y="399352"/>
                  </a:lnTo>
                  <a:lnTo>
                    <a:pt x="225957" y="390461"/>
                  </a:lnTo>
                  <a:lnTo>
                    <a:pt x="223758" y="379577"/>
                  </a:lnTo>
                  <a:lnTo>
                    <a:pt x="225957" y="368705"/>
                  </a:lnTo>
                  <a:lnTo>
                    <a:pt x="231953" y="359813"/>
                  </a:lnTo>
                  <a:lnTo>
                    <a:pt x="240844" y="353810"/>
                  </a:lnTo>
                  <a:lnTo>
                    <a:pt x="251727" y="351607"/>
                  </a:lnTo>
                  <a:lnTo>
                    <a:pt x="419546" y="351607"/>
                  </a:lnTo>
                  <a:lnTo>
                    <a:pt x="430430" y="353810"/>
                  </a:lnTo>
                  <a:lnTo>
                    <a:pt x="439321" y="359813"/>
                  </a:lnTo>
                  <a:lnTo>
                    <a:pt x="445317" y="368705"/>
                  </a:lnTo>
                  <a:lnTo>
                    <a:pt x="447516" y="379577"/>
                  </a:lnTo>
                  <a:lnTo>
                    <a:pt x="445317" y="390461"/>
                  </a:lnTo>
                  <a:lnTo>
                    <a:pt x="439321" y="399352"/>
                  </a:lnTo>
                  <a:lnTo>
                    <a:pt x="430430" y="405348"/>
                  </a:lnTo>
                  <a:lnTo>
                    <a:pt x="419546" y="407547"/>
                  </a:lnTo>
                  <a:close/>
                </a:path>
                <a:path w="723900" h="838200">
                  <a:moveTo>
                    <a:pt x="475486" y="503455"/>
                  </a:moveTo>
                  <a:lnTo>
                    <a:pt x="251727" y="503455"/>
                  </a:lnTo>
                  <a:lnTo>
                    <a:pt x="240844" y="501256"/>
                  </a:lnTo>
                  <a:lnTo>
                    <a:pt x="231953" y="495260"/>
                  </a:lnTo>
                  <a:lnTo>
                    <a:pt x="225957" y="486369"/>
                  </a:lnTo>
                  <a:lnTo>
                    <a:pt x="223758" y="475485"/>
                  </a:lnTo>
                  <a:lnTo>
                    <a:pt x="225957" y="464601"/>
                  </a:lnTo>
                  <a:lnTo>
                    <a:pt x="231953" y="455711"/>
                  </a:lnTo>
                  <a:lnTo>
                    <a:pt x="240844" y="449715"/>
                  </a:lnTo>
                  <a:lnTo>
                    <a:pt x="251727" y="447515"/>
                  </a:lnTo>
                  <a:lnTo>
                    <a:pt x="475486" y="447515"/>
                  </a:lnTo>
                  <a:lnTo>
                    <a:pt x="486369" y="449715"/>
                  </a:lnTo>
                  <a:lnTo>
                    <a:pt x="495260" y="455711"/>
                  </a:lnTo>
                  <a:lnTo>
                    <a:pt x="501256" y="464601"/>
                  </a:lnTo>
                  <a:lnTo>
                    <a:pt x="503455" y="475485"/>
                  </a:lnTo>
                  <a:lnTo>
                    <a:pt x="501256" y="486369"/>
                  </a:lnTo>
                  <a:lnTo>
                    <a:pt x="495260" y="495260"/>
                  </a:lnTo>
                  <a:lnTo>
                    <a:pt x="486369" y="501256"/>
                  </a:lnTo>
                  <a:lnTo>
                    <a:pt x="475486" y="503455"/>
                  </a:lnTo>
                  <a:close/>
                </a:path>
                <a:path w="723900" h="838200">
                  <a:moveTo>
                    <a:pt x="559395" y="599363"/>
                  </a:moveTo>
                  <a:lnTo>
                    <a:pt x="251727" y="599363"/>
                  </a:lnTo>
                  <a:lnTo>
                    <a:pt x="240844" y="597160"/>
                  </a:lnTo>
                  <a:lnTo>
                    <a:pt x="231953" y="591158"/>
                  </a:lnTo>
                  <a:lnTo>
                    <a:pt x="225957" y="582266"/>
                  </a:lnTo>
                  <a:lnTo>
                    <a:pt x="223758" y="571394"/>
                  </a:lnTo>
                  <a:lnTo>
                    <a:pt x="225957" y="560510"/>
                  </a:lnTo>
                  <a:lnTo>
                    <a:pt x="231953" y="551619"/>
                  </a:lnTo>
                  <a:lnTo>
                    <a:pt x="240844" y="545623"/>
                  </a:lnTo>
                  <a:lnTo>
                    <a:pt x="251727" y="543424"/>
                  </a:lnTo>
                  <a:lnTo>
                    <a:pt x="559395" y="543424"/>
                  </a:lnTo>
                  <a:lnTo>
                    <a:pt x="570279" y="545623"/>
                  </a:lnTo>
                  <a:lnTo>
                    <a:pt x="579169" y="551619"/>
                  </a:lnTo>
                  <a:lnTo>
                    <a:pt x="585165" y="560510"/>
                  </a:lnTo>
                  <a:lnTo>
                    <a:pt x="587365" y="571394"/>
                  </a:lnTo>
                  <a:lnTo>
                    <a:pt x="585165" y="582266"/>
                  </a:lnTo>
                  <a:lnTo>
                    <a:pt x="579169" y="591158"/>
                  </a:lnTo>
                  <a:lnTo>
                    <a:pt x="570279" y="597160"/>
                  </a:lnTo>
                  <a:lnTo>
                    <a:pt x="559395" y="599363"/>
                  </a:lnTo>
                  <a:close/>
                </a:path>
              </a:pathLst>
            </a:custGeom>
            <a:solidFill>
              <a:srgbClr val="E7FAFE"/>
            </a:solidFill>
          </p:spPr>
          <p:txBody>
            <a:bodyPr wrap="square" lIns="0" tIns="0" rIns="0" bIns="0" rtlCol="0"/>
            <a:lstStyle/>
            <a:p>
              <a:endParaRPr/>
            </a:p>
          </p:txBody>
        </p:sp>
      </p:grpSp>
      <p:sp>
        <p:nvSpPr>
          <p:cNvPr id="13" name="object 13"/>
          <p:cNvSpPr/>
          <p:nvPr/>
        </p:nvSpPr>
        <p:spPr>
          <a:xfrm>
            <a:off x="1726907" y="7163815"/>
            <a:ext cx="666750" cy="837565"/>
          </a:xfrm>
          <a:custGeom>
            <a:avLst/>
            <a:gdLst/>
            <a:ahLst/>
            <a:cxnLst/>
            <a:rect l="l" t="t" r="r" b="b"/>
            <a:pathLst>
              <a:path w="666750" h="837565">
                <a:moveTo>
                  <a:pt x="548182" y="600430"/>
                </a:moveTo>
                <a:lnTo>
                  <a:pt x="123012" y="600430"/>
                </a:lnTo>
                <a:lnTo>
                  <a:pt x="123012" y="659828"/>
                </a:lnTo>
                <a:lnTo>
                  <a:pt x="548182" y="659828"/>
                </a:lnTo>
                <a:lnTo>
                  <a:pt x="548182" y="600430"/>
                </a:lnTo>
                <a:close/>
              </a:path>
              <a:path w="666750" h="837565">
                <a:moveTo>
                  <a:pt x="548182" y="471347"/>
                </a:moveTo>
                <a:lnTo>
                  <a:pt x="123012" y="471347"/>
                </a:lnTo>
                <a:lnTo>
                  <a:pt x="123012" y="530745"/>
                </a:lnTo>
                <a:lnTo>
                  <a:pt x="548182" y="530745"/>
                </a:lnTo>
                <a:lnTo>
                  <a:pt x="548182" y="471347"/>
                </a:lnTo>
                <a:close/>
              </a:path>
              <a:path w="666750" h="837565">
                <a:moveTo>
                  <a:pt x="548182" y="342290"/>
                </a:moveTo>
                <a:lnTo>
                  <a:pt x="123012" y="342290"/>
                </a:lnTo>
                <a:lnTo>
                  <a:pt x="123012" y="401701"/>
                </a:lnTo>
                <a:lnTo>
                  <a:pt x="548182" y="401701"/>
                </a:lnTo>
                <a:lnTo>
                  <a:pt x="548182" y="342290"/>
                </a:lnTo>
                <a:close/>
              </a:path>
              <a:path w="666750" h="837565">
                <a:moveTo>
                  <a:pt x="666750" y="226428"/>
                </a:moveTo>
                <a:lnTo>
                  <a:pt x="654939" y="213245"/>
                </a:lnTo>
                <a:lnTo>
                  <a:pt x="611962" y="165214"/>
                </a:lnTo>
                <a:lnTo>
                  <a:pt x="611962" y="272630"/>
                </a:lnTo>
                <a:lnTo>
                  <a:pt x="611962" y="724801"/>
                </a:lnTo>
                <a:lnTo>
                  <a:pt x="607758" y="745528"/>
                </a:lnTo>
                <a:lnTo>
                  <a:pt x="596315" y="762469"/>
                </a:lnTo>
                <a:lnTo>
                  <a:pt x="579374" y="773899"/>
                </a:lnTo>
                <a:lnTo>
                  <a:pt x="558660" y="778103"/>
                </a:lnTo>
                <a:lnTo>
                  <a:pt x="112560" y="778103"/>
                </a:lnTo>
                <a:lnTo>
                  <a:pt x="91833" y="773899"/>
                </a:lnTo>
                <a:lnTo>
                  <a:pt x="74879" y="762469"/>
                </a:lnTo>
                <a:lnTo>
                  <a:pt x="63449" y="745528"/>
                </a:lnTo>
                <a:lnTo>
                  <a:pt x="59258" y="724801"/>
                </a:lnTo>
                <a:lnTo>
                  <a:pt x="59258" y="112712"/>
                </a:lnTo>
                <a:lnTo>
                  <a:pt x="63449" y="91973"/>
                </a:lnTo>
                <a:lnTo>
                  <a:pt x="74879" y="75031"/>
                </a:lnTo>
                <a:lnTo>
                  <a:pt x="91833" y="63601"/>
                </a:lnTo>
                <a:lnTo>
                  <a:pt x="112560" y="59410"/>
                </a:lnTo>
                <a:lnTo>
                  <a:pt x="421182" y="59410"/>
                </a:lnTo>
                <a:lnTo>
                  <a:pt x="421182" y="272630"/>
                </a:lnTo>
                <a:lnTo>
                  <a:pt x="611962" y="272630"/>
                </a:lnTo>
                <a:lnTo>
                  <a:pt x="611962" y="165214"/>
                </a:lnTo>
                <a:lnTo>
                  <a:pt x="575233" y="124155"/>
                </a:lnTo>
                <a:lnTo>
                  <a:pt x="575233" y="213245"/>
                </a:lnTo>
                <a:lnTo>
                  <a:pt x="480580" y="213245"/>
                </a:lnTo>
                <a:lnTo>
                  <a:pt x="480580" y="107454"/>
                </a:lnTo>
                <a:lnTo>
                  <a:pt x="575233" y="213245"/>
                </a:lnTo>
                <a:lnTo>
                  <a:pt x="575233" y="124155"/>
                </a:lnTo>
                <a:lnTo>
                  <a:pt x="560298" y="107454"/>
                </a:lnTo>
                <a:lnTo>
                  <a:pt x="517309" y="59410"/>
                </a:lnTo>
                <a:lnTo>
                  <a:pt x="464159" y="0"/>
                </a:lnTo>
                <a:lnTo>
                  <a:pt x="112560" y="0"/>
                </a:lnTo>
                <a:lnTo>
                  <a:pt x="68732" y="8877"/>
                </a:lnTo>
                <a:lnTo>
                  <a:pt x="32905" y="33058"/>
                </a:lnTo>
                <a:lnTo>
                  <a:pt x="8724" y="68884"/>
                </a:lnTo>
                <a:lnTo>
                  <a:pt x="0" y="112026"/>
                </a:lnTo>
                <a:lnTo>
                  <a:pt x="0" y="725487"/>
                </a:lnTo>
                <a:lnTo>
                  <a:pt x="8724" y="768629"/>
                </a:lnTo>
                <a:lnTo>
                  <a:pt x="32905" y="804456"/>
                </a:lnTo>
                <a:lnTo>
                  <a:pt x="68732" y="828624"/>
                </a:lnTo>
                <a:lnTo>
                  <a:pt x="112090" y="837399"/>
                </a:lnTo>
                <a:lnTo>
                  <a:pt x="559130" y="837399"/>
                </a:lnTo>
                <a:lnTo>
                  <a:pt x="602488" y="828636"/>
                </a:lnTo>
                <a:lnTo>
                  <a:pt x="638314" y="804456"/>
                </a:lnTo>
                <a:lnTo>
                  <a:pt x="662482" y="768629"/>
                </a:lnTo>
                <a:lnTo>
                  <a:pt x="666750" y="747598"/>
                </a:lnTo>
                <a:lnTo>
                  <a:pt x="666750" y="226428"/>
                </a:lnTo>
                <a:close/>
              </a:path>
            </a:pathLst>
          </a:custGeom>
          <a:solidFill>
            <a:srgbClr val="E7FAFE"/>
          </a:solidFill>
        </p:spPr>
        <p:txBody>
          <a:bodyPr wrap="square" lIns="0" tIns="0" rIns="0" bIns="0" rtlCol="0"/>
          <a:lstStyle/>
          <a:p>
            <a:endParaRPr/>
          </a:p>
        </p:txBody>
      </p:sp>
      <p:grpSp>
        <p:nvGrpSpPr>
          <p:cNvPr id="14" name="object 14"/>
          <p:cNvGrpSpPr/>
          <p:nvPr/>
        </p:nvGrpSpPr>
        <p:grpSpPr>
          <a:xfrm>
            <a:off x="15134935" y="1504950"/>
            <a:ext cx="2041525" cy="7753350"/>
            <a:chOff x="15134935" y="1504950"/>
            <a:chExt cx="2041525" cy="7753350"/>
          </a:xfrm>
        </p:grpSpPr>
        <p:sp>
          <p:nvSpPr>
            <p:cNvPr id="15" name="object 15"/>
            <p:cNvSpPr/>
            <p:nvPr/>
          </p:nvSpPr>
          <p:spPr>
            <a:xfrm>
              <a:off x="15134935" y="1504950"/>
              <a:ext cx="2041525" cy="7753350"/>
            </a:xfrm>
            <a:custGeom>
              <a:avLst/>
              <a:gdLst/>
              <a:ahLst/>
              <a:cxnLst/>
              <a:rect l="l" t="t" r="r" b="b"/>
              <a:pathLst>
                <a:path w="2041525" h="7753350">
                  <a:moveTo>
                    <a:pt x="2041301" y="7753349"/>
                  </a:moveTo>
                  <a:lnTo>
                    <a:pt x="0" y="7753349"/>
                  </a:lnTo>
                  <a:lnTo>
                    <a:pt x="0" y="1136733"/>
                  </a:lnTo>
                  <a:lnTo>
                    <a:pt x="1549" y="1079175"/>
                  </a:lnTo>
                  <a:lnTo>
                    <a:pt x="5030" y="1022964"/>
                  </a:lnTo>
                  <a:lnTo>
                    <a:pt x="10403" y="968110"/>
                  </a:lnTo>
                  <a:lnTo>
                    <a:pt x="17627" y="914628"/>
                  </a:lnTo>
                  <a:lnTo>
                    <a:pt x="26660" y="862528"/>
                  </a:lnTo>
                  <a:lnTo>
                    <a:pt x="37463" y="811823"/>
                  </a:lnTo>
                  <a:lnTo>
                    <a:pt x="49995" y="762526"/>
                  </a:lnTo>
                  <a:lnTo>
                    <a:pt x="64215" y="714648"/>
                  </a:lnTo>
                  <a:lnTo>
                    <a:pt x="80083" y="668203"/>
                  </a:lnTo>
                  <a:lnTo>
                    <a:pt x="97557" y="623202"/>
                  </a:lnTo>
                  <a:lnTo>
                    <a:pt x="116598" y="579657"/>
                  </a:lnTo>
                  <a:lnTo>
                    <a:pt x="137164" y="537582"/>
                  </a:lnTo>
                  <a:lnTo>
                    <a:pt x="159215" y="496987"/>
                  </a:lnTo>
                  <a:lnTo>
                    <a:pt x="182710" y="457886"/>
                  </a:lnTo>
                  <a:lnTo>
                    <a:pt x="207609" y="420291"/>
                  </a:lnTo>
                  <a:lnTo>
                    <a:pt x="233870" y="384214"/>
                  </a:lnTo>
                  <a:lnTo>
                    <a:pt x="261454" y="349667"/>
                  </a:lnTo>
                  <a:lnTo>
                    <a:pt x="290320" y="316663"/>
                  </a:lnTo>
                  <a:lnTo>
                    <a:pt x="320426" y="285213"/>
                  </a:lnTo>
                  <a:lnTo>
                    <a:pt x="351733" y="255331"/>
                  </a:lnTo>
                  <a:lnTo>
                    <a:pt x="384200" y="227029"/>
                  </a:lnTo>
                  <a:lnTo>
                    <a:pt x="417785" y="200318"/>
                  </a:lnTo>
                  <a:lnTo>
                    <a:pt x="452449" y="175211"/>
                  </a:lnTo>
                  <a:lnTo>
                    <a:pt x="488151" y="151721"/>
                  </a:lnTo>
                  <a:lnTo>
                    <a:pt x="524849" y="129859"/>
                  </a:lnTo>
                  <a:lnTo>
                    <a:pt x="562504" y="109638"/>
                  </a:lnTo>
                  <a:lnTo>
                    <a:pt x="601075" y="91070"/>
                  </a:lnTo>
                  <a:lnTo>
                    <a:pt x="640521" y="74168"/>
                  </a:lnTo>
                  <a:lnTo>
                    <a:pt x="680801" y="58944"/>
                  </a:lnTo>
                  <a:lnTo>
                    <a:pt x="726375" y="44473"/>
                  </a:lnTo>
                  <a:lnTo>
                    <a:pt x="773478" y="31694"/>
                  </a:lnTo>
                  <a:lnTo>
                    <a:pt x="821804" y="20803"/>
                  </a:lnTo>
                  <a:lnTo>
                    <a:pt x="871046" y="11993"/>
                  </a:lnTo>
                  <a:lnTo>
                    <a:pt x="920898" y="5460"/>
                  </a:lnTo>
                  <a:lnTo>
                    <a:pt x="971051" y="1397"/>
                  </a:lnTo>
                  <a:lnTo>
                    <a:pt x="1021197"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1"/>
                  </a:lnTo>
                  <a:lnTo>
                    <a:pt x="1401765" y="73975"/>
                  </a:lnTo>
                  <a:lnTo>
                    <a:pt x="1442197" y="91892"/>
                  </a:lnTo>
                  <a:lnTo>
                    <a:pt x="1481747" y="111566"/>
                  </a:lnTo>
                  <a:lnTo>
                    <a:pt x="1520367" y="132984"/>
                  </a:lnTo>
                  <a:lnTo>
                    <a:pt x="1558007" y="156130"/>
                  </a:lnTo>
                  <a:lnTo>
                    <a:pt x="1594620" y="180991"/>
                  </a:lnTo>
                  <a:lnTo>
                    <a:pt x="1630156" y="207551"/>
                  </a:lnTo>
                  <a:lnTo>
                    <a:pt x="1664567" y="235795"/>
                  </a:lnTo>
                  <a:lnTo>
                    <a:pt x="1697803" y="265709"/>
                  </a:lnTo>
                  <a:lnTo>
                    <a:pt x="1729816" y="297278"/>
                  </a:lnTo>
                  <a:lnTo>
                    <a:pt x="1760557" y="330488"/>
                  </a:lnTo>
                  <a:lnTo>
                    <a:pt x="1789978" y="365324"/>
                  </a:lnTo>
                  <a:lnTo>
                    <a:pt x="1818030" y="401771"/>
                  </a:lnTo>
                  <a:lnTo>
                    <a:pt x="1844663" y="439814"/>
                  </a:lnTo>
                  <a:lnTo>
                    <a:pt x="1869829" y="479439"/>
                  </a:lnTo>
                  <a:lnTo>
                    <a:pt x="1893479" y="520631"/>
                  </a:lnTo>
                  <a:lnTo>
                    <a:pt x="1915565" y="563375"/>
                  </a:lnTo>
                  <a:lnTo>
                    <a:pt x="1936038" y="607657"/>
                  </a:lnTo>
                  <a:lnTo>
                    <a:pt x="1954848" y="653462"/>
                  </a:lnTo>
                  <a:lnTo>
                    <a:pt x="1971948" y="700776"/>
                  </a:lnTo>
                  <a:lnTo>
                    <a:pt x="1987288" y="749583"/>
                  </a:lnTo>
                  <a:lnTo>
                    <a:pt x="2000820" y="799868"/>
                  </a:lnTo>
                  <a:lnTo>
                    <a:pt x="2012494" y="851619"/>
                  </a:lnTo>
                  <a:lnTo>
                    <a:pt x="2022263" y="904818"/>
                  </a:lnTo>
                  <a:lnTo>
                    <a:pt x="2030077" y="959453"/>
                  </a:lnTo>
                  <a:lnTo>
                    <a:pt x="2035887" y="1015508"/>
                  </a:lnTo>
                  <a:lnTo>
                    <a:pt x="2039645" y="1072968"/>
                  </a:lnTo>
                  <a:lnTo>
                    <a:pt x="2041301" y="1131802"/>
                  </a:lnTo>
                  <a:lnTo>
                    <a:pt x="2041301" y="7753349"/>
                  </a:lnTo>
                  <a:close/>
                </a:path>
              </a:pathLst>
            </a:custGeom>
            <a:solidFill>
              <a:srgbClr val="266A9A">
                <a:alpha val="71998"/>
              </a:srgbClr>
            </a:solidFill>
          </p:spPr>
          <p:txBody>
            <a:bodyPr wrap="square" lIns="0" tIns="0" rIns="0" bIns="0" rtlCol="0"/>
            <a:lstStyle/>
            <a:p>
              <a:endParaRPr/>
            </a:p>
          </p:txBody>
        </p:sp>
        <p:sp>
          <p:nvSpPr>
            <p:cNvPr id="16" name="object 16"/>
            <p:cNvSpPr/>
            <p:nvPr/>
          </p:nvSpPr>
          <p:spPr>
            <a:xfrm>
              <a:off x="15134935" y="4279831"/>
              <a:ext cx="2041525" cy="4276090"/>
            </a:xfrm>
            <a:custGeom>
              <a:avLst/>
              <a:gdLst/>
              <a:ahLst/>
              <a:cxnLst/>
              <a:rect l="l" t="t" r="r" b="b"/>
              <a:pathLst>
                <a:path w="2041525" h="4276090">
                  <a:moveTo>
                    <a:pt x="2041302" y="4275542"/>
                  </a:moveTo>
                  <a:lnTo>
                    <a:pt x="0" y="4275542"/>
                  </a:lnTo>
                  <a:lnTo>
                    <a:pt x="78" y="1054561"/>
                  </a:lnTo>
                  <a:lnTo>
                    <a:pt x="1741" y="1003729"/>
                  </a:lnTo>
                  <a:lnTo>
                    <a:pt x="5708" y="951423"/>
                  </a:lnTo>
                  <a:lnTo>
                    <a:pt x="11850" y="900077"/>
                  </a:lnTo>
                  <a:lnTo>
                    <a:pt x="20116" y="849733"/>
                  </a:lnTo>
                  <a:lnTo>
                    <a:pt x="30457" y="800428"/>
                  </a:lnTo>
                  <a:lnTo>
                    <a:pt x="42823" y="752204"/>
                  </a:lnTo>
                  <a:lnTo>
                    <a:pt x="57161" y="705098"/>
                  </a:lnTo>
                  <a:lnTo>
                    <a:pt x="73422" y="659152"/>
                  </a:lnTo>
                  <a:lnTo>
                    <a:pt x="91556" y="614404"/>
                  </a:lnTo>
                  <a:lnTo>
                    <a:pt x="111513" y="570894"/>
                  </a:lnTo>
                  <a:lnTo>
                    <a:pt x="133242" y="528661"/>
                  </a:lnTo>
                  <a:lnTo>
                    <a:pt x="156693" y="487745"/>
                  </a:lnTo>
                  <a:lnTo>
                    <a:pt x="181814" y="448186"/>
                  </a:lnTo>
                  <a:lnTo>
                    <a:pt x="208557" y="410023"/>
                  </a:lnTo>
                  <a:lnTo>
                    <a:pt x="236871" y="373296"/>
                  </a:lnTo>
                  <a:lnTo>
                    <a:pt x="266704" y="338044"/>
                  </a:lnTo>
                  <a:lnTo>
                    <a:pt x="298008" y="304306"/>
                  </a:lnTo>
                  <a:lnTo>
                    <a:pt x="330731" y="272123"/>
                  </a:lnTo>
                  <a:lnTo>
                    <a:pt x="364823" y="241534"/>
                  </a:lnTo>
                  <a:lnTo>
                    <a:pt x="400233" y="212578"/>
                  </a:lnTo>
                  <a:lnTo>
                    <a:pt x="436912" y="185295"/>
                  </a:lnTo>
                  <a:lnTo>
                    <a:pt x="474809" y="159725"/>
                  </a:lnTo>
                  <a:lnTo>
                    <a:pt x="513874" y="135906"/>
                  </a:lnTo>
                  <a:lnTo>
                    <a:pt x="554056" y="113880"/>
                  </a:lnTo>
                  <a:lnTo>
                    <a:pt x="595305" y="93684"/>
                  </a:lnTo>
                  <a:lnTo>
                    <a:pt x="637570" y="75359"/>
                  </a:lnTo>
                  <a:lnTo>
                    <a:pt x="680801" y="58944"/>
                  </a:lnTo>
                  <a:lnTo>
                    <a:pt x="726375" y="44473"/>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2"/>
                  </a:lnTo>
                  <a:lnTo>
                    <a:pt x="1403277" y="74603"/>
                  </a:lnTo>
                  <a:lnTo>
                    <a:pt x="1445157" y="93258"/>
                  </a:lnTo>
                  <a:lnTo>
                    <a:pt x="1486085" y="113754"/>
                  </a:lnTo>
                  <a:lnTo>
                    <a:pt x="1526006" y="136053"/>
                  </a:lnTo>
                  <a:lnTo>
                    <a:pt x="1564867" y="160115"/>
                  </a:lnTo>
                  <a:lnTo>
                    <a:pt x="1602612" y="185899"/>
                  </a:lnTo>
                  <a:lnTo>
                    <a:pt x="1639188" y="213366"/>
                  </a:lnTo>
                  <a:lnTo>
                    <a:pt x="1674539" y="242475"/>
                  </a:lnTo>
                  <a:lnTo>
                    <a:pt x="1708612" y="273188"/>
                  </a:lnTo>
                  <a:lnTo>
                    <a:pt x="1741353" y="305463"/>
                  </a:lnTo>
                  <a:lnTo>
                    <a:pt x="1772706" y="339261"/>
                  </a:lnTo>
                  <a:lnTo>
                    <a:pt x="1802617" y="374542"/>
                  </a:lnTo>
                  <a:lnTo>
                    <a:pt x="1831033" y="411267"/>
                  </a:lnTo>
                  <a:lnTo>
                    <a:pt x="1857898" y="449394"/>
                  </a:lnTo>
                  <a:lnTo>
                    <a:pt x="1883158" y="488884"/>
                  </a:lnTo>
                  <a:lnTo>
                    <a:pt x="1906759" y="529698"/>
                  </a:lnTo>
                  <a:lnTo>
                    <a:pt x="1928647" y="571796"/>
                  </a:lnTo>
                  <a:lnTo>
                    <a:pt x="1948766" y="615136"/>
                  </a:lnTo>
                  <a:lnTo>
                    <a:pt x="1967063" y="659680"/>
                  </a:lnTo>
                  <a:lnTo>
                    <a:pt x="1983483" y="705388"/>
                  </a:lnTo>
                  <a:lnTo>
                    <a:pt x="1997971" y="752219"/>
                  </a:lnTo>
                  <a:lnTo>
                    <a:pt x="2010475" y="800134"/>
                  </a:lnTo>
                  <a:lnTo>
                    <a:pt x="2020938" y="849093"/>
                  </a:lnTo>
                  <a:lnTo>
                    <a:pt x="2029307" y="899056"/>
                  </a:lnTo>
                  <a:lnTo>
                    <a:pt x="2035526" y="949982"/>
                  </a:lnTo>
                  <a:lnTo>
                    <a:pt x="2039543" y="1001833"/>
                  </a:lnTo>
                  <a:lnTo>
                    <a:pt x="2041302" y="1054561"/>
                  </a:lnTo>
                  <a:lnTo>
                    <a:pt x="2041302" y="4275542"/>
                  </a:lnTo>
                  <a:close/>
                </a:path>
              </a:pathLst>
            </a:custGeom>
            <a:solidFill>
              <a:srgbClr val="266A9A">
                <a:alpha val="54998"/>
              </a:srgbClr>
            </a:solidFill>
          </p:spPr>
          <p:txBody>
            <a:bodyPr wrap="square" lIns="0" tIns="0" rIns="0" bIns="0" rtlCol="0"/>
            <a:lstStyle/>
            <a:p>
              <a:endParaRPr/>
            </a:p>
          </p:txBody>
        </p:sp>
        <p:sp>
          <p:nvSpPr>
            <p:cNvPr id="17" name="object 17"/>
            <p:cNvSpPr/>
            <p:nvPr/>
          </p:nvSpPr>
          <p:spPr>
            <a:xfrm>
              <a:off x="15134935" y="6745927"/>
              <a:ext cx="2041525" cy="2512695"/>
            </a:xfrm>
            <a:custGeom>
              <a:avLst/>
              <a:gdLst/>
              <a:ahLst/>
              <a:cxnLst/>
              <a:rect l="l" t="t" r="r" b="b"/>
              <a:pathLst>
                <a:path w="2041525" h="2512695">
                  <a:moveTo>
                    <a:pt x="2041301" y="2512371"/>
                  </a:moveTo>
                  <a:lnTo>
                    <a:pt x="0" y="2512371"/>
                  </a:lnTo>
                  <a:lnTo>
                    <a:pt x="41" y="1015380"/>
                  </a:lnTo>
                  <a:lnTo>
                    <a:pt x="1853" y="965745"/>
                  </a:lnTo>
                  <a:lnTo>
                    <a:pt x="6104" y="915628"/>
                  </a:lnTo>
                  <a:lnTo>
                    <a:pt x="12713" y="866128"/>
                  </a:lnTo>
                  <a:lnTo>
                    <a:pt x="21583" y="817576"/>
                  </a:lnTo>
                  <a:lnTo>
                    <a:pt x="32680" y="769758"/>
                  </a:lnTo>
                  <a:lnTo>
                    <a:pt x="45958" y="722823"/>
                  </a:lnTo>
                  <a:lnTo>
                    <a:pt x="61351" y="676829"/>
                  </a:lnTo>
                  <a:lnTo>
                    <a:pt x="78805" y="631833"/>
                  </a:lnTo>
                  <a:lnTo>
                    <a:pt x="98261" y="587895"/>
                  </a:lnTo>
                  <a:lnTo>
                    <a:pt x="119663" y="545071"/>
                  </a:lnTo>
                  <a:lnTo>
                    <a:pt x="142956" y="503421"/>
                  </a:lnTo>
                  <a:lnTo>
                    <a:pt x="168082"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2" y="58944"/>
                  </a:lnTo>
                  <a:lnTo>
                    <a:pt x="726375" y="44472"/>
                  </a:lnTo>
                  <a:lnTo>
                    <a:pt x="773478" y="31694"/>
                  </a:lnTo>
                  <a:lnTo>
                    <a:pt x="821804" y="20803"/>
                  </a:lnTo>
                  <a:lnTo>
                    <a:pt x="871046" y="11993"/>
                  </a:lnTo>
                  <a:lnTo>
                    <a:pt x="920897" y="5460"/>
                  </a:lnTo>
                  <a:lnTo>
                    <a:pt x="971051" y="1397"/>
                  </a:lnTo>
                  <a:lnTo>
                    <a:pt x="1021200" y="0"/>
                  </a:lnTo>
                  <a:lnTo>
                    <a:pt x="1070963" y="1212"/>
                  </a:lnTo>
                  <a:lnTo>
                    <a:pt x="1120110" y="4798"/>
                  </a:lnTo>
                  <a:lnTo>
                    <a:pt x="1168562" y="10680"/>
                  </a:lnTo>
                  <a:lnTo>
                    <a:pt x="1216244" y="18780"/>
                  </a:lnTo>
                  <a:lnTo>
                    <a:pt x="1263076" y="29019"/>
                  </a:lnTo>
                  <a:lnTo>
                    <a:pt x="1308984" y="41321"/>
                  </a:lnTo>
                  <a:lnTo>
                    <a:pt x="1353889" y="55608"/>
                  </a:lnTo>
                  <a:lnTo>
                    <a:pt x="1356096" y="56720"/>
                  </a:lnTo>
                  <a:lnTo>
                    <a:pt x="1358297" y="56720"/>
                  </a:lnTo>
                  <a:lnTo>
                    <a:pt x="1360500" y="57832"/>
                  </a:lnTo>
                  <a:lnTo>
                    <a:pt x="1404905" y="75284"/>
                  </a:lnTo>
                  <a:lnTo>
                    <a:pt x="1448340" y="94752"/>
                  </a:lnTo>
                  <a:lnTo>
                    <a:pt x="1490743" y="116176"/>
                  </a:lnTo>
                  <a:lnTo>
                    <a:pt x="1532055" y="139499"/>
                  </a:lnTo>
                  <a:lnTo>
                    <a:pt x="1572213" y="164662"/>
                  </a:lnTo>
                  <a:lnTo>
                    <a:pt x="1611158" y="191608"/>
                  </a:lnTo>
                  <a:lnTo>
                    <a:pt x="1648827" y="220279"/>
                  </a:lnTo>
                  <a:lnTo>
                    <a:pt x="1685161" y="250615"/>
                  </a:lnTo>
                  <a:lnTo>
                    <a:pt x="1720099" y="282561"/>
                  </a:lnTo>
                  <a:lnTo>
                    <a:pt x="1753578" y="316056"/>
                  </a:lnTo>
                  <a:lnTo>
                    <a:pt x="1785539" y="351043"/>
                  </a:lnTo>
                  <a:lnTo>
                    <a:pt x="1815921" y="387464"/>
                  </a:lnTo>
                  <a:lnTo>
                    <a:pt x="1844662" y="425261"/>
                  </a:lnTo>
                  <a:lnTo>
                    <a:pt x="1871702" y="464376"/>
                  </a:lnTo>
                  <a:lnTo>
                    <a:pt x="1896980" y="504751"/>
                  </a:lnTo>
                  <a:lnTo>
                    <a:pt x="1920434" y="546328"/>
                  </a:lnTo>
                  <a:lnTo>
                    <a:pt x="1942005" y="589047"/>
                  </a:lnTo>
                  <a:lnTo>
                    <a:pt x="1961630" y="632853"/>
                  </a:lnTo>
                  <a:lnTo>
                    <a:pt x="1979250" y="677686"/>
                  </a:lnTo>
                  <a:lnTo>
                    <a:pt x="1994802" y="723488"/>
                  </a:lnTo>
                  <a:lnTo>
                    <a:pt x="2008227" y="770201"/>
                  </a:lnTo>
                  <a:lnTo>
                    <a:pt x="2019454" y="817767"/>
                  </a:lnTo>
                  <a:lnTo>
                    <a:pt x="2028462" y="866219"/>
                  </a:lnTo>
                  <a:lnTo>
                    <a:pt x="2035126" y="915227"/>
                  </a:lnTo>
                  <a:lnTo>
                    <a:pt x="2039430" y="965004"/>
                  </a:lnTo>
                  <a:lnTo>
                    <a:pt x="2041301" y="1015380"/>
                  </a:lnTo>
                  <a:lnTo>
                    <a:pt x="2041301" y="2512371"/>
                  </a:lnTo>
                  <a:close/>
                </a:path>
              </a:pathLst>
            </a:custGeom>
            <a:solidFill>
              <a:srgbClr val="266A9A"/>
            </a:solidFill>
          </p:spPr>
          <p:txBody>
            <a:bodyPr wrap="square" lIns="0" tIns="0" rIns="0" bIns="0" rtlCol="0"/>
            <a:lstStyle/>
            <a:p>
              <a:endParaRPr/>
            </a:p>
          </p:txBody>
        </p:sp>
        <p:sp>
          <p:nvSpPr>
            <p:cNvPr id="18" name="object 18"/>
            <p:cNvSpPr/>
            <p:nvPr/>
          </p:nvSpPr>
          <p:spPr>
            <a:xfrm>
              <a:off x="15797912" y="7163904"/>
              <a:ext cx="715645" cy="836294"/>
            </a:xfrm>
            <a:custGeom>
              <a:avLst/>
              <a:gdLst/>
              <a:ahLst/>
              <a:cxnLst/>
              <a:rect l="l" t="t" r="r" b="b"/>
              <a:pathLst>
                <a:path w="715644" h="836295">
                  <a:moveTo>
                    <a:pt x="592556" y="506641"/>
                  </a:moveTo>
                  <a:lnTo>
                    <a:pt x="591896" y="488784"/>
                  </a:lnTo>
                  <a:lnTo>
                    <a:pt x="589927" y="471297"/>
                  </a:lnTo>
                  <a:lnTo>
                    <a:pt x="586727" y="454215"/>
                  </a:lnTo>
                  <a:lnTo>
                    <a:pt x="582307" y="437591"/>
                  </a:lnTo>
                  <a:lnTo>
                    <a:pt x="531596" y="484670"/>
                  </a:lnTo>
                  <a:lnTo>
                    <a:pt x="532498" y="491883"/>
                  </a:lnTo>
                  <a:lnTo>
                    <a:pt x="532955" y="499198"/>
                  </a:lnTo>
                  <a:lnTo>
                    <a:pt x="532955" y="506641"/>
                  </a:lnTo>
                  <a:lnTo>
                    <a:pt x="526618" y="553694"/>
                  </a:lnTo>
                  <a:lnTo>
                    <a:pt x="508762" y="595985"/>
                  </a:lnTo>
                  <a:lnTo>
                    <a:pt x="481063" y="631825"/>
                  </a:lnTo>
                  <a:lnTo>
                    <a:pt x="445223" y="659523"/>
                  </a:lnTo>
                  <a:lnTo>
                    <a:pt x="402945" y="677379"/>
                  </a:lnTo>
                  <a:lnTo>
                    <a:pt x="355892" y="683717"/>
                  </a:lnTo>
                  <a:lnTo>
                    <a:pt x="308838" y="677379"/>
                  </a:lnTo>
                  <a:lnTo>
                    <a:pt x="266547" y="659523"/>
                  </a:lnTo>
                  <a:lnTo>
                    <a:pt x="230708" y="631825"/>
                  </a:lnTo>
                  <a:lnTo>
                    <a:pt x="203009" y="595985"/>
                  </a:lnTo>
                  <a:lnTo>
                    <a:pt x="185153" y="553694"/>
                  </a:lnTo>
                  <a:lnTo>
                    <a:pt x="178816" y="506641"/>
                  </a:lnTo>
                  <a:lnTo>
                    <a:pt x="185153" y="459587"/>
                  </a:lnTo>
                  <a:lnTo>
                    <a:pt x="203009" y="417296"/>
                  </a:lnTo>
                  <a:lnTo>
                    <a:pt x="230708" y="381457"/>
                  </a:lnTo>
                  <a:lnTo>
                    <a:pt x="266547" y="353758"/>
                  </a:lnTo>
                  <a:lnTo>
                    <a:pt x="308838" y="335902"/>
                  </a:lnTo>
                  <a:lnTo>
                    <a:pt x="355892" y="329565"/>
                  </a:lnTo>
                  <a:lnTo>
                    <a:pt x="390258" y="332905"/>
                  </a:lnTo>
                  <a:lnTo>
                    <a:pt x="422389" y="342506"/>
                  </a:lnTo>
                  <a:lnTo>
                    <a:pt x="451650" y="357708"/>
                  </a:lnTo>
                  <a:lnTo>
                    <a:pt x="477405" y="377901"/>
                  </a:lnTo>
                  <a:lnTo>
                    <a:pt x="521144" y="337286"/>
                  </a:lnTo>
                  <a:lnTo>
                    <a:pt x="486359" y="309194"/>
                  </a:lnTo>
                  <a:lnTo>
                    <a:pt x="446608" y="288010"/>
                  </a:lnTo>
                  <a:lnTo>
                    <a:pt x="402818" y="274624"/>
                  </a:lnTo>
                  <a:lnTo>
                    <a:pt x="355892" y="269963"/>
                  </a:lnTo>
                  <a:lnTo>
                    <a:pt x="308216" y="274777"/>
                  </a:lnTo>
                  <a:lnTo>
                    <a:pt x="263804" y="288582"/>
                  </a:lnTo>
                  <a:lnTo>
                    <a:pt x="223596" y="310413"/>
                  </a:lnTo>
                  <a:lnTo>
                    <a:pt x="188569" y="339318"/>
                  </a:lnTo>
                  <a:lnTo>
                    <a:pt x="159651" y="374345"/>
                  </a:lnTo>
                  <a:lnTo>
                    <a:pt x="137820" y="414553"/>
                  </a:lnTo>
                  <a:lnTo>
                    <a:pt x="124028" y="458965"/>
                  </a:lnTo>
                  <a:lnTo>
                    <a:pt x="119214" y="506641"/>
                  </a:lnTo>
                  <a:lnTo>
                    <a:pt x="124028" y="554316"/>
                  </a:lnTo>
                  <a:lnTo>
                    <a:pt x="137820" y="598728"/>
                  </a:lnTo>
                  <a:lnTo>
                    <a:pt x="159651" y="638937"/>
                  </a:lnTo>
                  <a:lnTo>
                    <a:pt x="188569" y="673963"/>
                  </a:lnTo>
                  <a:lnTo>
                    <a:pt x="223596" y="702881"/>
                  </a:lnTo>
                  <a:lnTo>
                    <a:pt x="263804" y="724712"/>
                  </a:lnTo>
                  <a:lnTo>
                    <a:pt x="308216" y="738505"/>
                  </a:lnTo>
                  <a:lnTo>
                    <a:pt x="355892" y="743318"/>
                  </a:lnTo>
                  <a:lnTo>
                    <a:pt x="403567" y="738505"/>
                  </a:lnTo>
                  <a:lnTo>
                    <a:pt x="447979" y="724712"/>
                  </a:lnTo>
                  <a:lnTo>
                    <a:pt x="488175" y="702881"/>
                  </a:lnTo>
                  <a:lnTo>
                    <a:pt x="523201" y="673963"/>
                  </a:lnTo>
                  <a:lnTo>
                    <a:pt x="552119" y="638937"/>
                  </a:lnTo>
                  <a:lnTo>
                    <a:pt x="573951" y="598728"/>
                  </a:lnTo>
                  <a:lnTo>
                    <a:pt x="587743" y="554316"/>
                  </a:lnTo>
                  <a:lnTo>
                    <a:pt x="592556" y="506641"/>
                  </a:lnTo>
                  <a:close/>
                </a:path>
                <a:path w="715644" h="836295">
                  <a:moveTo>
                    <a:pt x="596023" y="377672"/>
                  </a:moveTo>
                  <a:lnTo>
                    <a:pt x="594283" y="366382"/>
                  </a:lnTo>
                  <a:lnTo>
                    <a:pt x="588137" y="356285"/>
                  </a:lnTo>
                  <a:lnTo>
                    <a:pt x="578535" y="349364"/>
                  </a:lnTo>
                  <a:lnTo>
                    <a:pt x="567410" y="346748"/>
                  </a:lnTo>
                  <a:lnTo>
                    <a:pt x="556120" y="348488"/>
                  </a:lnTo>
                  <a:lnTo>
                    <a:pt x="546023" y="354647"/>
                  </a:lnTo>
                  <a:lnTo>
                    <a:pt x="330631" y="553948"/>
                  </a:lnTo>
                  <a:lnTo>
                    <a:pt x="277025" y="500341"/>
                  </a:lnTo>
                  <a:lnTo>
                    <a:pt x="234873" y="500341"/>
                  </a:lnTo>
                  <a:lnTo>
                    <a:pt x="226148" y="521423"/>
                  </a:lnTo>
                  <a:lnTo>
                    <a:pt x="228333" y="532638"/>
                  </a:lnTo>
                  <a:lnTo>
                    <a:pt x="234873" y="542493"/>
                  </a:lnTo>
                  <a:lnTo>
                    <a:pt x="308762" y="616369"/>
                  </a:lnTo>
                  <a:lnTo>
                    <a:pt x="318338" y="622808"/>
                  </a:lnTo>
                  <a:lnTo>
                    <a:pt x="329260" y="625094"/>
                  </a:lnTo>
                  <a:lnTo>
                    <a:pt x="340258" y="623227"/>
                  </a:lnTo>
                  <a:lnTo>
                    <a:pt x="350075" y="617169"/>
                  </a:lnTo>
                  <a:lnTo>
                    <a:pt x="586498" y="398399"/>
                  </a:lnTo>
                  <a:lnTo>
                    <a:pt x="593420" y="388797"/>
                  </a:lnTo>
                  <a:lnTo>
                    <a:pt x="596023" y="377672"/>
                  </a:lnTo>
                  <a:close/>
                </a:path>
                <a:path w="715644" h="836295">
                  <a:moveTo>
                    <a:pt x="715276" y="178816"/>
                  </a:moveTo>
                  <a:lnTo>
                    <a:pt x="689089" y="115582"/>
                  </a:lnTo>
                  <a:lnTo>
                    <a:pt x="655662" y="95427"/>
                  </a:lnTo>
                  <a:lnTo>
                    <a:pt x="655662" y="178816"/>
                  </a:lnTo>
                  <a:lnTo>
                    <a:pt x="655662" y="754722"/>
                  </a:lnTo>
                  <a:lnTo>
                    <a:pt x="652526" y="762292"/>
                  </a:lnTo>
                  <a:lnTo>
                    <a:pt x="641350" y="773480"/>
                  </a:lnTo>
                  <a:lnTo>
                    <a:pt x="633768" y="776617"/>
                  </a:lnTo>
                  <a:lnTo>
                    <a:pt x="81508" y="776617"/>
                  </a:lnTo>
                  <a:lnTo>
                    <a:pt x="73926" y="773480"/>
                  </a:lnTo>
                  <a:lnTo>
                    <a:pt x="62750" y="762292"/>
                  </a:lnTo>
                  <a:lnTo>
                    <a:pt x="59613" y="754722"/>
                  </a:lnTo>
                  <a:lnTo>
                    <a:pt x="59613" y="178816"/>
                  </a:lnTo>
                  <a:lnTo>
                    <a:pt x="61950" y="167208"/>
                  </a:lnTo>
                  <a:lnTo>
                    <a:pt x="68338" y="157734"/>
                  </a:lnTo>
                  <a:lnTo>
                    <a:pt x="77812" y="151345"/>
                  </a:lnTo>
                  <a:lnTo>
                    <a:pt x="89408" y="149009"/>
                  </a:lnTo>
                  <a:lnTo>
                    <a:pt x="178816" y="149009"/>
                  </a:lnTo>
                  <a:lnTo>
                    <a:pt x="185851" y="183807"/>
                  </a:lnTo>
                  <a:lnTo>
                    <a:pt x="205003" y="212229"/>
                  </a:lnTo>
                  <a:lnTo>
                    <a:pt x="233426" y="231394"/>
                  </a:lnTo>
                  <a:lnTo>
                    <a:pt x="268224" y="238417"/>
                  </a:lnTo>
                  <a:lnTo>
                    <a:pt x="447040" y="238417"/>
                  </a:lnTo>
                  <a:lnTo>
                    <a:pt x="510273" y="212229"/>
                  </a:lnTo>
                  <a:lnTo>
                    <a:pt x="530440" y="178816"/>
                  </a:lnTo>
                  <a:lnTo>
                    <a:pt x="536448" y="149009"/>
                  </a:lnTo>
                  <a:lnTo>
                    <a:pt x="625868" y="149009"/>
                  </a:lnTo>
                  <a:lnTo>
                    <a:pt x="637463" y="151345"/>
                  </a:lnTo>
                  <a:lnTo>
                    <a:pt x="646938" y="157734"/>
                  </a:lnTo>
                  <a:lnTo>
                    <a:pt x="653326" y="167208"/>
                  </a:lnTo>
                  <a:lnTo>
                    <a:pt x="655662" y="178816"/>
                  </a:lnTo>
                  <a:lnTo>
                    <a:pt x="655662" y="95427"/>
                  </a:lnTo>
                  <a:lnTo>
                    <a:pt x="625868" y="89408"/>
                  </a:lnTo>
                  <a:lnTo>
                    <a:pt x="536448" y="89408"/>
                  </a:lnTo>
                  <a:lnTo>
                    <a:pt x="530440" y="59601"/>
                  </a:lnTo>
                  <a:lnTo>
                    <a:pt x="529424" y="54597"/>
                  </a:lnTo>
                  <a:lnTo>
                    <a:pt x="510273" y="26174"/>
                  </a:lnTo>
                  <a:lnTo>
                    <a:pt x="481850" y="7023"/>
                  </a:lnTo>
                  <a:lnTo>
                    <a:pt x="476846" y="6019"/>
                  </a:lnTo>
                  <a:lnTo>
                    <a:pt x="476846" y="89408"/>
                  </a:lnTo>
                  <a:lnTo>
                    <a:pt x="476846" y="149009"/>
                  </a:lnTo>
                  <a:lnTo>
                    <a:pt x="474510" y="160604"/>
                  </a:lnTo>
                  <a:lnTo>
                    <a:pt x="468122" y="170078"/>
                  </a:lnTo>
                  <a:lnTo>
                    <a:pt x="458647" y="176466"/>
                  </a:lnTo>
                  <a:lnTo>
                    <a:pt x="447040" y="178816"/>
                  </a:lnTo>
                  <a:lnTo>
                    <a:pt x="268224" y="178816"/>
                  </a:lnTo>
                  <a:lnTo>
                    <a:pt x="256628" y="176466"/>
                  </a:lnTo>
                  <a:lnTo>
                    <a:pt x="247154" y="170078"/>
                  </a:lnTo>
                  <a:lnTo>
                    <a:pt x="240766" y="160604"/>
                  </a:lnTo>
                  <a:lnTo>
                    <a:pt x="238429" y="149009"/>
                  </a:lnTo>
                  <a:lnTo>
                    <a:pt x="238429" y="89408"/>
                  </a:lnTo>
                  <a:lnTo>
                    <a:pt x="240766" y="77800"/>
                  </a:lnTo>
                  <a:lnTo>
                    <a:pt x="247154" y="68326"/>
                  </a:lnTo>
                  <a:lnTo>
                    <a:pt x="256628" y="61937"/>
                  </a:lnTo>
                  <a:lnTo>
                    <a:pt x="268224" y="59601"/>
                  </a:lnTo>
                  <a:lnTo>
                    <a:pt x="447040" y="59601"/>
                  </a:lnTo>
                  <a:lnTo>
                    <a:pt x="458647" y="61937"/>
                  </a:lnTo>
                  <a:lnTo>
                    <a:pt x="468122" y="68326"/>
                  </a:lnTo>
                  <a:lnTo>
                    <a:pt x="474510" y="77800"/>
                  </a:lnTo>
                  <a:lnTo>
                    <a:pt x="476846" y="89408"/>
                  </a:lnTo>
                  <a:lnTo>
                    <a:pt x="476846" y="6019"/>
                  </a:lnTo>
                  <a:lnTo>
                    <a:pt x="447040" y="0"/>
                  </a:lnTo>
                  <a:lnTo>
                    <a:pt x="268224" y="0"/>
                  </a:lnTo>
                  <a:lnTo>
                    <a:pt x="233426" y="7023"/>
                  </a:lnTo>
                  <a:lnTo>
                    <a:pt x="205003" y="26174"/>
                  </a:lnTo>
                  <a:lnTo>
                    <a:pt x="185851" y="54597"/>
                  </a:lnTo>
                  <a:lnTo>
                    <a:pt x="178816" y="89408"/>
                  </a:lnTo>
                  <a:lnTo>
                    <a:pt x="89408" y="89408"/>
                  </a:lnTo>
                  <a:lnTo>
                    <a:pt x="54610" y="96431"/>
                  </a:lnTo>
                  <a:lnTo>
                    <a:pt x="26187" y="115582"/>
                  </a:lnTo>
                  <a:lnTo>
                    <a:pt x="7023" y="144005"/>
                  </a:lnTo>
                  <a:lnTo>
                    <a:pt x="0" y="178816"/>
                  </a:lnTo>
                  <a:lnTo>
                    <a:pt x="0" y="746823"/>
                  </a:lnTo>
                  <a:lnTo>
                    <a:pt x="15024" y="796417"/>
                  </a:lnTo>
                  <a:lnTo>
                    <a:pt x="55194" y="829424"/>
                  </a:lnTo>
                  <a:lnTo>
                    <a:pt x="89408" y="836231"/>
                  </a:lnTo>
                  <a:lnTo>
                    <a:pt x="625868" y="836231"/>
                  </a:lnTo>
                  <a:lnTo>
                    <a:pt x="675462" y="821207"/>
                  </a:lnTo>
                  <a:lnTo>
                    <a:pt x="708469" y="781037"/>
                  </a:lnTo>
                  <a:lnTo>
                    <a:pt x="709803" y="776617"/>
                  </a:lnTo>
                  <a:lnTo>
                    <a:pt x="713536" y="764336"/>
                  </a:lnTo>
                  <a:lnTo>
                    <a:pt x="715276" y="746823"/>
                  </a:lnTo>
                  <a:lnTo>
                    <a:pt x="715276" y="178816"/>
                  </a:lnTo>
                  <a:close/>
                </a:path>
              </a:pathLst>
            </a:custGeom>
            <a:solidFill>
              <a:srgbClr val="E7FAFE"/>
            </a:solidFill>
          </p:spPr>
          <p:txBody>
            <a:bodyPr wrap="square" lIns="0" tIns="0" rIns="0" bIns="0" rtlCol="0"/>
            <a:lstStyle/>
            <a:p>
              <a:endParaRPr/>
            </a:p>
          </p:txBody>
        </p:sp>
      </p:grpSp>
      <p:pic>
        <p:nvPicPr>
          <p:cNvPr id="19" name="object 19"/>
          <p:cNvPicPr/>
          <p:nvPr/>
        </p:nvPicPr>
        <p:blipFill>
          <a:blip r:embed="rId2" cstate="print"/>
          <a:stretch>
            <a:fillRect/>
          </a:stretch>
        </p:blipFill>
        <p:spPr>
          <a:xfrm>
            <a:off x="8739023" y="2806359"/>
            <a:ext cx="5961053" cy="5950232"/>
          </a:xfrm>
          <a:prstGeom prst="rect">
            <a:avLst/>
          </a:prstGeom>
        </p:spPr>
      </p:pic>
      <p:grpSp>
        <p:nvGrpSpPr>
          <p:cNvPr id="20" name="object 20"/>
          <p:cNvGrpSpPr/>
          <p:nvPr/>
        </p:nvGrpSpPr>
        <p:grpSpPr>
          <a:xfrm>
            <a:off x="896649" y="0"/>
            <a:ext cx="2497455" cy="4543425"/>
            <a:chOff x="896649" y="0"/>
            <a:chExt cx="2497455" cy="4543425"/>
          </a:xfrm>
        </p:grpSpPr>
        <p:sp>
          <p:nvSpPr>
            <p:cNvPr id="21" name="object 21"/>
            <p:cNvSpPr/>
            <p:nvPr/>
          </p:nvSpPr>
          <p:spPr>
            <a:xfrm>
              <a:off x="896649" y="0"/>
              <a:ext cx="2497455" cy="4543425"/>
            </a:xfrm>
            <a:custGeom>
              <a:avLst/>
              <a:gdLst/>
              <a:ahLst/>
              <a:cxnLst/>
              <a:rect l="l" t="t" r="r" b="b"/>
              <a:pathLst>
                <a:path w="2497454" h="4543425">
                  <a:moveTo>
                    <a:pt x="1249378" y="4543060"/>
                  </a:moveTo>
                  <a:lnTo>
                    <a:pt x="1195702" y="4541748"/>
                  </a:lnTo>
                  <a:lnTo>
                    <a:pt x="1142025" y="4537916"/>
                  </a:lnTo>
                  <a:lnTo>
                    <a:pt x="1088569" y="4531724"/>
                  </a:lnTo>
                  <a:lnTo>
                    <a:pt x="1035571" y="4523332"/>
                  </a:lnTo>
                  <a:lnTo>
                    <a:pt x="983269" y="4512899"/>
                  </a:lnTo>
                  <a:lnTo>
                    <a:pt x="931898" y="4500584"/>
                  </a:lnTo>
                  <a:lnTo>
                    <a:pt x="881696" y="4486547"/>
                  </a:lnTo>
                  <a:lnTo>
                    <a:pt x="832900" y="4470947"/>
                  </a:lnTo>
                  <a:lnTo>
                    <a:pt x="789539" y="4454690"/>
                  </a:lnTo>
                  <a:lnTo>
                    <a:pt x="746961" y="4436860"/>
                  </a:lnTo>
                  <a:lnTo>
                    <a:pt x="705201" y="4417480"/>
                  </a:lnTo>
                  <a:lnTo>
                    <a:pt x="664303" y="4396573"/>
                  </a:lnTo>
                  <a:lnTo>
                    <a:pt x="624269" y="4374163"/>
                  </a:lnTo>
                  <a:lnTo>
                    <a:pt x="585164" y="4350274"/>
                  </a:lnTo>
                  <a:lnTo>
                    <a:pt x="547012" y="4324928"/>
                  </a:lnTo>
                  <a:lnTo>
                    <a:pt x="509846" y="4298150"/>
                  </a:lnTo>
                  <a:lnTo>
                    <a:pt x="473700" y="4269962"/>
                  </a:lnTo>
                  <a:lnTo>
                    <a:pt x="438608" y="4240388"/>
                  </a:lnTo>
                  <a:lnTo>
                    <a:pt x="404603" y="4209452"/>
                  </a:lnTo>
                  <a:lnTo>
                    <a:pt x="371720" y="4177177"/>
                  </a:lnTo>
                  <a:lnTo>
                    <a:pt x="339992" y="4143586"/>
                  </a:lnTo>
                  <a:lnTo>
                    <a:pt x="309453" y="4108703"/>
                  </a:lnTo>
                  <a:lnTo>
                    <a:pt x="280136" y="4072552"/>
                  </a:lnTo>
                  <a:lnTo>
                    <a:pt x="252075" y="4035155"/>
                  </a:lnTo>
                  <a:lnTo>
                    <a:pt x="225305" y="3996536"/>
                  </a:lnTo>
                  <a:lnTo>
                    <a:pt x="199858" y="3956719"/>
                  </a:lnTo>
                  <a:lnTo>
                    <a:pt x="175769" y="3915727"/>
                  </a:lnTo>
                  <a:lnTo>
                    <a:pt x="153071" y="3873584"/>
                  </a:lnTo>
                  <a:lnTo>
                    <a:pt x="131798" y="3830312"/>
                  </a:lnTo>
                  <a:lnTo>
                    <a:pt x="111984" y="3785936"/>
                  </a:lnTo>
                  <a:lnTo>
                    <a:pt x="93663" y="3740479"/>
                  </a:lnTo>
                  <a:lnTo>
                    <a:pt x="76790" y="3693721"/>
                  </a:lnTo>
                  <a:lnTo>
                    <a:pt x="61635" y="3646415"/>
                  </a:lnTo>
                  <a:lnTo>
                    <a:pt x="47992" y="3597854"/>
                  </a:lnTo>
                  <a:lnTo>
                    <a:pt x="35979" y="3548307"/>
                  </a:lnTo>
                  <a:lnTo>
                    <a:pt x="25627" y="3497795"/>
                  </a:lnTo>
                  <a:lnTo>
                    <a:pt x="16970" y="3446343"/>
                  </a:lnTo>
                  <a:lnTo>
                    <a:pt x="10042" y="3393974"/>
                  </a:lnTo>
                  <a:lnTo>
                    <a:pt x="4877" y="3340711"/>
                  </a:lnTo>
                  <a:lnTo>
                    <a:pt x="1508" y="3286578"/>
                  </a:lnTo>
                  <a:lnTo>
                    <a:pt x="67" y="3235111"/>
                  </a:lnTo>
                  <a:lnTo>
                    <a:pt x="0" y="0"/>
                  </a:lnTo>
                  <a:lnTo>
                    <a:pt x="2497412" y="0"/>
                  </a:lnTo>
                  <a:lnTo>
                    <a:pt x="2497412" y="3235111"/>
                  </a:lnTo>
                  <a:lnTo>
                    <a:pt x="2495859" y="3289534"/>
                  </a:lnTo>
                  <a:lnTo>
                    <a:pt x="2492449" y="3343152"/>
                  </a:lnTo>
                  <a:lnTo>
                    <a:pt x="2487218" y="3395934"/>
                  </a:lnTo>
                  <a:lnTo>
                    <a:pt x="2480202" y="3447855"/>
                  </a:lnTo>
                  <a:lnTo>
                    <a:pt x="2471439" y="3498892"/>
                  </a:lnTo>
                  <a:lnTo>
                    <a:pt x="2460965" y="3549021"/>
                  </a:lnTo>
                  <a:lnTo>
                    <a:pt x="2448815" y="3598218"/>
                  </a:lnTo>
                  <a:lnTo>
                    <a:pt x="2435026" y="3646459"/>
                  </a:lnTo>
                  <a:lnTo>
                    <a:pt x="2419549" y="3693964"/>
                  </a:lnTo>
                  <a:lnTo>
                    <a:pt x="2402683" y="3739980"/>
                  </a:lnTo>
                  <a:lnTo>
                    <a:pt x="2384199" y="3785211"/>
                  </a:lnTo>
                  <a:lnTo>
                    <a:pt x="2364222" y="3829392"/>
                  </a:lnTo>
                  <a:lnTo>
                    <a:pt x="2342789" y="3872499"/>
                  </a:lnTo>
                  <a:lnTo>
                    <a:pt x="2319936" y="3914506"/>
                  </a:lnTo>
                  <a:lnTo>
                    <a:pt x="2295701" y="3955392"/>
                  </a:lnTo>
                  <a:lnTo>
                    <a:pt x="2270118" y="3995131"/>
                  </a:lnTo>
                  <a:lnTo>
                    <a:pt x="2243225" y="4033701"/>
                  </a:lnTo>
                  <a:lnTo>
                    <a:pt x="2215058" y="4071077"/>
                  </a:lnTo>
                  <a:lnTo>
                    <a:pt x="2185654" y="4107236"/>
                  </a:lnTo>
                  <a:lnTo>
                    <a:pt x="2155049" y="4142154"/>
                  </a:lnTo>
                  <a:lnTo>
                    <a:pt x="2123279" y="4175806"/>
                  </a:lnTo>
                  <a:lnTo>
                    <a:pt x="2090381" y="4208170"/>
                  </a:lnTo>
                  <a:lnTo>
                    <a:pt x="2056392" y="4239221"/>
                  </a:lnTo>
                  <a:lnTo>
                    <a:pt x="2021348" y="4268936"/>
                  </a:lnTo>
                  <a:lnTo>
                    <a:pt x="1985284" y="4297291"/>
                  </a:lnTo>
                  <a:lnTo>
                    <a:pt x="1948239" y="4324261"/>
                  </a:lnTo>
                  <a:lnTo>
                    <a:pt x="1910248" y="4349824"/>
                  </a:lnTo>
                  <a:lnTo>
                    <a:pt x="1871347" y="4373956"/>
                  </a:lnTo>
                  <a:lnTo>
                    <a:pt x="1831565" y="4396632"/>
                  </a:lnTo>
                  <a:lnTo>
                    <a:pt x="1790964" y="4417829"/>
                  </a:lnTo>
                  <a:lnTo>
                    <a:pt x="1749555" y="4437522"/>
                  </a:lnTo>
                  <a:lnTo>
                    <a:pt x="1707381" y="4455690"/>
                  </a:lnTo>
                  <a:lnTo>
                    <a:pt x="1664481" y="4472306"/>
                  </a:lnTo>
                  <a:lnTo>
                    <a:pt x="1661787" y="4473665"/>
                  </a:lnTo>
                  <a:lnTo>
                    <a:pt x="1659093" y="4473665"/>
                  </a:lnTo>
                  <a:lnTo>
                    <a:pt x="1656393" y="4475025"/>
                  </a:lnTo>
                  <a:lnTo>
                    <a:pt x="1608390" y="4490449"/>
                  </a:lnTo>
                  <a:lnTo>
                    <a:pt x="1559439" y="4504025"/>
                  </a:lnTo>
                  <a:lnTo>
                    <a:pt x="1509603" y="4515686"/>
                  </a:lnTo>
                  <a:lnTo>
                    <a:pt x="1458946" y="4525371"/>
                  </a:lnTo>
                  <a:lnTo>
                    <a:pt x="1407530" y="4533014"/>
                  </a:lnTo>
                  <a:lnTo>
                    <a:pt x="1355418" y="4538553"/>
                  </a:lnTo>
                  <a:lnTo>
                    <a:pt x="1302675" y="4541923"/>
                  </a:lnTo>
                  <a:lnTo>
                    <a:pt x="1249378" y="4543060"/>
                  </a:lnTo>
                  <a:close/>
                </a:path>
              </a:pathLst>
            </a:custGeom>
            <a:solidFill>
              <a:srgbClr val="A2C3DF"/>
            </a:solidFill>
          </p:spPr>
          <p:txBody>
            <a:bodyPr wrap="square" lIns="0" tIns="0" rIns="0" bIns="0" rtlCol="0"/>
            <a:lstStyle/>
            <a:p>
              <a:endParaRPr/>
            </a:p>
          </p:txBody>
        </p:sp>
        <p:sp>
          <p:nvSpPr>
            <p:cNvPr id="22" name="object 22"/>
            <p:cNvSpPr/>
            <p:nvPr/>
          </p:nvSpPr>
          <p:spPr>
            <a:xfrm>
              <a:off x="1636124" y="1181100"/>
              <a:ext cx="1104900" cy="1104900"/>
            </a:xfrm>
            <a:custGeom>
              <a:avLst/>
              <a:gdLst/>
              <a:ahLst/>
              <a:cxnLst/>
              <a:rect l="l" t="t" r="r" b="b"/>
              <a:pathLst>
                <a:path w="1104900" h="1104900">
                  <a:moveTo>
                    <a:pt x="1102058" y="1104899"/>
                  </a:moveTo>
                  <a:lnTo>
                    <a:pt x="4971" y="1104899"/>
                  </a:lnTo>
                  <a:lnTo>
                    <a:pt x="0" y="1099929"/>
                  </a:lnTo>
                  <a:lnTo>
                    <a:pt x="0" y="990093"/>
                  </a:lnTo>
                  <a:lnTo>
                    <a:pt x="3961" y="941152"/>
                  </a:lnTo>
                  <a:lnTo>
                    <a:pt x="15428" y="894701"/>
                  </a:lnTo>
                  <a:lnTo>
                    <a:pt x="33773" y="851367"/>
                  </a:lnTo>
                  <a:lnTo>
                    <a:pt x="58369" y="811777"/>
                  </a:lnTo>
                  <a:lnTo>
                    <a:pt x="88590" y="776558"/>
                  </a:lnTo>
                  <a:lnTo>
                    <a:pt x="123809" y="746337"/>
                  </a:lnTo>
                  <a:lnTo>
                    <a:pt x="163398" y="721741"/>
                  </a:lnTo>
                  <a:lnTo>
                    <a:pt x="206732" y="703396"/>
                  </a:lnTo>
                  <a:lnTo>
                    <a:pt x="253183" y="691929"/>
                  </a:lnTo>
                  <a:lnTo>
                    <a:pt x="302125" y="687968"/>
                  </a:lnTo>
                  <a:lnTo>
                    <a:pt x="804901" y="687968"/>
                  </a:lnTo>
                  <a:lnTo>
                    <a:pt x="853843" y="691929"/>
                  </a:lnTo>
                  <a:lnTo>
                    <a:pt x="900294" y="703396"/>
                  </a:lnTo>
                  <a:lnTo>
                    <a:pt x="943629" y="721741"/>
                  </a:lnTo>
                  <a:lnTo>
                    <a:pt x="983219" y="746337"/>
                  </a:lnTo>
                  <a:lnTo>
                    <a:pt x="1018437" y="776558"/>
                  </a:lnTo>
                  <a:lnTo>
                    <a:pt x="1048659" y="811777"/>
                  </a:lnTo>
                  <a:lnTo>
                    <a:pt x="1073255" y="851367"/>
                  </a:lnTo>
                  <a:lnTo>
                    <a:pt x="1091600" y="894701"/>
                  </a:lnTo>
                  <a:lnTo>
                    <a:pt x="1103067" y="941152"/>
                  </a:lnTo>
                  <a:lnTo>
                    <a:pt x="1104431" y="958006"/>
                  </a:lnTo>
                  <a:lnTo>
                    <a:pt x="1104431" y="1102526"/>
                  </a:lnTo>
                  <a:lnTo>
                    <a:pt x="1102058" y="1104899"/>
                  </a:lnTo>
                  <a:close/>
                </a:path>
                <a:path w="1104900" h="1104900">
                  <a:moveTo>
                    <a:pt x="553514" y="640727"/>
                  </a:moveTo>
                  <a:lnTo>
                    <a:pt x="506237" y="637247"/>
                  </a:lnTo>
                  <a:lnTo>
                    <a:pt x="461092" y="627140"/>
                  </a:lnTo>
                  <a:lnTo>
                    <a:pt x="418579" y="610905"/>
                  </a:lnTo>
                  <a:lnTo>
                    <a:pt x="379197" y="589043"/>
                  </a:lnTo>
                  <a:lnTo>
                    <a:pt x="343446" y="562051"/>
                  </a:lnTo>
                  <a:lnTo>
                    <a:pt x="311825" y="530431"/>
                  </a:lnTo>
                  <a:lnTo>
                    <a:pt x="284834" y="494680"/>
                  </a:lnTo>
                  <a:lnTo>
                    <a:pt x="262971" y="455298"/>
                  </a:lnTo>
                  <a:lnTo>
                    <a:pt x="246737" y="412785"/>
                  </a:lnTo>
                  <a:lnTo>
                    <a:pt x="236630" y="367640"/>
                  </a:lnTo>
                  <a:lnTo>
                    <a:pt x="233150" y="320363"/>
                  </a:lnTo>
                  <a:lnTo>
                    <a:pt x="236630" y="273086"/>
                  </a:lnTo>
                  <a:lnTo>
                    <a:pt x="246737" y="227941"/>
                  </a:lnTo>
                  <a:lnTo>
                    <a:pt x="262971" y="185428"/>
                  </a:lnTo>
                  <a:lnTo>
                    <a:pt x="284834" y="146046"/>
                  </a:lnTo>
                  <a:lnTo>
                    <a:pt x="311825" y="110296"/>
                  </a:lnTo>
                  <a:lnTo>
                    <a:pt x="343446" y="78675"/>
                  </a:lnTo>
                  <a:lnTo>
                    <a:pt x="379197" y="51683"/>
                  </a:lnTo>
                  <a:lnTo>
                    <a:pt x="418579" y="29821"/>
                  </a:lnTo>
                  <a:lnTo>
                    <a:pt x="461092" y="13586"/>
                  </a:lnTo>
                  <a:lnTo>
                    <a:pt x="506237" y="3479"/>
                  </a:lnTo>
                  <a:lnTo>
                    <a:pt x="553512" y="0"/>
                  </a:lnTo>
                  <a:lnTo>
                    <a:pt x="600791" y="3479"/>
                  </a:lnTo>
                  <a:lnTo>
                    <a:pt x="645935" y="13586"/>
                  </a:lnTo>
                  <a:lnTo>
                    <a:pt x="688448" y="29821"/>
                  </a:lnTo>
                  <a:lnTo>
                    <a:pt x="727830" y="51683"/>
                  </a:lnTo>
                  <a:lnTo>
                    <a:pt x="763580" y="78675"/>
                  </a:lnTo>
                  <a:lnTo>
                    <a:pt x="795201" y="110296"/>
                  </a:lnTo>
                  <a:lnTo>
                    <a:pt x="822193" y="146046"/>
                  </a:lnTo>
                  <a:lnTo>
                    <a:pt x="844055" y="185428"/>
                  </a:lnTo>
                  <a:lnTo>
                    <a:pt x="860290" y="227941"/>
                  </a:lnTo>
                  <a:lnTo>
                    <a:pt x="870396" y="273086"/>
                  </a:lnTo>
                  <a:lnTo>
                    <a:pt x="873876" y="320363"/>
                  </a:lnTo>
                  <a:lnTo>
                    <a:pt x="870396" y="367640"/>
                  </a:lnTo>
                  <a:lnTo>
                    <a:pt x="860290" y="412785"/>
                  </a:lnTo>
                  <a:lnTo>
                    <a:pt x="844055" y="455298"/>
                  </a:lnTo>
                  <a:lnTo>
                    <a:pt x="822193" y="494680"/>
                  </a:lnTo>
                  <a:lnTo>
                    <a:pt x="795201" y="530431"/>
                  </a:lnTo>
                  <a:lnTo>
                    <a:pt x="763580" y="562051"/>
                  </a:lnTo>
                  <a:lnTo>
                    <a:pt x="727830" y="589043"/>
                  </a:lnTo>
                  <a:lnTo>
                    <a:pt x="688448" y="610905"/>
                  </a:lnTo>
                  <a:lnTo>
                    <a:pt x="645935" y="627140"/>
                  </a:lnTo>
                  <a:lnTo>
                    <a:pt x="600791" y="637247"/>
                  </a:lnTo>
                  <a:lnTo>
                    <a:pt x="553514" y="640727"/>
                  </a:lnTo>
                  <a:close/>
                </a:path>
              </a:pathLst>
            </a:custGeom>
            <a:solidFill>
              <a:srgbClr val="266A9A"/>
            </a:solidFill>
          </p:spPr>
          <p:txBody>
            <a:bodyPr wrap="square" lIns="0" tIns="0" rIns="0" bIns="0" rtlCol="0"/>
            <a:lstStyle/>
            <a:p>
              <a:endParaRPr/>
            </a:p>
          </p:txBody>
        </p:sp>
        <p:sp>
          <p:nvSpPr>
            <p:cNvPr id="23" name="object 23"/>
            <p:cNvSpPr/>
            <p:nvPr/>
          </p:nvSpPr>
          <p:spPr>
            <a:xfrm>
              <a:off x="1955859" y="1824250"/>
              <a:ext cx="467995" cy="827405"/>
            </a:xfrm>
            <a:custGeom>
              <a:avLst/>
              <a:gdLst/>
              <a:ahLst/>
              <a:cxnLst/>
              <a:rect l="l" t="t" r="r" b="b"/>
              <a:pathLst>
                <a:path w="467994" h="827405">
                  <a:moveTo>
                    <a:pt x="121581" y="221553"/>
                  </a:moveTo>
                  <a:lnTo>
                    <a:pt x="0" y="56551"/>
                  </a:lnTo>
                  <a:lnTo>
                    <a:pt x="43090" y="2376"/>
                  </a:lnTo>
                  <a:lnTo>
                    <a:pt x="48014" y="0"/>
                  </a:lnTo>
                  <a:lnTo>
                    <a:pt x="419525" y="0"/>
                  </a:lnTo>
                  <a:lnTo>
                    <a:pt x="424449" y="2376"/>
                  </a:lnTo>
                  <a:lnTo>
                    <a:pt x="437572" y="18877"/>
                  </a:lnTo>
                  <a:lnTo>
                    <a:pt x="85636" y="18879"/>
                  </a:lnTo>
                  <a:lnTo>
                    <a:pt x="83925" y="20129"/>
                  </a:lnTo>
                  <a:lnTo>
                    <a:pt x="82325" y="25127"/>
                  </a:lnTo>
                  <a:lnTo>
                    <a:pt x="82994" y="27138"/>
                  </a:lnTo>
                  <a:lnTo>
                    <a:pt x="218948" y="124180"/>
                  </a:lnTo>
                  <a:lnTo>
                    <a:pt x="121581" y="221553"/>
                  </a:lnTo>
                  <a:close/>
                </a:path>
                <a:path w="467994" h="827405">
                  <a:moveTo>
                    <a:pt x="345957" y="221553"/>
                  </a:moveTo>
                  <a:lnTo>
                    <a:pt x="248587" y="124180"/>
                  </a:lnTo>
                  <a:lnTo>
                    <a:pt x="384541" y="27138"/>
                  </a:lnTo>
                  <a:lnTo>
                    <a:pt x="385209" y="25126"/>
                  </a:lnTo>
                  <a:lnTo>
                    <a:pt x="383607" y="20127"/>
                  </a:lnTo>
                  <a:lnTo>
                    <a:pt x="381899" y="18879"/>
                  </a:lnTo>
                  <a:lnTo>
                    <a:pt x="85639" y="18877"/>
                  </a:lnTo>
                  <a:lnTo>
                    <a:pt x="437574" y="18879"/>
                  </a:lnTo>
                  <a:lnTo>
                    <a:pt x="467534" y="56551"/>
                  </a:lnTo>
                  <a:lnTo>
                    <a:pt x="345957" y="221553"/>
                  </a:lnTo>
                  <a:close/>
                </a:path>
                <a:path w="467994" h="827405">
                  <a:moveTo>
                    <a:pt x="276431" y="245430"/>
                  </a:moveTo>
                  <a:lnTo>
                    <a:pt x="191107" y="245430"/>
                  </a:lnTo>
                  <a:lnTo>
                    <a:pt x="161461" y="208372"/>
                  </a:lnTo>
                  <a:lnTo>
                    <a:pt x="233769" y="136064"/>
                  </a:lnTo>
                  <a:lnTo>
                    <a:pt x="306077" y="208372"/>
                  </a:lnTo>
                  <a:lnTo>
                    <a:pt x="276431" y="245430"/>
                  </a:lnTo>
                  <a:close/>
                </a:path>
                <a:path w="467994" h="827405">
                  <a:moveTo>
                    <a:pt x="233769" y="827248"/>
                  </a:moveTo>
                  <a:lnTo>
                    <a:pt x="111834" y="714023"/>
                  </a:lnTo>
                  <a:lnTo>
                    <a:pt x="194436" y="264309"/>
                  </a:lnTo>
                  <a:lnTo>
                    <a:pt x="273103" y="264309"/>
                  </a:lnTo>
                  <a:lnTo>
                    <a:pt x="355705" y="714023"/>
                  </a:lnTo>
                  <a:lnTo>
                    <a:pt x="233769" y="827248"/>
                  </a:lnTo>
                  <a:close/>
                </a:path>
              </a:pathLst>
            </a:custGeom>
            <a:solidFill>
              <a:srgbClr val="E7FAFE"/>
            </a:solidFill>
          </p:spPr>
          <p:txBody>
            <a:bodyPr wrap="square" lIns="0" tIns="0" rIns="0" bIns="0" rtlCol="0"/>
            <a:lstStyle/>
            <a:p>
              <a:endParaRPr/>
            </a:p>
          </p:txBody>
        </p:sp>
      </p:grpSp>
      <p:sp>
        <p:nvSpPr>
          <p:cNvPr id="24" name="object 24"/>
          <p:cNvSpPr/>
          <p:nvPr/>
        </p:nvSpPr>
        <p:spPr>
          <a:xfrm>
            <a:off x="15736380" y="4766296"/>
            <a:ext cx="815975" cy="815340"/>
          </a:xfrm>
          <a:custGeom>
            <a:avLst/>
            <a:gdLst/>
            <a:ahLst/>
            <a:cxnLst/>
            <a:rect l="l" t="t" r="r" b="b"/>
            <a:pathLst>
              <a:path w="815975" h="815339">
                <a:moveTo>
                  <a:pt x="289941" y="610514"/>
                </a:moveTo>
                <a:lnTo>
                  <a:pt x="204838" y="525411"/>
                </a:lnTo>
                <a:lnTo>
                  <a:pt x="17614" y="712609"/>
                </a:lnTo>
                <a:lnTo>
                  <a:pt x="4406" y="732536"/>
                </a:lnTo>
                <a:lnTo>
                  <a:pt x="0" y="755180"/>
                </a:lnTo>
                <a:lnTo>
                  <a:pt x="4406" y="777836"/>
                </a:lnTo>
                <a:lnTo>
                  <a:pt x="17614" y="797737"/>
                </a:lnTo>
                <a:lnTo>
                  <a:pt x="37515" y="810933"/>
                </a:lnTo>
                <a:lnTo>
                  <a:pt x="60159" y="815340"/>
                </a:lnTo>
                <a:lnTo>
                  <a:pt x="82816" y="810933"/>
                </a:lnTo>
                <a:lnTo>
                  <a:pt x="102717" y="797737"/>
                </a:lnTo>
                <a:lnTo>
                  <a:pt x="289941" y="610514"/>
                </a:lnTo>
                <a:close/>
              </a:path>
              <a:path w="815975" h="815339">
                <a:moveTo>
                  <a:pt x="651065" y="128308"/>
                </a:moveTo>
                <a:lnTo>
                  <a:pt x="598830" y="92494"/>
                </a:lnTo>
                <a:lnTo>
                  <a:pt x="552526" y="81572"/>
                </a:lnTo>
                <a:lnTo>
                  <a:pt x="505244" y="81534"/>
                </a:lnTo>
                <a:lnTo>
                  <a:pt x="458927" y="92392"/>
                </a:lnTo>
                <a:lnTo>
                  <a:pt x="415505" y="114147"/>
                </a:lnTo>
                <a:lnTo>
                  <a:pt x="408546" y="118757"/>
                </a:lnTo>
                <a:lnTo>
                  <a:pt x="406590" y="128104"/>
                </a:lnTo>
                <a:lnTo>
                  <a:pt x="413105" y="137414"/>
                </a:lnTo>
                <a:lnTo>
                  <a:pt x="418071" y="142379"/>
                </a:lnTo>
                <a:lnTo>
                  <a:pt x="425996" y="143344"/>
                </a:lnTo>
                <a:lnTo>
                  <a:pt x="432066" y="139344"/>
                </a:lnTo>
                <a:lnTo>
                  <a:pt x="478866" y="117602"/>
                </a:lnTo>
                <a:lnTo>
                  <a:pt x="528853" y="110375"/>
                </a:lnTo>
                <a:lnTo>
                  <a:pt x="578840" y="117678"/>
                </a:lnTo>
                <a:lnTo>
                  <a:pt x="625614" y="139496"/>
                </a:lnTo>
                <a:lnTo>
                  <a:pt x="632561" y="144132"/>
                </a:lnTo>
                <a:lnTo>
                  <a:pt x="641946" y="142176"/>
                </a:lnTo>
                <a:lnTo>
                  <a:pt x="651065" y="128308"/>
                </a:lnTo>
                <a:close/>
              </a:path>
              <a:path w="815975" h="815339">
                <a:moveTo>
                  <a:pt x="815378" y="286639"/>
                </a:moveTo>
                <a:lnTo>
                  <a:pt x="812012" y="242722"/>
                </a:lnTo>
                <a:lnTo>
                  <a:pt x="801954" y="199644"/>
                </a:lnTo>
                <a:lnTo>
                  <a:pt x="785177" y="158242"/>
                </a:lnTo>
                <a:lnTo>
                  <a:pt x="761695" y="119367"/>
                </a:lnTo>
                <a:lnTo>
                  <a:pt x="755015" y="111518"/>
                </a:lnTo>
                <a:lnTo>
                  <a:pt x="755015" y="286626"/>
                </a:lnTo>
                <a:lnTo>
                  <a:pt x="750874" y="329895"/>
                </a:lnTo>
                <a:lnTo>
                  <a:pt x="738454" y="371856"/>
                </a:lnTo>
                <a:lnTo>
                  <a:pt x="717765" y="411226"/>
                </a:lnTo>
                <a:lnTo>
                  <a:pt x="688797" y="446709"/>
                </a:lnTo>
                <a:lnTo>
                  <a:pt x="653313" y="475678"/>
                </a:lnTo>
                <a:lnTo>
                  <a:pt x="613930" y="496379"/>
                </a:lnTo>
                <a:lnTo>
                  <a:pt x="571969" y="508800"/>
                </a:lnTo>
                <a:lnTo>
                  <a:pt x="528701" y="512940"/>
                </a:lnTo>
                <a:lnTo>
                  <a:pt x="485432" y="508800"/>
                </a:lnTo>
                <a:lnTo>
                  <a:pt x="443471" y="496379"/>
                </a:lnTo>
                <a:lnTo>
                  <a:pt x="404101" y="475678"/>
                </a:lnTo>
                <a:lnTo>
                  <a:pt x="368617" y="446709"/>
                </a:lnTo>
                <a:lnTo>
                  <a:pt x="339648" y="411226"/>
                </a:lnTo>
                <a:lnTo>
                  <a:pt x="318960" y="371868"/>
                </a:lnTo>
                <a:lnTo>
                  <a:pt x="306552" y="329895"/>
                </a:lnTo>
                <a:lnTo>
                  <a:pt x="302412" y="286639"/>
                </a:lnTo>
                <a:lnTo>
                  <a:pt x="306539" y="243357"/>
                </a:lnTo>
                <a:lnTo>
                  <a:pt x="318960" y="201396"/>
                </a:lnTo>
                <a:lnTo>
                  <a:pt x="339648" y="162026"/>
                </a:lnTo>
                <a:lnTo>
                  <a:pt x="368617" y="126530"/>
                </a:lnTo>
                <a:lnTo>
                  <a:pt x="404101" y="97574"/>
                </a:lnTo>
                <a:lnTo>
                  <a:pt x="443484" y="76885"/>
                </a:lnTo>
                <a:lnTo>
                  <a:pt x="485457" y="64465"/>
                </a:lnTo>
                <a:lnTo>
                  <a:pt x="528713" y="60337"/>
                </a:lnTo>
                <a:lnTo>
                  <a:pt x="571982" y="64465"/>
                </a:lnTo>
                <a:lnTo>
                  <a:pt x="613956" y="76885"/>
                </a:lnTo>
                <a:lnTo>
                  <a:pt x="653326" y="97574"/>
                </a:lnTo>
                <a:lnTo>
                  <a:pt x="688797" y="126530"/>
                </a:lnTo>
                <a:lnTo>
                  <a:pt x="717765" y="162013"/>
                </a:lnTo>
                <a:lnTo>
                  <a:pt x="738454" y="201396"/>
                </a:lnTo>
                <a:lnTo>
                  <a:pt x="750874" y="243357"/>
                </a:lnTo>
                <a:lnTo>
                  <a:pt x="755015" y="286626"/>
                </a:lnTo>
                <a:lnTo>
                  <a:pt x="755015" y="111518"/>
                </a:lnTo>
                <a:lnTo>
                  <a:pt x="703834" y="60337"/>
                </a:lnTo>
                <a:lnTo>
                  <a:pt x="657110" y="30187"/>
                </a:lnTo>
                <a:lnTo>
                  <a:pt x="615721" y="13411"/>
                </a:lnTo>
                <a:lnTo>
                  <a:pt x="572630" y="3352"/>
                </a:lnTo>
                <a:lnTo>
                  <a:pt x="528713" y="0"/>
                </a:lnTo>
                <a:lnTo>
                  <a:pt x="484797" y="3352"/>
                </a:lnTo>
                <a:lnTo>
                  <a:pt x="441718" y="13411"/>
                </a:lnTo>
                <a:lnTo>
                  <a:pt x="400329" y="30187"/>
                </a:lnTo>
                <a:lnTo>
                  <a:pt x="361467" y="53670"/>
                </a:lnTo>
                <a:lnTo>
                  <a:pt x="325970" y="83858"/>
                </a:lnTo>
                <a:lnTo>
                  <a:pt x="295478" y="119761"/>
                </a:lnTo>
                <a:lnTo>
                  <a:pt x="271856" y="159105"/>
                </a:lnTo>
                <a:lnTo>
                  <a:pt x="255130" y="201002"/>
                </a:lnTo>
                <a:lnTo>
                  <a:pt x="245262" y="244589"/>
                </a:lnTo>
                <a:lnTo>
                  <a:pt x="242265" y="289001"/>
                </a:lnTo>
                <a:lnTo>
                  <a:pt x="246126" y="333362"/>
                </a:lnTo>
                <a:lnTo>
                  <a:pt x="256844" y="376821"/>
                </a:lnTo>
                <a:lnTo>
                  <a:pt x="274408" y="418503"/>
                </a:lnTo>
                <a:lnTo>
                  <a:pt x="298805" y="457530"/>
                </a:lnTo>
                <a:lnTo>
                  <a:pt x="242570" y="513740"/>
                </a:lnTo>
                <a:lnTo>
                  <a:pt x="301637" y="572757"/>
                </a:lnTo>
                <a:lnTo>
                  <a:pt x="357873" y="516521"/>
                </a:lnTo>
                <a:lnTo>
                  <a:pt x="396875" y="540931"/>
                </a:lnTo>
                <a:lnTo>
                  <a:pt x="438531" y="558495"/>
                </a:lnTo>
                <a:lnTo>
                  <a:pt x="481977" y="569226"/>
                </a:lnTo>
                <a:lnTo>
                  <a:pt x="526326" y="573087"/>
                </a:lnTo>
                <a:lnTo>
                  <a:pt x="570738" y="570090"/>
                </a:lnTo>
                <a:lnTo>
                  <a:pt x="614324" y="560235"/>
                </a:lnTo>
                <a:lnTo>
                  <a:pt x="656234" y="543509"/>
                </a:lnTo>
                <a:lnTo>
                  <a:pt x="695579" y="519899"/>
                </a:lnTo>
                <a:lnTo>
                  <a:pt x="699554" y="516521"/>
                </a:lnTo>
                <a:lnTo>
                  <a:pt x="703770" y="512940"/>
                </a:lnTo>
                <a:lnTo>
                  <a:pt x="761695" y="453910"/>
                </a:lnTo>
                <a:lnTo>
                  <a:pt x="785177" y="415036"/>
                </a:lnTo>
                <a:lnTo>
                  <a:pt x="801954" y="373634"/>
                </a:lnTo>
                <a:lnTo>
                  <a:pt x="812012" y="330555"/>
                </a:lnTo>
                <a:lnTo>
                  <a:pt x="815378" y="286639"/>
                </a:lnTo>
                <a:close/>
              </a:path>
            </a:pathLst>
          </a:custGeom>
          <a:solidFill>
            <a:srgbClr val="E7FAFE"/>
          </a:solidFill>
        </p:spPr>
        <p:txBody>
          <a:bodyPr wrap="square" lIns="0" tIns="0" rIns="0" bIns="0" rtlCol="0"/>
          <a:lstStyle/>
          <a:p>
            <a:endParaRPr/>
          </a:p>
        </p:txBody>
      </p:sp>
      <p:sp>
        <p:nvSpPr>
          <p:cNvPr id="25" name="object 25"/>
          <p:cNvSpPr/>
          <p:nvPr/>
        </p:nvSpPr>
        <p:spPr>
          <a:xfrm>
            <a:off x="15663101" y="2197349"/>
            <a:ext cx="981075" cy="913765"/>
          </a:xfrm>
          <a:custGeom>
            <a:avLst/>
            <a:gdLst/>
            <a:ahLst/>
            <a:cxnLst/>
            <a:rect l="l" t="t" r="r" b="b"/>
            <a:pathLst>
              <a:path w="981075" h="913764">
                <a:moveTo>
                  <a:pt x="235625" y="913139"/>
                </a:moveTo>
                <a:lnTo>
                  <a:pt x="194585" y="896425"/>
                </a:lnTo>
                <a:lnTo>
                  <a:pt x="183717" y="867134"/>
                </a:lnTo>
                <a:lnTo>
                  <a:pt x="183717" y="802975"/>
                </a:lnTo>
                <a:lnTo>
                  <a:pt x="99245" y="802975"/>
                </a:lnTo>
                <a:lnTo>
                  <a:pt x="59097" y="797227"/>
                </a:lnTo>
                <a:lnTo>
                  <a:pt x="14908" y="764254"/>
                </a:lnTo>
                <a:lnTo>
                  <a:pt x="1571" y="727931"/>
                </a:lnTo>
                <a:lnTo>
                  <a:pt x="0" y="707616"/>
                </a:lnTo>
                <a:lnTo>
                  <a:pt x="0" y="353652"/>
                </a:lnTo>
                <a:lnTo>
                  <a:pt x="6527" y="314050"/>
                </a:lnTo>
                <a:lnTo>
                  <a:pt x="41764" y="271701"/>
                </a:lnTo>
                <a:lnTo>
                  <a:pt x="78389" y="259860"/>
                </a:lnTo>
                <a:lnTo>
                  <a:pt x="99245" y="258478"/>
                </a:lnTo>
                <a:lnTo>
                  <a:pt x="122350" y="258478"/>
                </a:lnTo>
                <a:lnTo>
                  <a:pt x="122350" y="120095"/>
                </a:lnTo>
                <a:lnTo>
                  <a:pt x="131764" y="73240"/>
                </a:lnTo>
                <a:lnTo>
                  <a:pt x="157463" y="35079"/>
                </a:lnTo>
                <a:lnTo>
                  <a:pt x="195629" y="9401"/>
                </a:lnTo>
                <a:lnTo>
                  <a:pt x="242445" y="0"/>
                </a:lnTo>
                <a:lnTo>
                  <a:pt x="865308" y="0"/>
                </a:lnTo>
                <a:lnTo>
                  <a:pt x="912111" y="9401"/>
                </a:lnTo>
                <a:lnTo>
                  <a:pt x="950278" y="35079"/>
                </a:lnTo>
                <a:lnTo>
                  <a:pt x="975985" y="73240"/>
                </a:lnTo>
                <a:lnTo>
                  <a:pt x="981074" y="98560"/>
                </a:lnTo>
                <a:lnTo>
                  <a:pt x="981074" y="107454"/>
                </a:lnTo>
                <a:lnTo>
                  <a:pt x="582696" y="107454"/>
                </a:lnTo>
                <a:lnTo>
                  <a:pt x="576116" y="109907"/>
                </a:lnTo>
                <a:lnTo>
                  <a:pt x="570156" y="114975"/>
                </a:lnTo>
                <a:lnTo>
                  <a:pt x="565119" y="122638"/>
                </a:lnTo>
                <a:lnTo>
                  <a:pt x="561310" y="132875"/>
                </a:lnTo>
                <a:lnTo>
                  <a:pt x="548695" y="167142"/>
                </a:lnTo>
                <a:lnTo>
                  <a:pt x="530889" y="198528"/>
                </a:lnTo>
                <a:lnTo>
                  <a:pt x="510474" y="225815"/>
                </a:lnTo>
                <a:lnTo>
                  <a:pt x="490032" y="247785"/>
                </a:lnTo>
                <a:lnTo>
                  <a:pt x="481183" y="256352"/>
                </a:lnTo>
                <a:lnTo>
                  <a:pt x="473092" y="264556"/>
                </a:lnTo>
                <a:lnTo>
                  <a:pt x="455785" y="299226"/>
                </a:lnTo>
                <a:lnTo>
                  <a:pt x="394191" y="299226"/>
                </a:lnTo>
                <a:lnTo>
                  <a:pt x="391801" y="299518"/>
                </a:lnTo>
                <a:lnTo>
                  <a:pt x="99230" y="299518"/>
                </a:lnTo>
                <a:lnTo>
                  <a:pt x="84224" y="300454"/>
                </a:lnTo>
                <a:lnTo>
                  <a:pt x="49190" y="319495"/>
                </a:lnTo>
                <a:lnTo>
                  <a:pt x="41198" y="353652"/>
                </a:lnTo>
                <a:lnTo>
                  <a:pt x="41199" y="707616"/>
                </a:lnTo>
                <a:lnTo>
                  <a:pt x="54876" y="748619"/>
                </a:lnTo>
                <a:lnTo>
                  <a:pt x="99230" y="761736"/>
                </a:lnTo>
                <a:lnTo>
                  <a:pt x="204168" y="761736"/>
                </a:lnTo>
                <a:lnTo>
                  <a:pt x="212213" y="763361"/>
                </a:lnTo>
                <a:lnTo>
                  <a:pt x="218781" y="767788"/>
                </a:lnTo>
                <a:lnTo>
                  <a:pt x="223196" y="774344"/>
                </a:lnTo>
                <a:lnTo>
                  <a:pt x="224787" y="782355"/>
                </a:lnTo>
                <a:lnTo>
                  <a:pt x="224787" y="854845"/>
                </a:lnTo>
                <a:lnTo>
                  <a:pt x="226895" y="864197"/>
                </a:lnTo>
                <a:lnTo>
                  <a:pt x="232080" y="868860"/>
                </a:lnTo>
                <a:lnTo>
                  <a:pt x="292025" y="868860"/>
                </a:lnTo>
                <a:lnTo>
                  <a:pt x="278023" y="887984"/>
                </a:lnTo>
                <a:lnTo>
                  <a:pt x="265588" y="900854"/>
                </a:lnTo>
                <a:lnTo>
                  <a:pt x="251087" y="909290"/>
                </a:lnTo>
                <a:lnTo>
                  <a:pt x="235625" y="913139"/>
                </a:lnTo>
                <a:close/>
              </a:path>
              <a:path w="981075" h="913764">
                <a:moveTo>
                  <a:pt x="981074" y="539387"/>
                </a:moveTo>
                <a:lnTo>
                  <a:pt x="553900" y="539387"/>
                </a:lnTo>
                <a:lnTo>
                  <a:pt x="726971" y="538973"/>
                </a:lnTo>
                <a:lnTo>
                  <a:pt x="730867" y="538881"/>
                </a:lnTo>
                <a:lnTo>
                  <a:pt x="737587" y="534171"/>
                </a:lnTo>
                <a:lnTo>
                  <a:pt x="741394" y="526592"/>
                </a:lnTo>
                <a:lnTo>
                  <a:pt x="743691" y="520117"/>
                </a:lnTo>
                <a:lnTo>
                  <a:pt x="744468" y="513168"/>
                </a:lnTo>
                <a:lnTo>
                  <a:pt x="743691" y="506219"/>
                </a:lnTo>
                <a:lnTo>
                  <a:pt x="741361" y="499652"/>
                </a:lnTo>
                <a:lnTo>
                  <a:pt x="739275" y="495479"/>
                </a:lnTo>
                <a:lnTo>
                  <a:pt x="726894" y="484878"/>
                </a:lnTo>
                <a:lnTo>
                  <a:pt x="728244" y="476869"/>
                </a:lnTo>
                <a:lnTo>
                  <a:pt x="761645" y="453252"/>
                </a:lnTo>
                <a:lnTo>
                  <a:pt x="762571" y="445269"/>
                </a:lnTo>
                <a:lnTo>
                  <a:pt x="761645" y="437303"/>
                </a:lnTo>
                <a:lnTo>
                  <a:pt x="736728" y="415026"/>
                </a:lnTo>
                <a:lnTo>
                  <a:pt x="732417" y="415026"/>
                </a:lnTo>
                <a:lnTo>
                  <a:pt x="728965" y="411513"/>
                </a:lnTo>
                <a:lnTo>
                  <a:pt x="728965" y="403044"/>
                </a:lnTo>
                <a:lnTo>
                  <a:pt x="732417" y="399623"/>
                </a:lnTo>
                <a:lnTo>
                  <a:pt x="736728" y="399623"/>
                </a:lnTo>
                <a:lnTo>
                  <a:pt x="743339" y="398600"/>
                </a:lnTo>
                <a:lnTo>
                  <a:pt x="762571" y="369277"/>
                </a:lnTo>
                <a:lnTo>
                  <a:pt x="761645" y="361315"/>
                </a:lnTo>
                <a:lnTo>
                  <a:pt x="736636" y="339023"/>
                </a:lnTo>
                <a:lnTo>
                  <a:pt x="732417" y="339023"/>
                </a:lnTo>
                <a:lnTo>
                  <a:pt x="728965" y="335602"/>
                </a:lnTo>
                <a:lnTo>
                  <a:pt x="728965" y="327041"/>
                </a:lnTo>
                <a:lnTo>
                  <a:pt x="732417" y="323620"/>
                </a:lnTo>
                <a:lnTo>
                  <a:pt x="736636" y="323620"/>
                </a:lnTo>
                <a:lnTo>
                  <a:pt x="743300" y="322588"/>
                </a:lnTo>
                <a:lnTo>
                  <a:pt x="762571" y="293308"/>
                </a:lnTo>
                <a:lnTo>
                  <a:pt x="761645" y="285351"/>
                </a:lnTo>
                <a:lnTo>
                  <a:pt x="736636" y="263020"/>
                </a:lnTo>
                <a:lnTo>
                  <a:pt x="626697" y="263020"/>
                </a:lnTo>
                <a:lnTo>
                  <a:pt x="614894" y="259962"/>
                </a:lnTo>
                <a:lnTo>
                  <a:pt x="608645" y="252213"/>
                </a:lnTo>
                <a:lnTo>
                  <a:pt x="606052" y="241913"/>
                </a:lnTo>
                <a:lnTo>
                  <a:pt x="605218" y="231201"/>
                </a:lnTo>
                <a:lnTo>
                  <a:pt x="604999" y="220904"/>
                </a:lnTo>
                <a:lnTo>
                  <a:pt x="605569" y="208520"/>
                </a:lnTo>
                <a:lnTo>
                  <a:pt x="607321" y="195402"/>
                </a:lnTo>
                <a:lnTo>
                  <a:pt x="610649" y="182905"/>
                </a:lnTo>
                <a:lnTo>
                  <a:pt x="615481" y="163829"/>
                </a:lnTo>
                <a:lnTo>
                  <a:pt x="608977" y="123992"/>
                </a:lnTo>
                <a:lnTo>
                  <a:pt x="582696" y="107454"/>
                </a:lnTo>
                <a:lnTo>
                  <a:pt x="981074" y="107454"/>
                </a:lnTo>
                <a:lnTo>
                  <a:pt x="981074" y="539387"/>
                </a:lnTo>
                <a:close/>
              </a:path>
              <a:path w="981075" h="913764">
                <a:moveTo>
                  <a:pt x="457424" y="506049"/>
                </a:moveTo>
                <a:lnTo>
                  <a:pt x="394191" y="506049"/>
                </a:lnTo>
                <a:lnTo>
                  <a:pt x="405439" y="504177"/>
                </a:lnTo>
                <a:lnTo>
                  <a:pt x="412101" y="499232"/>
                </a:lnTo>
                <a:lnTo>
                  <a:pt x="415285" y="492218"/>
                </a:lnTo>
                <a:lnTo>
                  <a:pt x="416025" y="484878"/>
                </a:lnTo>
                <a:lnTo>
                  <a:pt x="416051" y="322588"/>
                </a:lnTo>
                <a:lnTo>
                  <a:pt x="415049" y="312980"/>
                </a:lnTo>
                <a:lnTo>
                  <a:pt x="411474" y="305495"/>
                </a:lnTo>
                <a:lnTo>
                  <a:pt x="404734" y="300833"/>
                </a:lnTo>
                <a:lnTo>
                  <a:pt x="394191" y="299226"/>
                </a:lnTo>
                <a:lnTo>
                  <a:pt x="455785" y="299226"/>
                </a:lnTo>
                <a:lnTo>
                  <a:pt x="455758" y="500127"/>
                </a:lnTo>
                <a:lnTo>
                  <a:pt x="457424" y="506049"/>
                </a:lnTo>
                <a:close/>
              </a:path>
              <a:path w="981075" h="913764">
                <a:moveTo>
                  <a:pt x="865308" y="702271"/>
                </a:moveTo>
                <a:lnTo>
                  <a:pt x="242430" y="702271"/>
                </a:lnTo>
                <a:lnTo>
                  <a:pt x="195614" y="692856"/>
                </a:lnTo>
                <a:lnTo>
                  <a:pt x="157448" y="667157"/>
                </a:lnTo>
                <a:lnTo>
                  <a:pt x="131749" y="628991"/>
                </a:lnTo>
                <a:lnTo>
                  <a:pt x="122334" y="582175"/>
                </a:lnTo>
                <a:lnTo>
                  <a:pt x="122334" y="299518"/>
                </a:lnTo>
                <a:lnTo>
                  <a:pt x="391801" y="299518"/>
                </a:lnTo>
                <a:lnTo>
                  <a:pt x="370280" y="302142"/>
                </a:lnTo>
                <a:lnTo>
                  <a:pt x="355221" y="312311"/>
                </a:lnTo>
                <a:lnTo>
                  <a:pt x="347386" y="331866"/>
                </a:lnTo>
                <a:lnTo>
                  <a:pt x="345261" y="361315"/>
                </a:lnTo>
                <a:lnTo>
                  <a:pt x="345144" y="442289"/>
                </a:lnTo>
                <a:lnTo>
                  <a:pt x="347392" y="473338"/>
                </a:lnTo>
                <a:lnTo>
                  <a:pt x="355227" y="492913"/>
                </a:lnTo>
                <a:lnTo>
                  <a:pt x="370282" y="503116"/>
                </a:lnTo>
                <a:lnTo>
                  <a:pt x="394191" y="506049"/>
                </a:lnTo>
                <a:lnTo>
                  <a:pt x="457424" y="506049"/>
                </a:lnTo>
                <a:lnTo>
                  <a:pt x="494566" y="520900"/>
                </a:lnTo>
                <a:lnTo>
                  <a:pt x="501937" y="526592"/>
                </a:lnTo>
                <a:lnTo>
                  <a:pt x="513512" y="533581"/>
                </a:lnTo>
                <a:lnTo>
                  <a:pt x="525732" y="537425"/>
                </a:lnTo>
                <a:lnTo>
                  <a:pt x="539045" y="539051"/>
                </a:lnTo>
                <a:lnTo>
                  <a:pt x="553900" y="539387"/>
                </a:lnTo>
                <a:lnTo>
                  <a:pt x="981074" y="539387"/>
                </a:lnTo>
                <a:lnTo>
                  <a:pt x="981074" y="603693"/>
                </a:lnTo>
                <a:lnTo>
                  <a:pt x="975985" y="628991"/>
                </a:lnTo>
                <a:lnTo>
                  <a:pt x="950278" y="667157"/>
                </a:lnTo>
                <a:lnTo>
                  <a:pt x="912111" y="692856"/>
                </a:lnTo>
                <a:lnTo>
                  <a:pt x="865308" y="702271"/>
                </a:lnTo>
                <a:close/>
              </a:path>
              <a:path w="981075" h="913764">
                <a:moveTo>
                  <a:pt x="701737" y="845846"/>
                </a:moveTo>
                <a:lnTo>
                  <a:pt x="679906" y="843606"/>
                </a:lnTo>
                <a:lnTo>
                  <a:pt x="656997" y="825006"/>
                </a:lnTo>
                <a:lnTo>
                  <a:pt x="559729" y="702271"/>
                </a:lnTo>
                <a:lnTo>
                  <a:pt x="724501" y="702271"/>
                </a:lnTo>
                <a:lnTo>
                  <a:pt x="724501" y="813469"/>
                </a:lnTo>
                <a:lnTo>
                  <a:pt x="718074" y="834781"/>
                </a:lnTo>
                <a:lnTo>
                  <a:pt x="701737" y="845846"/>
                </a:lnTo>
                <a:close/>
              </a:path>
              <a:path w="981075" h="913764">
                <a:moveTo>
                  <a:pt x="292025" y="868860"/>
                </a:moveTo>
                <a:lnTo>
                  <a:pt x="232080" y="868860"/>
                </a:lnTo>
                <a:lnTo>
                  <a:pt x="238631" y="868748"/>
                </a:lnTo>
                <a:lnTo>
                  <a:pt x="244839" y="863774"/>
                </a:lnTo>
                <a:lnTo>
                  <a:pt x="313309" y="770220"/>
                </a:lnTo>
                <a:lnTo>
                  <a:pt x="317145" y="764912"/>
                </a:lnTo>
                <a:lnTo>
                  <a:pt x="323312" y="761828"/>
                </a:lnTo>
                <a:lnTo>
                  <a:pt x="329786" y="761736"/>
                </a:lnTo>
                <a:lnTo>
                  <a:pt x="543789" y="761736"/>
                </a:lnTo>
                <a:lnTo>
                  <a:pt x="559245" y="768179"/>
                </a:lnTo>
                <a:lnTo>
                  <a:pt x="564397" y="782355"/>
                </a:lnTo>
                <a:lnTo>
                  <a:pt x="559245" y="796531"/>
                </a:lnTo>
                <a:lnTo>
                  <a:pt x="543789" y="802975"/>
                </a:lnTo>
                <a:lnTo>
                  <a:pt x="340265" y="802975"/>
                </a:lnTo>
                <a:lnTo>
                  <a:pt x="292025" y="868860"/>
                </a:lnTo>
                <a:close/>
              </a:path>
            </a:pathLst>
          </a:custGeom>
          <a:solidFill>
            <a:srgbClr val="E7FAFE"/>
          </a:solidFill>
        </p:spPr>
        <p:txBody>
          <a:bodyPr wrap="square" lIns="0" tIns="0" rIns="0" bIns="0" rtlCol="0"/>
          <a:lstStyle/>
          <a:p>
            <a:endParaRPr/>
          </a:p>
        </p:txBody>
      </p:sp>
      <p:grpSp>
        <p:nvGrpSpPr>
          <p:cNvPr id="26" name="object 26"/>
          <p:cNvGrpSpPr/>
          <p:nvPr/>
        </p:nvGrpSpPr>
        <p:grpSpPr>
          <a:xfrm>
            <a:off x="11114278" y="1528330"/>
            <a:ext cx="905510" cy="799465"/>
            <a:chOff x="11114278" y="1528330"/>
            <a:chExt cx="905510" cy="799465"/>
          </a:xfrm>
        </p:grpSpPr>
        <p:sp>
          <p:nvSpPr>
            <p:cNvPr id="27" name="object 27"/>
            <p:cNvSpPr/>
            <p:nvPr/>
          </p:nvSpPr>
          <p:spPr>
            <a:xfrm>
              <a:off x="11114278" y="1528330"/>
              <a:ext cx="905510" cy="799465"/>
            </a:xfrm>
            <a:custGeom>
              <a:avLst/>
              <a:gdLst/>
              <a:ahLst/>
              <a:cxnLst/>
              <a:rect l="l" t="t" r="r" b="b"/>
              <a:pathLst>
                <a:path w="905509" h="799464">
                  <a:moveTo>
                    <a:pt x="904862" y="218173"/>
                  </a:moveTo>
                  <a:lnTo>
                    <a:pt x="547611" y="74091"/>
                  </a:lnTo>
                  <a:lnTo>
                    <a:pt x="539838" y="71424"/>
                  </a:lnTo>
                  <a:lnTo>
                    <a:pt x="531253" y="72326"/>
                  </a:lnTo>
                  <a:lnTo>
                    <a:pt x="372630" y="174205"/>
                  </a:lnTo>
                  <a:lnTo>
                    <a:pt x="38773" y="2908"/>
                  </a:lnTo>
                  <a:lnTo>
                    <a:pt x="28562" y="0"/>
                  </a:lnTo>
                  <a:lnTo>
                    <a:pt x="18440" y="1219"/>
                  </a:lnTo>
                  <a:lnTo>
                    <a:pt x="9525" y="6146"/>
                  </a:lnTo>
                  <a:lnTo>
                    <a:pt x="2946" y="14414"/>
                  </a:lnTo>
                  <a:lnTo>
                    <a:pt x="63" y="24599"/>
                  </a:lnTo>
                  <a:lnTo>
                    <a:pt x="1270" y="34734"/>
                  </a:lnTo>
                  <a:lnTo>
                    <a:pt x="361962" y="228549"/>
                  </a:lnTo>
                  <a:lnTo>
                    <a:pt x="375437" y="231482"/>
                  </a:lnTo>
                  <a:lnTo>
                    <a:pt x="382193" y="230251"/>
                  </a:lnTo>
                  <a:lnTo>
                    <a:pt x="388505" y="227253"/>
                  </a:lnTo>
                  <a:lnTo>
                    <a:pt x="542099" y="128625"/>
                  </a:lnTo>
                  <a:lnTo>
                    <a:pt x="872324" y="245859"/>
                  </a:lnTo>
                  <a:lnTo>
                    <a:pt x="875334" y="246354"/>
                  </a:lnTo>
                  <a:lnTo>
                    <a:pt x="878281" y="246354"/>
                  </a:lnTo>
                  <a:lnTo>
                    <a:pt x="886269" y="245122"/>
                  </a:lnTo>
                  <a:lnTo>
                    <a:pt x="893470" y="241592"/>
                  </a:lnTo>
                  <a:lnTo>
                    <a:pt x="899350" y="236016"/>
                  </a:lnTo>
                  <a:lnTo>
                    <a:pt x="903363" y="228638"/>
                  </a:lnTo>
                  <a:lnTo>
                    <a:pt x="904862" y="218173"/>
                  </a:lnTo>
                  <a:close/>
                </a:path>
                <a:path w="905509" h="799464">
                  <a:moveTo>
                    <a:pt x="904887" y="428294"/>
                  </a:moveTo>
                  <a:lnTo>
                    <a:pt x="904735" y="427583"/>
                  </a:lnTo>
                  <a:lnTo>
                    <a:pt x="904862" y="426732"/>
                  </a:lnTo>
                  <a:lnTo>
                    <a:pt x="903490" y="421449"/>
                  </a:lnTo>
                  <a:lnTo>
                    <a:pt x="902792" y="417931"/>
                  </a:lnTo>
                  <a:lnTo>
                    <a:pt x="902474" y="417474"/>
                  </a:lnTo>
                  <a:lnTo>
                    <a:pt x="902322" y="416852"/>
                  </a:lnTo>
                  <a:lnTo>
                    <a:pt x="899363" y="412864"/>
                  </a:lnTo>
                  <a:lnTo>
                    <a:pt x="897089" y="409473"/>
                  </a:lnTo>
                  <a:lnTo>
                    <a:pt x="896645" y="409181"/>
                  </a:lnTo>
                  <a:lnTo>
                    <a:pt x="896251" y="408635"/>
                  </a:lnTo>
                  <a:lnTo>
                    <a:pt x="892683" y="406501"/>
                  </a:lnTo>
                  <a:lnTo>
                    <a:pt x="888631" y="403758"/>
                  </a:lnTo>
                  <a:lnTo>
                    <a:pt x="887844" y="403606"/>
                  </a:lnTo>
                  <a:lnTo>
                    <a:pt x="887183" y="403199"/>
                  </a:lnTo>
                  <a:lnTo>
                    <a:pt x="851662" y="390588"/>
                  </a:lnTo>
                  <a:lnTo>
                    <a:pt x="851662" y="447090"/>
                  </a:lnTo>
                  <a:lnTo>
                    <a:pt x="851662" y="745731"/>
                  </a:lnTo>
                  <a:lnTo>
                    <a:pt x="729881" y="745731"/>
                  </a:lnTo>
                  <a:lnTo>
                    <a:pt x="729881" y="403847"/>
                  </a:lnTo>
                  <a:lnTo>
                    <a:pt x="851662" y="447090"/>
                  </a:lnTo>
                  <a:lnTo>
                    <a:pt x="851662" y="390588"/>
                  </a:lnTo>
                  <a:lnTo>
                    <a:pt x="676656" y="328434"/>
                  </a:lnTo>
                  <a:lnTo>
                    <a:pt x="676656" y="384937"/>
                  </a:lnTo>
                  <a:lnTo>
                    <a:pt x="676656" y="745731"/>
                  </a:lnTo>
                  <a:lnTo>
                    <a:pt x="565315" y="745731"/>
                  </a:lnTo>
                  <a:lnTo>
                    <a:pt x="565315" y="345401"/>
                  </a:lnTo>
                  <a:lnTo>
                    <a:pt x="676656" y="384937"/>
                  </a:lnTo>
                  <a:lnTo>
                    <a:pt x="676656" y="328434"/>
                  </a:lnTo>
                  <a:lnTo>
                    <a:pt x="547611" y="282600"/>
                  </a:lnTo>
                  <a:lnTo>
                    <a:pt x="539838" y="279946"/>
                  </a:lnTo>
                  <a:lnTo>
                    <a:pt x="531253" y="280809"/>
                  </a:lnTo>
                  <a:lnTo>
                    <a:pt x="524319" y="285318"/>
                  </a:lnTo>
                  <a:lnTo>
                    <a:pt x="512076" y="293192"/>
                  </a:lnTo>
                  <a:lnTo>
                    <a:pt x="512076" y="356438"/>
                  </a:lnTo>
                  <a:lnTo>
                    <a:pt x="512076" y="745731"/>
                  </a:lnTo>
                  <a:lnTo>
                    <a:pt x="400735" y="745731"/>
                  </a:lnTo>
                  <a:lnTo>
                    <a:pt x="400735" y="428294"/>
                  </a:lnTo>
                  <a:lnTo>
                    <a:pt x="400672" y="428002"/>
                  </a:lnTo>
                  <a:lnTo>
                    <a:pt x="512076" y="356438"/>
                  </a:lnTo>
                  <a:lnTo>
                    <a:pt x="512076" y="293192"/>
                  </a:lnTo>
                  <a:lnTo>
                    <a:pt x="372630" y="382765"/>
                  </a:lnTo>
                  <a:lnTo>
                    <a:pt x="347510" y="369874"/>
                  </a:lnTo>
                  <a:lnTo>
                    <a:pt x="347510" y="429679"/>
                  </a:lnTo>
                  <a:lnTo>
                    <a:pt x="347510" y="745731"/>
                  </a:lnTo>
                  <a:lnTo>
                    <a:pt x="236156" y="745731"/>
                  </a:lnTo>
                  <a:lnTo>
                    <a:pt x="236156" y="372541"/>
                  </a:lnTo>
                  <a:lnTo>
                    <a:pt x="347510" y="429679"/>
                  </a:lnTo>
                  <a:lnTo>
                    <a:pt x="347510" y="369874"/>
                  </a:lnTo>
                  <a:lnTo>
                    <a:pt x="182930" y="285419"/>
                  </a:lnTo>
                  <a:lnTo>
                    <a:pt x="182930" y="345224"/>
                  </a:lnTo>
                  <a:lnTo>
                    <a:pt x="182930" y="745731"/>
                  </a:lnTo>
                  <a:lnTo>
                    <a:pt x="53225" y="745731"/>
                  </a:lnTo>
                  <a:lnTo>
                    <a:pt x="53225" y="278663"/>
                  </a:lnTo>
                  <a:lnTo>
                    <a:pt x="182930" y="345224"/>
                  </a:lnTo>
                  <a:lnTo>
                    <a:pt x="182930" y="285419"/>
                  </a:lnTo>
                  <a:lnTo>
                    <a:pt x="38773" y="211429"/>
                  </a:lnTo>
                  <a:lnTo>
                    <a:pt x="37858" y="211175"/>
                  </a:lnTo>
                  <a:lnTo>
                    <a:pt x="36969" y="210566"/>
                  </a:lnTo>
                  <a:lnTo>
                    <a:pt x="32715" y="209715"/>
                  </a:lnTo>
                  <a:lnTo>
                    <a:pt x="28562" y="208521"/>
                  </a:lnTo>
                  <a:lnTo>
                    <a:pt x="27495" y="208648"/>
                  </a:lnTo>
                  <a:lnTo>
                    <a:pt x="26619" y="208470"/>
                  </a:lnTo>
                  <a:lnTo>
                    <a:pt x="23215" y="209169"/>
                  </a:lnTo>
                  <a:lnTo>
                    <a:pt x="18440" y="209727"/>
                  </a:lnTo>
                  <a:lnTo>
                    <a:pt x="17310" y="210362"/>
                  </a:lnTo>
                  <a:lnTo>
                    <a:pt x="16256" y="210566"/>
                  </a:lnTo>
                  <a:lnTo>
                    <a:pt x="13144" y="212661"/>
                  </a:lnTo>
                  <a:lnTo>
                    <a:pt x="9525" y="214668"/>
                  </a:lnTo>
                  <a:lnTo>
                    <a:pt x="8763" y="215620"/>
                  </a:lnTo>
                  <a:lnTo>
                    <a:pt x="7797" y="216268"/>
                  </a:lnTo>
                  <a:lnTo>
                    <a:pt x="5270" y="220002"/>
                  </a:lnTo>
                  <a:lnTo>
                    <a:pt x="2946" y="222923"/>
                  </a:lnTo>
                  <a:lnTo>
                    <a:pt x="2679" y="223837"/>
                  </a:lnTo>
                  <a:lnTo>
                    <a:pt x="2082" y="224726"/>
                  </a:lnTo>
                  <a:lnTo>
                    <a:pt x="1206" y="229031"/>
                  </a:lnTo>
                  <a:lnTo>
                    <a:pt x="63" y="233108"/>
                  </a:lnTo>
                  <a:lnTo>
                    <a:pt x="177" y="234162"/>
                  </a:lnTo>
                  <a:lnTo>
                    <a:pt x="0" y="235089"/>
                  </a:lnTo>
                  <a:lnTo>
                    <a:pt x="0" y="772337"/>
                  </a:lnTo>
                  <a:lnTo>
                    <a:pt x="2082" y="782688"/>
                  </a:lnTo>
                  <a:lnTo>
                    <a:pt x="7797" y="791146"/>
                  </a:lnTo>
                  <a:lnTo>
                    <a:pt x="16256" y="796848"/>
                  </a:lnTo>
                  <a:lnTo>
                    <a:pt x="26619" y="798944"/>
                  </a:lnTo>
                  <a:lnTo>
                    <a:pt x="209550" y="798944"/>
                  </a:lnTo>
                  <a:lnTo>
                    <a:pt x="374129" y="798944"/>
                  </a:lnTo>
                  <a:lnTo>
                    <a:pt x="538708" y="798944"/>
                  </a:lnTo>
                  <a:lnTo>
                    <a:pt x="703262" y="798944"/>
                  </a:lnTo>
                  <a:lnTo>
                    <a:pt x="878281" y="798944"/>
                  </a:lnTo>
                  <a:lnTo>
                    <a:pt x="888631" y="796848"/>
                  </a:lnTo>
                  <a:lnTo>
                    <a:pt x="897089" y="791146"/>
                  </a:lnTo>
                  <a:lnTo>
                    <a:pt x="902792" y="782688"/>
                  </a:lnTo>
                  <a:lnTo>
                    <a:pt x="904887" y="772337"/>
                  </a:lnTo>
                  <a:lnTo>
                    <a:pt x="904887" y="428294"/>
                  </a:lnTo>
                  <a:close/>
                </a:path>
              </a:pathLst>
            </a:custGeom>
            <a:solidFill>
              <a:srgbClr val="266A9A"/>
            </a:solidFill>
          </p:spPr>
          <p:txBody>
            <a:bodyPr wrap="square" lIns="0" tIns="0" rIns="0" bIns="0" rtlCol="0"/>
            <a:lstStyle/>
            <a:p>
              <a:endParaRPr/>
            </a:p>
          </p:txBody>
        </p:sp>
        <p:pic>
          <p:nvPicPr>
            <p:cNvPr id="28" name="object 28"/>
            <p:cNvPicPr/>
            <p:nvPr/>
          </p:nvPicPr>
          <p:blipFill>
            <a:blip r:embed="rId3" cstate="print"/>
            <a:stretch>
              <a:fillRect/>
            </a:stretch>
          </p:blipFill>
          <p:spPr>
            <a:xfrm>
              <a:off x="11868695" y="1624174"/>
              <a:ext cx="150452" cy="196805"/>
            </a:xfrm>
            <a:prstGeom prst="rect">
              <a:avLst/>
            </a:prstGeom>
          </p:spPr>
        </p:pic>
      </p:grpSp>
      <p:sp>
        <p:nvSpPr>
          <p:cNvPr id="29" name="object 29"/>
          <p:cNvSpPr txBox="1"/>
          <p:nvPr/>
        </p:nvSpPr>
        <p:spPr>
          <a:xfrm>
            <a:off x="1356386" y="8157596"/>
            <a:ext cx="1386205" cy="459740"/>
          </a:xfrm>
          <a:prstGeom prst="rect">
            <a:avLst/>
          </a:prstGeom>
        </p:spPr>
        <p:txBody>
          <a:bodyPr vert="horz" wrap="square" lIns="0" tIns="12065" rIns="0" bIns="0" rtlCol="0">
            <a:spAutoFit/>
          </a:bodyPr>
          <a:lstStyle/>
          <a:p>
            <a:pPr marL="12700">
              <a:lnSpc>
                <a:spcPct val="100000"/>
              </a:lnSpc>
              <a:spcBef>
                <a:spcPts val="95"/>
              </a:spcBef>
            </a:pP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cap="small" spc="114" dirty="0">
                <a:solidFill>
                  <a:srgbClr val="FFFFFF"/>
                </a:solidFill>
                <a:latin typeface="Trebuchet MS"/>
                <a:cs typeface="Trebuchet MS"/>
              </a:rPr>
              <a:t>o</a:t>
            </a:r>
            <a:r>
              <a:rPr sz="2850" spc="-10" dirty="0">
                <a:solidFill>
                  <a:srgbClr val="FFFFFF"/>
                </a:solidFill>
                <a:latin typeface="Trebuchet MS"/>
                <a:cs typeface="Trebuchet MS"/>
              </a:rPr>
              <a:t>d</a:t>
            </a:r>
            <a:r>
              <a:rPr sz="2850" dirty="0">
                <a:solidFill>
                  <a:srgbClr val="FFFFFF"/>
                </a:solidFill>
                <a:latin typeface="Trebuchet MS"/>
                <a:cs typeface="Trebuchet MS"/>
              </a:rPr>
              <a:t>u</a:t>
            </a:r>
            <a:r>
              <a:rPr sz="2850" cap="small" spc="145" dirty="0">
                <a:solidFill>
                  <a:srgbClr val="FFFFFF"/>
                </a:solidFill>
                <a:latin typeface="Trebuchet MS"/>
                <a:cs typeface="Trebuchet MS"/>
              </a:rPr>
              <a:t>c</a:t>
            </a:r>
            <a:r>
              <a:rPr sz="2850" cap="small" spc="-25" dirty="0">
                <a:solidFill>
                  <a:srgbClr val="FFFFFF"/>
                </a:solidFill>
                <a:latin typeface="Trebuchet MS"/>
                <a:cs typeface="Trebuchet MS"/>
              </a:rPr>
              <a:t>t</a:t>
            </a:r>
            <a:endParaRPr sz="2850">
              <a:latin typeface="Trebuchet MS"/>
              <a:cs typeface="Trebuchet MS"/>
            </a:endParaRPr>
          </a:p>
        </p:txBody>
      </p:sp>
      <p:sp>
        <p:nvSpPr>
          <p:cNvPr id="30" name="object 30"/>
          <p:cNvSpPr txBox="1"/>
          <p:nvPr/>
        </p:nvSpPr>
        <p:spPr>
          <a:xfrm>
            <a:off x="1342453" y="8382469"/>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cap="small" spc="145"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sp>
        <p:nvSpPr>
          <p:cNvPr id="31" name="object 31"/>
          <p:cNvSpPr txBox="1"/>
          <p:nvPr/>
        </p:nvSpPr>
        <p:spPr>
          <a:xfrm>
            <a:off x="3886997" y="8146373"/>
            <a:ext cx="1072515" cy="459740"/>
          </a:xfrm>
          <a:prstGeom prst="rect">
            <a:avLst/>
          </a:prstGeom>
        </p:spPr>
        <p:txBody>
          <a:bodyPr vert="horz" wrap="square" lIns="0" tIns="12700" rIns="0" bIns="0" rtlCol="0">
            <a:spAutoFit/>
          </a:bodyPr>
          <a:lstStyle/>
          <a:p>
            <a:pPr marL="12700">
              <a:lnSpc>
                <a:spcPct val="100000"/>
              </a:lnSpc>
              <a:spcBef>
                <a:spcPts val="100"/>
              </a:spcBef>
            </a:pPr>
            <a:r>
              <a:rPr sz="2850" cap="small" spc="37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cap="small" spc="100" dirty="0">
                <a:latin typeface="Trebuchet MS"/>
                <a:cs typeface="Trebuchet MS"/>
              </a:rPr>
              <a:t>i</a:t>
            </a:r>
            <a:r>
              <a:rPr sz="2850" spc="100" dirty="0">
                <a:latin typeface="Trebuchet MS"/>
                <a:cs typeface="Trebuchet MS"/>
              </a:rPr>
              <a:t>n</a:t>
            </a:r>
            <a:r>
              <a:rPr sz="2850" cap="small" spc="-25" dirty="0">
                <a:latin typeface="Trebuchet MS"/>
                <a:cs typeface="Trebuchet MS"/>
              </a:rPr>
              <a:t>t</a:t>
            </a:r>
            <a:endParaRPr sz="2850">
              <a:latin typeface="Trebuchet MS"/>
              <a:cs typeface="Trebuchet MS"/>
            </a:endParaRPr>
          </a:p>
        </p:txBody>
      </p:sp>
      <p:sp>
        <p:nvSpPr>
          <p:cNvPr id="32" name="object 32"/>
          <p:cNvSpPr txBox="1"/>
          <p:nvPr/>
        </p:nvSpPr>
        <p:spPr>
          <a:xfrm>
            <a:off x="3657355" y="8374973"/>
            <a:ext cx="1531620" cy="459740"/>
          </a:xfrm>
          <a:prstGeom prst="rect">
            <a:avLst/>
          </a:prstGeom>
        </p:spPr>
        <p:txBody>
          <a:bodyPr vert="horz" wrap="square" lIns="0" tIns="12700" rIns="0" bIns="0" rtlCol="0">
            <a:spAutoFit/>
          </a:bodyPr>
          <a:lstStyle/>
          <a:p>
            <a:pPr marL="12700">
              <a:lnSpc>
                <a:spcPct val="100000"/>
              </a:lnSpc>
              <a:spcBef>
                <a:spcPts val="100"/>
              </a:spcBef>
            </a:pPr>
            <a:r>
              <a:rPr sz="2850" cap="small" spc="204" dirty="0">
                <a:latin typeface="Trebuchet MS"/>
                <a:cs typeface="Trebuchet MS"/>
              </a:rPr>
              <a:t>p</a:t>
            </a:r>
            <a:r>
              <a:rPr sz="2850" spc="515" dirty="0">
                <a:latin typeface="Trebuchet MS"/>
                <a:cs typeface="Trebuchet MS"/>
              </a:rPr>
              <a:t>l</a:t>
            </a:r>
            <a:r>
              <a:rPr sz="2850" spc="55" dirty="0">
                <a:latin typeface="Trebuchet MS"/>
                <a:cs typeface="Trebuchet MS"/>
              </a:rPr>
              <a:t>a</a:t>
            </a:r>
            <a:r>
              <a:rPr sz="2850" spc="100" dirty="0">
                <a:latin typeface="Trebuchet MS"/>
                <a:cs typeface="Trebuchet MS"/>
              </a:rPr>
              <a:t>nn</a:t>
            </a:r>
            <a:r>
              <a:rPr sz="2850" spc="-70" dirty="0">
                <a:latin typeface="Trebuchet MS"/>
                <a:cs typeface="Trebuchet MS"/>
              </a:rPr>
              <a:t>i</a:t>
            </a:r>
            <a:r>
              <a:rPr sz="2850" spc="100" dirty="0">
                <a:latin typeface="Trebuchet MS"/>
                <a:cs typeface="Trebuchet MS"/>
              </a:rPr>
              <a:t>n</a:t>
            </a:r>
            <a:r>
              <a:rPr sz="2850" spc="290" dirty="0">
                <a:latin typeface="Trebuchet MS"/>
                <a:cs typeface="Trebuchet MS"/>
              </a:rPr>
              <a:t>g</a:t>
            </a:r>
            <a:endParaRPr sz="2850">
              <a:latin typeface="Trebuchet MS"/>
              <a:cs typeface="Trebuchet MS"/>
            </a:endParaRPr>
          </a:p>
        </p:txBody>
      </p:sp>
      <p:sp>
        <p:nvSpPr>
          <p:cNvPr id="33" name="object 33"/>
          <p:cNvSpPr txBox="1"/>
          <p:nvPr/>
        </p:nvSpPr>
        <p:spPr>
          <a:xfrm>
            <a:off x="6261918" y="8157596"/>
            <a:ext cx="1071880" cy="459740"/>
          </a:xfrm>
          <a:prstGeom prst="rect">
            <a:avLst/>
          </a:prstGeom>
        </p:spPr>
        <p:txBody>
          <a:bodyPr vert="horz" wrap="square" lIns="0" tIns="12065" rIns="0" bIns="0" rtlCol="0">
            <a:spAutoFit/>
          </a:bodyPr>
          <a:lstStyle/>
          <a:p>
            <a:pPr marL="12700">
              <a:lnSpc>
                <a:spcPct val="100000"/>
              </a:lnSpc>
              <a:spcBef>
                <a:spcPts val="95"/>
              </a:spcBef>
            </a:pPr>
            <a:r>
              <a:rPr sz="2850" cap="small" spc="360" dirty="0">
                <a:solidFill>
                  <a:srgbClr val="FFFFFF"/>
                </a:solidFill>
                <a:latin typeface="Trebuchet MS"/>
                <a:cs typeface="Trebuchet MS"/>
              </a:rPr>
              <a:t>s</a:t>
            </a: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cap="small" spc="95" dirty="0">
                <a:solidFill>
                  <a:srgbClr val="FFFFFF"/>
                </a:solidFill>
                <a:latin typeface="Trebuchet MS"/>
                <a:cs typeface="Trebuchet MS"/>
              </a:rPr>
              <a:t>i</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sp>
        <p:nvSpPr>
          <p:cNvPr id="34" name="object 34"/>
          <p:cNvSpPr txBox="1"/>
          <p:nvPr/>
        </p:nvSpPr>
        <p:spPr>
          <a:xfrm>
            <a:off x="6090962" y="8382469"/>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cap="small" spc="145"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sp>
        <p:nvSpPr>
          <p:cNvPr id="35" name="object 35"/>
          <p:cNvSpPr txBox="1"/>
          <p:nvPr/>
        </p:nvSpPr>
        <p:spPr>
          <a:xfrm>
            <a:off x="1009337" y="6175147"/>
            <a:ext cx="2073275" cy="375920"/>
          </a:xfrm>
          <a:prstGeom prst="rect">
            <a:avLst/>
          </a:prstGeom>
        </p:spPr>
        <p:txBody>
          <a:bodyPr vert="horz" wrap="square" lIns="0" tIns="12700" rIns="0" bIns="0" rtlCol="0">
            <a:spAutoFit/>
          </a:bodyPr>
          <a:lstStyle/>
          <a:p>
            <a:pPr marL="12700">
              <a:lnSpc>
                <a:spcPct val="100000"/>
              </a:lnSpc>
              <a:spcBef>
                <a:spcPts val="100"/>
              </a:spcBef>
            </a:pPr>
            <a:r>
              <a:rPr sz="2300" cap="small" spc="165" dirty="0">
                <a:solidFill>
                  <a:srgbClr val="266A9A"/>
                </a:solidFill>
                <a:latin typeface="Trebuchet MS"/>
                <a:cs typeface="Trebuchet MS"/>
              </a:rPr>
              <a:t>p</a:t>
            </a:r>
            <a:r>
              <a:rPr sz="2300" cap="small" spc="175" dirty="0">
                <a:solidFill>
                  <a:srgbClr val="266A9A"/>
                </a:solidFill>
                <a:latin typeface="Trebuchet MS"/>
                <a:cs typeface="Trebuchet MS"/>
              </a:rPr>
              <a:t>r</a:t>
            </a:r>
            <a:r>
              <a:rPr sz="2300" cap="small" spc="95" dirty="0">
                <a:solidFill>
                  <a:srgbClr val="266A9A"/>
                </a:solidFill>
                <a:latin typeface="Trebuchet MS"/>
                <a:cs typeface="Trebuchet MS"/>
              </a:rPr>
              <a:t>o</a:t>
            </a:r>
            <a:r>
              <a:rPr sz="2300" spc="-10" dirty="0">
                <a:solidFill>
                  <a:srgbClr val="266A9A"/>
                </a:solidFill>
                <a:latin typeface="Trebuchet MS"/>
                <a:cs typeface="Trebuchet MS"/>
              </a:rPr>
              <a:t>d</a:t>
            </a:r>
            <a:r>
              <a:rPr sz="2300" dirty="0">
                <a:solidFill>
                  <a:srgbClr val="266A9A"/>
                </a:solidFill>
                <a:latin typeface="Trebuchet MS"/>
                <a:cs typeface="Trebuchet MS"/>
              </a:rPr>
              <a:t>u</a:t>
            </a:r>
            <a:r>
              <a:rPr sz="2300" cap="small" spc="120" dirty="0">
                <a:solidFill>
                  <a:srgbClr val="266A9A"/>
                </a:solidFill>
                <a:latin typeface="Trebuchet MS"/>
                <a:cs typeface="Trebuchet MS"/>
              </a:rPr>
              <a:t>c</a:t>
            </a:r>
            <a:r>
              <a:rPr sz="2300" cap="small" spc="-20" dirty="0">
                <a:solidFill>
                  <a:srgbClr val="266A9A"/>
                </a:solidFill>
                <a:latin typeface="Trebuchet MS"/>
                <a:cs typeface="Trebuchet MS"/>
              </a:rPr>
              <a:t>t</a:t>
            </a:r>
            <a:r>
              <a:rPr sz="2300" spc="-50" dirty="0">
                <a:solidFill>
                  <a:srgbClr val="266A9A"/>
                </a:solidFill>
                <a:latin typeface="Trebuchet MS"/>
                <a:cs typeface="Trebuchet MS"/>
              </a:rPr>
              <a:t> </a:t>
            </a:r>
            <a:r>
              <a:rPr sz="2300" cap="small" spc="95" dirty="0">
                <a:solidFill>
                  <a:srgbClr val="266A9A"/>
                </a:solidFill>
                <a:latin typeface="Trebuchet MS"/>
                <a:cs typeface="Trebuchet MS"/>
              </a:rPr>
              <a:t>o</a:t>
            </a:r>
            <a:r>
              <a:rPr sz="2300" spc="15" dirty="0">
                <a:solidFill>
                  <a:srgbClr val="266A9A"/>
                </a:solidFill>
                <a:latin typeface="Trebuchet MS"/>
                <a:cs typeface="Trebuchet MS"/>
              </a:rPr>
              <a:t>w</a:t>
            </a:r>
            <a:r>
              <a:rPr sz="2300" spc="75" dirty="0">
                <a:solidFill>
                  <a:srgbClr val="266A9A"/>
                </a:solidFill>
                <a:latin typeface="Trebuchet MS"/>
                <a:cs typeface="Trebuchet MS"/>
              </a:rPr>
              <a:t>n</a:t>
            </a:r>
            <a:r>
              <a:rPr sz="2300" spc="-110" dirty="0">
                <a:solidFill>
                  <a:srgbClr val="266A9A"/>
                </a:solidFill>
                <a:latin typeface="Trebuchet MS"/>
                <a:cs typeface="Trebuchet MS"/>
              </a:rPr>
              <a:t>e</a:t>
            </a:r>
            <a:r>
              <a:rPr sz="2300" cap="small" spc="180" dirty="0">
                <a:solidFill>
                  <a:srgbClr val="266A9A"/>
                </a:solidFill>
                <a:latin typeface="Trebuchet MS"/>
                <a:cs typeface="Trebuchet MS"/>
              </a:rPr>
              <a:t>r</a:t>
            </a:r>
            <a:endParaRPr sz="2300">
              <a:latin typeface="Trebuchet MS"/>
              <a:cs typeface="Trebuchet MS"/>
            </a:endParaRPr>
          </a:p>
        </p:txBody>
      </p:sp>
      <p:sp>
        <p:nvSpPr>
          <p:cNvPr id="36" name="object 36"/>
          <p:cNvSpPr txBox="1"/>
          <p:nvPr/>
        </p:nvSpPr>
        <p:spPr>
          <a:xfrm>
            <a:off x="3649130" y="6141801"/>
            <a:ext cx="1565910" cy="375920"/>
          </a:xfrm>
          <a:prstGeom prst="rect">
            <a:avLst/>
          </a:prstGeom>
        </p:spPr>
        <p:txBody>
          <a:bodyPr vert="horz" wrap="square" lIns="0" tIns="12700" rIns="0" bIns="0" rtlCol="0">
            <a:spAutoFit/>
          </a:bodyPr>
          <a:lstStyle/>
          <a:p>
            <a:pPr marL="12700">
              <a:lnSpc>
                <a:spcPct val="100000"/>
              </a:lnSpc>
              <a:spcBef>
                <a:spcPts val="100"/>
              </a:spcBef>
            </a:pPr>
            <a:r>
              <a:rPr sz="2300" spc="-70" dirty="0">
                <a:solidFill>
                  <a:srgbClr val="266A9A"/>
                </a:solidFill>
                <a:latin typeface="Trebuchet MS"/>
                <a:cs typeface="Trebuchet MS"/>
              </a:rPr>
              <a:t>D</a:t>
            </a:r>
            <a:r>
              <a:rPr sz="2300" spc="-110" dirty="0">
                <a:solidFill>
                  <a:srgbClr val="266A9A"/>
                </a:solidFill>
                <a:latin typeface="Trebuchet MS"/>
                <a:cs typeface="Trebuchet MS"/>
              </a:rPr>
              <a:t>e</a:t>
            </a:r>
            <a:r>
              <a:rPr sz="2300" spc="100" dirty="0">
                <a:solidFill>
                  <a:srgbClr val="266A9A"/>
                </a:solidFill>
                <a:latin typeface="Trebuchet MS"/>
                <a:cs typeface="Trebuchet MS"/>
              </a:rPr>
              <a:t>v</a:t>
            </a:r>
            <a:r>
              <a:rPr sz="2300" spc="-110" dirty="0">
                <a:solidFill>
                  <a:srgbClr val="266A9A"/>
                </a:solidFill>
                <a:latin typeface="Trebuchet MS"/>
                <a:cs typeface="Trebuchet MS"/>
              </a:rPr>
              <a:t>e</a:t>
            </a:r>
            <a:r>
              <a:rPr sz="2300" spc="409" dirty="0">
                <a:solidFill>
                  <a:srgbClr val="266A9A"/>
                </a:solidFill>
                <a:latin typeface="Trebuchet MS"/>
                <a:cs typeface="Trebuchet MS"/>
              </a:rPr>
              <a:t>l</a:t>
            </a:r>
            <a:r>
              <a:rPr sz="2300" spc="110" dirty="0">
                <a:solidFill>
                  <a:srgbClr val="266A9A"/>
                </a:solidFill>
                <a:latin typeface="Trebuchet MS"/>
                <a:cs typeface="Trebuchet MS"/>
              </a:rPr>
              <a:t>o</a:t>
            </a:r>
            <a:r>
              <a:rPr sz="2300" cap="small" spc="165" dirty="0">
                <a:solidFill>
                  <a:srgbClr val="266A9A"/>
                </a:solidFill>
                <a:latin typeface="Trebuchet MS"/>
                <a:cs typeface="Trebuchet MS"/>
              </a:rPr>
              <a:t>p</a:t>
            </a:r>
            <a:r>
              <a:rPr sz="2300" spc="-110" dirty="0">
                <a:solidFill>
                  <a:srgbClr val="266A9A"/>
                </a:solidFill>
                <a:latin typeface="Trebuchet MS"/>
                <a:cs typeface="Trebuchet MS"/>
              </a:rPr>
              <a:t>e</a:t>
            </a:r>
            <a:r>
              <a:rPr sz="2300" cap="small" spc="175" dirty="0">
                <a:solidFill>
                  <a:srgbClr val="266A9A"/>
                </a:solidFill>
                <a:latin typeface="Trebuchet MS"/>
                <a:cs typeface="Trebuchet MS"/>
              </a:rPr>
              <a:t>r</a:t>
            </a:r>
            <a:r>
              <a:rPr sz="2300" cap="small" spc="300" dirty="0">
                <a:solidFill>
                  <a:srgbClr val="266A9A"/>
                </a:solidFill>
                <a:latin typeface="Trebuchet MS"/>
                <a:cs typeface="Trebuchet MS"/>
              </a:rPr>
              <a:t>s</a:t>
            </a:r>
            <a:endParaRPr sz="2300">
              <a:latin typeface="Trebuchet MS"/>
              <a:cs typeface="Trebuchet MS"/>
            </a:endParaRPr>
          </a:p>
        </p:txBody>
      </p:sp>
      <p:sp>
        <p:nvSpPr>
          <p:cNvPr id="37" name="object 37"/>
          <p:cNvSpPr txBox="1"/>
          <p:nvPr/>
        </p:nvSpPr>
        <p:spPr>
          <a:xfrm>
            <a:off x="10446386" y="6346904"/>
            <a:ext cx="1141095" cy="625475"/>
          </a:xfrm>
          <a:prstGeom prst="rect">
            <a:avLst/>
          </a:prstGeom>
        </p:spPr>
        <p:txBody>
          <a:bodyPr vert="horz" wrap="square" lIns="0" tIns="89535" rIns="0" bIns="0" rtlCol="0">
            <a:spAutoFit/>
          </a:bodyPr>
          <a:lstStyle/>
          <a:p>
            <a:pPr marL="144780" marR="5080" indent="-132715">
              <a:lnSpc>
                <a:spcPct val="77800"/>
              </a:lnSpc>
              <a:spcBef>
                <a:spcPts val="705"/>
              </a:spcBef>
            </a:pPr>
            <a:r>
              <a:rPr sz="2200" spc="-310" dirty="0">
                <a:solidFill>
                  <a:srgbClr val="A2C3DF"/>
                </a:solidFill>
                <a:latin typeface="Trebuchet MS"/>
                <a:cs typeface="Trebuchet MS"/>
              </a:rPr>
              <a:t>1</a:t>
            </a:r>
            <a:r>
              <a:rPr sz="2200" spc="-45" dirty="0">
                <a:solidFill>
                  <a:srgbClr val="A2C3DF"/>
                </a:solidFill>
                <a:latin typeface="Trebuchet MS"/>
                <a:cs typeface="Trebuchet MS"/>
              </a:rPr>
              <a:t>-</a:t>
            </a:r>
            <a:r>
              <a:rPr sz="2200" spc="114" dirty="0">
                <a:solidFill>
                  <a:srgbClr val="A2C3DF"/>
                </a:solidFill>
                <a:latin typeface="Trebuchet MS"/>
                <a:cs typeface="Trebuchet MS"/>
              </a:rPr>
              <a:t>4</a:t>
            </a:r>
            <a:r>
              <a:rPr sz="2200" spc="-40" dirty="0">
                <a:solidFill>
                  <a:srgbClr val="A2C3DF"/>
                </a:solidFill>
                <a:latin typeface="Trebuchet MS"/>
                <a:cs typeface="Trebuchet MS"/>
              </a:rPr>
              <a:t> </a:t>
            </a:r>
            <a:r>
              <a:rPr sz="2200" spc="-160" dirty="0">
                <a:solidFill>
                  <a:srgbClr val="A2C3DF"/>
                </a:solidFill>
                <a:latin typeface="Trebuchet MS"/>
                <a:cs typeface="Trebuchet MS"/>
              </a:rPr>
              <a:t>W</a:t>
            </a:r>
            <a:r>
              <a:rPr sz="2200" spc="-20" dirty="0">
                <a:solidFill>
                  <a:srgbClr val="A2C3DF"/>
                </a:solidFill>
                <a:latin typeface="Trebuchet MS"/>
                <a:cs typeface="Trebuchet MS"/>
              </a:rPr>
              <a:t>EEK  </a:t>
            </a:r>
            <a:r>
              <a:rPr sz="2200" spc="-30" dirty="0">
                <a:solidFill>
                  <a:srgbClr val="A2C3DF"/>
                </a:solidFill>
                <a:latin typeface="Trebuchet MS"/>
                <a:cs typeface="Trebuchet MS"/>
              </a:rPr>
              <a:t>SPRINT</a:t>
            </a:r>
            <a:endParaRPr sz="2200">
              <a:latin typeface="Trebuchet MS"/>
              <a:cs typeface="Trebuchet MS"/>
            </a:endParaRPr>
          </a:p>
        </p:txBody>
      </p:sp>
      <p:sp>
        <p:nvSpPr>
          <p:cNvPr id="38" name="object 38"/>
          <p:cNvSpPr txBox="1"/>
          <p:nvPr/>
        </p:nvSpPr>
        <p:spPr>
          <a:xfrm>
            <a:off x="12332517" y="4139601"/>
            <a:ext cx="1242695" cy="364490"/>
          </a:xfrm>
          <a:prstGeom prst="rect">
            <a:avLst/>
          </a:prstGeom>
        </p:spPr>
        <p:txBody>
          <a:bodyPr vert="horz" wrap="square" lIns="0" tIns="15240" rIns="0" bIns="0" rtlCol="0">
            <a:spAutoFit/>
          </a:bodyPr>
          <a:lstStyle/>
          <a:p>
            <a:pPr marL="12700">
              <a:lnSpc>
                <a:spcPct val="100000"/>
              </a:lnSpc>
              <a:spcBef>
                <a:spcPts val="120"/>
              </a:spcBef>
            </a:pPr>
            <a:r>
              <a:rPr sz="2200" spc="105" dirty="0">
                <a:solidFill>
                  <a:srgbClr val="A2C3DF"/>
                </a:solidFill>
                <a:latin typeface="Trebuchet MS"/>
                <a:cs typeface="Trebuchet MS"/>
              </a:rPr>
              <a:t>24</a:t>
            </a:r>
            <a:r>
              <a:rPr sz="2200" spc="-125" dirty="0">
                <a:solidFill>
                  <a:srgbClr val="A2C3DF"/>
                </a:solidFill>
                <a:latin typeface="Trebuchet MS"/>
                <a:cs typeface="Trebuchet MS"/>
              </a:rPr>
              <a:t> </a:t>
            </a:r>
            <a:r>
              <a:rPr sz="2200" spc="-50" dirty="0">
                <a:solidFill>
                  <a:srgbClr val="A2C3DF"/>
                </a:solidFill>
                <a:latin typeface="Trebuchet MS"/>
                <a:cs typeface="Trebuchet MS"/>
              </a:rPr>
              <a:t>HOURS</a:t>
            </a:r>
            <a:endParaRPr sz="2200">
              <a:latin typeface="Trebuchet MS"/>
              <a:cs typeface="Trebuchet MS"/>
            </a:endParaRPr>
          </a:p>
        </p:txBody>
      </p:sp>
      <p:sp>
        <p:nvSpPr>
          <p:cNvPr id="39" name="object 39"/>
          <p:cNvSpPr txBox="1"/>
          <p:nvPr/>
        </p:nvSpPr>
        <p:spPr>
          <a:xfrm>
            <a:off x="1211148" y="2459181"/>
            <a:ext cx="1871345" cy="375920"/>
          </a:xfrm>
          <a:prstGeom prst="rect">
            <a:avLst/>
          </a:prstGeom>
        </p:spPr>
        <p:txBody>
          <a:bodyPr vert="horz" wrap="square" lIns="0" tIns="12700" rIns="0" bIns="0" rtlCol="0">
            <a:spAutoFit/>
          </a:bodyPr>
          <a:lstStyle/>
          <a:p>
            <a:pPr marL="12700">
              <a:lnSpc>
                <a:spcPct val="100000"/>
              </a:lnSpc>
              <a:spcBef>
                <a:spcPts val="100"/>
              </a:spcBef>
            </a:pPr>
            <a:r>
              <a:rPr sz="2300" cap="small" spc="295" dirty="0">
                <a:solidFill>
                  <a:srgbClr val="266A9A"/>
                </a:solidFill>
                <a:latin typeface="Trebuchet MS"/>
                <a:cs typeface="Trebuchet MS"/>
              </a:rPr>
              <a:t>s</a:t>
            </a:r>
            <a:r>
              <a:rPr sz="2300" cap="small" spc="120" dirty="0">
                <a:solidFill>
                  <a:srgbClr val="266A9A"/>
                </a:solidFill>
                <a:latin typeface="Trebuchet MS"/>
                <a:cs typeface="Trebuchet MS"/>
              </a:rPr>
              <a:t>c</a:t>
            </a:r>
            <a:r>
              <a:rPr sz="2300" cap="small" spc="175" dirty="0">
                <a:solidFill>
                  <a:srgbClr val="266A9A"/>
                </a:solidFill>
                <a:latin typeface="Trebuchet MS"/>
                <a:cs typeface="Trebuchet MS"/>
              </a:rPr>
              <a:t>r</a:t>
            </a:r>
            <a:r>
              <a:rPr sz="2300" dirty="0">
                <a:solidFill>
                  <a:srgbClr val="266A9A"/>
                </a:solidFill>
                <a:latin typeface="Trebuchet MS"/>
                <a:cs typeface="Trebuchet MS"/>
              </a:rPr>
              <a:t>u</a:t>
            </a:r>
            <a:r>
              <a:rPr sz="2300" spc="-395" dirty="0">
                <a:solidFill>
                  <a:srgbClr val="266A9A"/>
                </a:solidFill>
                <a:latin typeface="Trebuchet MS"/>
                <a:cs typeface="Trebuchet MS"/>
              </a:rPr>
              <a:t>m</a:t>
            </a:r>
            <a:r>
              <a:rPr sz="2300" spc="-50" dirty="0">
                <a:solidFill>
                  <a:srgbClr val="266A9A"/>
                </a:solidFill>
                <a:latin typeface="Trebuchet MS"/>
                <a:cs typeface="Trebuchet MS"/>
              </a:rPr>
              <a:t> </a:t>
            </a:r>
            <a:r>
              <a:rPr sz="2300" spc="-400" dirty="0">
                <a:solidFill>
                  <a:srgbClr val="266A9A"/>
                </a:solidFill>
                <a:latin typeface="Trebuchet MS"/>
                <a:cs typeface="Trebuchet MS"/>
              </a:rPr>
              <a:t>m</a:t>
            </a:r>
            <a:r>
              <a:rPr sz="2300" spc="40" dirty="0">
                <a:solidFill>
                  <a:srgbClr val="266A9A"/>
                </a:solidFill>
                <a:latin typeface="Trebuchet MS"/>
                <a:cs typeface="Trebuchet MS"/>
              </a:rPr>
              <a:t>a</a:t>
            </a:r>
            <a:r>
              <a:rPr sz="2300" cap="small" spc="295" dirty="0">
                <a:solidFill>
                  <a:srgbClr val="266A9A"/>
                </a:solidFill>
                <a:latin typeface="Trebuchet MS"/>
                <a:cs typeface="Trebuchet MS"/>
              </a:rPr>
              <a:t>s</a:t>
            </a:r>
            <a:r>
              <a:rPr sz="2300" cap="small" spc="-25" dirty="0">
                <a:solidFill>
                  <a:srgbClr val="266A9A"/>
                </a:solidFill>
                <a:latin typeface="Trebuchet MS"/>
                <a:cs typeface="Trebuchet MS"/>
              </a:rPr>
              <a:t>t</a:t>
            </a:r>
            <a:r>
              <a:rPr sz="2300" spc="-110" dirty="0">
                <a:solidFill>
                  <a:srgbClr val="266A9A"/>
                </a:solidFill>
                <a:latin typeface="Trebuchet MS"/>
                <a:cs typeface="Trebuchet MS"/>
              </a:rPr>
              <a:t>e</a:t>
            </a:r>
            <a:r>
              <a:rPr sz="2300" cap="small" spc="180" dirty="0">
                <a:solidFill>
                  <a:srgbClr val="266A9A"/>
                </a:solidFill>
                <a:latin typeface="Trebuchet MS"/>
                <a:cs typeface="Trebuchet MS"/>
              </a:rPr>
              <a:t>r</a:t>
            </a:r>
            <a:endParaRPr sz="2300">
              <a:latin typeface="Trebuchet MS"/>
              <a:cs typeface="Trebuchet MS"/>
            </a:endParaRPr>
          </a:p>
        </p:txBody>
      </p:sp>
      <p:sp>
        <p:nvSpPr>
          <p:cNvPr id="40" name="object 40"/>
          <p:cNvSpPr txBox="1"/>
          <p:nvPr/>
        </p:nvSpPr>
        <p:spPr>
          <a:xfrm>
            <a:off x="15582027" y="5761098"/>
            <a:ext cx="1147445" cy="755015"/>
          </a:xfrm>
          <a:prstGeom prst="rect">
            <a:avLst/>
          </a:prstGeom>
        </p:spPr>
        <p:txBody>
          <a:bodyPr vert="horz" wrap="square" lIns="0" tIns="151765" rIns="0" bIns="0" rtlCol="0">
            <a:spAutoFit/>
          </a:bodyPr>
          <a:lstStyle/>
          <a:p>
            <a:pPr marL="12700" marR="5080" indent="36830">
              <a:lnSpc>
                <a:spcPct val="68000"/>
              </a:lnSpc>
              <a:spcBef>
                <a:spcPts val="1195"/>
              </a:spcBef>
            </a:pPr>
            <a:r>
              <a:rPr sz="2850" cap="small" spc="37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cap="small" spc="100" dirty="0">
                <a:latin typeface="Trebuchet MS"/>
                <a:cs typeface="Trebuchet MS"/>
              </a:rPr>
              <a:t>i</a:t>
            </a:r>
            <a:r>
              <a:rPr sz="2850" spc="100" dirty="0">
                <a:latin typeface="Trebuchet MS"/>
                <a:cs typeface="Trebuchet MS"/>
              </a:rPr>
              <a:t>n</a:t>
            </a:r>
            <a:r>
              <a:rPr sz="2850" cap="small" spc="-25" dirty="0">
                <a:latin typeface="Trebuchet MS"/>
                <a:cs typeface="Trebuchet MS"/>
              </a:rPr>
              <a:t>t</a:t>
            </a:r>
            <a:r>
              <a:rPr sz="2850" spc="-20" dirty="0">
                <a:latin typeface="Trebuchet MS"/>
                <a:cs typeface="Trebuchet MS"/>
              </a:rPr>
              <a:t> </a:t>
            </a:r>
            <a:r>
              <a:rPr sz="2850" cap="small" spc="220" dirty="0">
                <a:latin typeface="Trebuchet MS"/>
                <a:cs typeface="Trebuchet MS"/>
              </a:rPr>
              <a:t>r</a:t>
            </a:r>
            <a:r>
              <a:rPr sz="2850" spc="-130" dirty="0">
                <a:latin typeface="Trebuchet MS"/>
                <a:cs typeface="Trebuchet MS"/>
              </a:rPr>
              <a:t>e</a:t>
            </a:r>
            <a:r>
              <a:rPr sz="2850" spc="130" dirty="0">
                <a:latin typeface="Trebuchet MS"/>
                <a:cs typeface="Trebuchet MS"/>
              </a:rPr>
              <a:t>v</a:t>
            </a:r>
            <a:r>
              <a:rPr sz="2850" spc="-70" dirty="0">
                <a:latin typeface="Trebuchet MS"/>
                <a:cs typeface="Trebuchet MS"/>
              </a:rPr>
              <a:t>i</a:t>
            </a:r>
            <a:r>
              <a:rPr sz="2850" spc="-130" dirty="0">
                <a:latin typeface="Trebuchet MS"/>
                <a:cs typeface="Trebuchet MS"/>
              </a:rPr>
              <a:t>e</a:t>
            </a:r>
            <a:r>
              <a:rPr sz="2850" spc="25" dirty="0">
                <a:latin typeface="Trebuchet MS"/>
                <a:cs typeface="Trebuchet MS"/>
              </a:rPr>
              <a:t>w</a:t>
            </a:r>
            <a:endParaRPr sz="2850">
              <a:latin typeface="Trebuchet MS"/>
              <a:cs typeface="Trebuchet MS"/>
            </a:endParaRPr>
          </a:p>
        </p:txBody>
      </p:sp>
      <p:sp>
        <p:nvSpPr>
          <p:cNvPr id="41" name="object 41"/>
          <p:cNvSpPr txBox="1"/>
          <p:nvPr/>
        </p:nvSpPr>
        <p:spPr>
          <a:xfrm>
            <a:off x="15619457" y="3222459"/>
            <a:ext cx="1072515" cy="755015"/>
          </a:xfrm>
          <a:prstGeom prst="rect">
            <a:avLst/>
          </a:prstGeom>
        </p:spPr>
        <p:txBody>
          <a:bodyPr vert="horz" wrap="square" lIns="0" tIns="151765" rIns="0" bIns="0" rtlCol="0">
            <a:spAutoFit/>
          </a:bodyPr>
          <a:lstStyle/>
          <a:p>
            <a:pPr marL="57785" marR="5080" indent="-45720">
              <a:lnSpc>
                <a:spcPct val="68000"/>
              </a:lnSpc>
              <a:spcBef>
                <a:spcPts val="1195"/>
              </a:spcBef>
            </a:pPr>
            <a:r>
              <a:rPr sz="2850" cap="small" spc="37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cap="small" spc="100" dirty="0">
                <a:latin typeface="Trebuchet MS"/>
                <a:cs typeface="Trebuchet MS"/>
              </a:rPr>
              <a:t>i</a:t>
            </a:r>
            <a:r>
              <a:rPr sz="2850" spc="100" dirty="0">
                <a:latin typeface="Trebuchet MS"/>
                <a:cs typeface="Trebuchet MS"/>
              </a:rPr>
              <a:t>n</a:t>
            </a:r>
            <a:r>
              <a:rPr sz="2850" cap="small" spc="-25" dirty="0">
                <a:latin typeface="Trebuchet MS"/>
                <a:cs typeface="Trebuchet MS"/>
              </a:rPr>
              <a:t>t</a:t>
            </a:r>
            <a:r>
              <a:rPr sz="2850" spc="-20" dirty="0">
                <a:latin typeface="Trebuchet MS"/>
                <a:cs typeface="Trebuchet MS"/>
              </a:rPr>
              <a:t> </a:t>
            </a:r>
            <a:r>
              <a:rPr sz="2850" cap="small" spc="220" dirty="0">
                <a:latin typeface="Trebuchet MS"/>
                <a:cs typeface="Trebuchet MS"/>
              </a:rPr>
              <a:t>r</a:t>
            </a:r>
            <a:r>
              <a:rPr sz="2850" spc="-130" dirty="0">
                <a:latin typeface="Trebuchet MS"/>
                <a:cs typeface="Trebuchet MS"/>
              </a:rPr>
              <a:t>e</a:t>
            </a:r>
            <a:r>
              <a:rPr sz="2850" cap="small" spc="-25" dirty="0">
                <a:latin typeface="Trebuchet MS"/>
                <a:cs typeface="Trebuchet MS"/>
              </a:rPr>
              <a:t>t</a:t>
            </a:r>
            <a:r>
              <a:rPr sz="2850" cap="small" spc="220" dirty="0">
                <a:latin typeface="Trebuchet MS"/>
                <a:cs typeface="Trebuchet MS"/>
              </a:rPr>
              <a:t>r</a:t>
            </a:r>
            <a:r>
              <a:rPr sz="2850" cap="small" spc="120" dirty="0">
                <a:latin typeface="Trebuchet MS"/>
                <a:cs typeface="Trebuchet MS"/>
              </a:rPr>
              <a:t>o</a:t>
            </a:r>
            <a:endParaRPr sz="2850">
              <a:latin typeface="Trebuchet MS"/>
              <a:cs typeface="Trebuchet MS"/>
            </a:endParaRPr>
          </a:p>
        </p:txBody>
      </p:sp>
      <p:sp>
        <p:nvSpPr>
          <p:cNvPr id="42" name="object 42"/>
          <p:cNvSpPr txBox="1">
            <a:spLocks noGrp="1"/>
          </p:cNvSpPr>
          <p:nvPr>
            <p:ph type="title"/>
          </p:nvPr>
        </p:nvSpPr>
        <p:spPr>
          <a:xfrm>
            <a:off x="3657587" y="760352"/>
            <a:ext cx="3336290" cy="2643505"/>
          </a:xfrm>
          <a:prstGeom prst="rect">
            <a:avLst/>
          </a:prstGeom>
        </p:spPr>
        <p:txBody>
          <a:bodyPr vert="horz" wrap="square" lIns="0" tIns="258445" rIns="0" bIns="0" rtlCol="0">
            <a:spAutoFit/>
          </a:bodyPr>
          <a:lstStyle/>
          <a:p>
            <a:pPr marL="12700" marR="5080">
              <a:lnSpc>
                <a:spcPct val="76300"/>
              </a:lnSpc>
              <a:spcBef>
                <a:spcPts val="2035"/>
              </a:spcBef>
            </a:pPr>
            <a:r>
              <a:rPr sz="6800" spc="-125" dirty="0">
                <a:solidFill>
                  <a:srgbClr val="266A9A"/>
                </a:solidFill>
              </a:rPr>
              <a:t>THE </a:t>
            </a:r>
            <a:r>
              <a:rPr sz="6800" spc="-120" dirty="0">
                <a:solidFill>
                  <a:srgbClr val="266A9A"/>
                </a:solidFill>
              </a:rPr>
              <a:t> </a:t>
            </a:r>
            <a:r>
              <a:rPr sz="6800" spc="260" dirty="0">
                <a:solidFill>
                  <a:srgbClr val="266A9A"/>
                </a:solidFill>
              </a:rPr>
              <a:t>S</a:t>
            </a:r>
            <a:r>
              <a:rPr sz="6800" spc="575" dirty="0">
                <a:solidFill>
                  <a:srgbClr val="266A9A"/>
                </a:solidFill>
              </a:rPr>
              <a:t>C</a:t>
            </a:r>
            <a:r>
              <a:rPr sz="6800" spc="-75" dirty="0">
                <a:solidFill>
                  <a:srgbClr val="266A9A"/>
                </a:solidFill>
              </a:rPr>
              <a:t>R</a:t>
            </a:r>
            <a:r>
              <a:rPr sz="6800" spc="30" dirty="0">
                <a:solidFill>
                  <a:srgbClr val="266A9A"/>
                </a:solidFill>
              </a:rPr>
              <a:t>U</a:t>
            </a:r>
            <a:r>
              <a:rPr sz="6800" spc="200" dirty="0">
                <a:solidFill>
                  <a:srgbClr val="266A9A"/>
                </a:solidFill>
              </a:rPr>
              <a:t>M  </a:t>
            </a:r>
            <a:r>
              <a:rPr sz="6800" spc="-114" dirty="0">
                <a:solidFill>
                  <a:srgbClr val="266A9A"/>
                </a:solidFill>
              </a:rPr>
              <a:t>SPRINT</a:t>
            </a:r>
            <a:endParaRPr sz="6800"/>
          </a:p>
        </p:txBody>
      </p:sp>
      <p:sp>
        <p:nvSpPr>
          <p:cNvPr id="43" name="object 43"/>
          <p:cNvSpPr txBox="1"/>
          <p:nvPr/>
        </p:nvSpPr>
        <p:spPr>
          <a:xfrm>
            <a:off x="10954254" y="2381298"/>
            <a:ext cx="1281430" cy="564515"/>
          </a:xfrm>
          <a:prstGeom prst="rect">
            <a:avLst/>
          </a:prstGeom>
        </p:spPr>
        <p:txBody>
          <a:bodyPr vert="horz" wrap="square" lIns="0" tIns="113030" rIns="0" bIns="0" rtlCol="0">
            <a:spAutoFit/>
          </a:bodyPr>
          <a:lstStyle/>
          <a:p>
            <a:pPr marL="216535" marR="5080" indent="-204470">
              <a:lnSpc>
                <a:spcPct val="68500"/>
              </a:lnSpc>
              <a:spcBef>
                <a:spcPts val="890"/>
              </a:spcBef>
            </a:pPr>
            <a:r>
              <a:rPr sz="2100" cap="small" spc="185" dirty="0">
                <a:solidFill>
                  <a:srgbClr val="266A9A"/>
                </a:solidFill>
                <a:latin typeface="Trebuchet MS"/>
                <a:cs typeface="Trebuchet MS"/>
              </a:rPr>
              <a:t>b</a:t>
            </a:r>
            <a:r>
              <a:rPr sz="2100" spc="5" dirty="0">
                <a:solidFill>
                  <a:srgbClr val="266A9A"/>
                </a:solidFill>
                <a:latin typeface="Trebuchet MS"/>
                <a:cs typeface="Trebuchet MS"/>
              </a:rPr>
              <a:t>u</a:t>
            </a:r>
            <a:r>
              <a:rPr sz="2100" cap="small" spc="155" dirty="0">
                <a:solidFill>
                  <a:srgbClr val="266A9A"/>
                </a:solidFill>
                <a:latin typeface="Trebuchet MS"/>
                <a:cs typeface="Trebuchet MS"/>
              </a:rPr>
              <a:t>r</a:t>
            </a:r>
            <a:r>
              <a:rPr sz="2100" spc="75" dirty="0">
                <a:solidFill>
                  <a:srgbClr val="266A9A"/>
                </a:solidFill>
                <a:latin typeface="Trebuchet MS"/>
                <a:cs typeface="Trebuchet MS"/>
              </a:rPr>
              <a:t>n</a:t>
            </a:r>
            <a:r>
              <a:rPr sz="2100" spc="-5" dirty="0">
                <a:solidFill>
                  <a:srgbClr val="266A9A"/>
                </a:solidFill>
                <a:latin typeface="Trebuchet MS"/>
                <a:cs typeface="Trebuchet MS"/>
              </a:rPr>
              <a:t>d</a:t>
            </a:r>
            <a:r>
              <a:rPr sz="2100" spc="105" dirty="0">
                <a:solidFill>
                  <a:srgbClr val="266A9A"/>
                </a:solidFill>
                <a:latin typeface="Trebuchet MS"/>
                <a:cs typeface="Trebuchet MS"/>
              </a:rPr>
              <a:t>o</a:t>
            </a:r>
            <a:r>
              <a:rPr sz="2100" spc="20" dirty="0">
                <a:solidFill>
                  <a:srgbClr val="266A9A"/>
                </a:solidFill>
                <a:latin typeface="Trebuchet MS"/>
                <a:cs typeface="Trebuchet MS"/>
              </a:rPr>
              <a:t>w</a:t>
            </a:r>
            <a:r>
              <a:rPr sz="2100" spc="55" dirty="0">
                <a:solidFill>
                  <a:srgbClr val="266A9A"/>
                </a:solidFill>
                <a:latin typeface="Trebuchet MS"/>
                <a:cs typeface="Trebuchet MS"/>
              </a:rPr>
              <a:t>n </a:t>
            </a:r>
            <a:r>
              <a:rPr sz="2100" cap="small" spc="110" dirty="0">
                <a:solidFill>
                  <a:srgbClr val="266A9A"/>
                </a:solidFill>
                <a:latin typeface="Trebuchet MS"/>
                <a:cs typeface="Trebuchet MS"/>
              </a:rPr>
              <a:t>c</a:t>
            </a:r>
            <a:r>
              <a:rPr sz="2100" spc="45" dirty="0">
                <a:solidFill>
                  <a:srgbClr val="266A9A"/>
                </a:solidFill>
                <a:latin typeface="Trebuchet MS"/>
                <a:cs typeface="Trebuchet MS"/>
              </a:rPr>
              <a:t>h</a:t>
            </a:r>
            <a:r>
              <a:rPr sz="2100" spc="40" dirty="0">
                <a:solidFill>
                  <a:srgbClr val="266A9A"/>
                </a:solidFill>
                <a:latin typeface="Trebuchet MS"/>
                <a:cs typeface="Trebuchet MS"/>
              </a:rPr>
              <a:t>a</a:t>
            </a:r>
            <a:r>
              <a:rPr sz="2100" cap="small" spc="155" dirty="0">
                <a:solidFill>
                  <a:srgbClr val="266A9A"/>
                </a:solidFill>
                <a:latin typeface="Trebuchet MS"/>
                <a:cs typeface="Trebuchet MS"/>
              </a:rPr>
              <a:t>r</a:t>
            </a:r>
            <a:r>
              <a:rPr sz="2100" cap="small" spc="-25" dirty="0">
                <a:solidFill>
                  <a:srgbClr val="266A9A"/>
                </a:solidFill>
                <a:latin typeface="Trebuchet MS"/>
                <a:cs typeface="Trebuchet MS"/>
              </a:rPr>
              <a:t>t</a:t>
            </a:r>
            <a:r>
              <a:rPr sz="2100" cap="small" spc="270" dirty="0">
                <a:solidFill>
                  <a:srgbClr val="266A9A"/>
                </a:solidFill>
                <a:latin typeface="Trebuchet MS"/>
                <a:cs typeface="Trebuchet MS"/>
              </a:rPr>
              <a:t>s</a:t>
            </a:r>
            <a:endParaRPr sz="2100">
              <a:latin typeface="Trebuchet MS"/>
              <a:cs typeface="Trebuchet MS"/>
            </a:endParaRPr>
          </a:p>
        </p:txBody>
      </p:sp>
      <p:sp>
        <p:nvSpPr>
          <p:cNvPr id="44" name="object 44"/>
          <p:cNvSpPr txBox="1"/>
          <p:nvPr/>
        </p:nvSpPr>
        <p:spPr>
          <a:xfrm>
            <a:off x="15328073" y="8270246"/>
            <a:ext cx="1704339" cy="459740"/>
          </a:xfrm>
          <a:prstGeom prst="rect">
            <a:avLst/>
          </a:prstGeom>
        </p:spPr>
        <p:txBody>
          <a:bodyPr vert="horz" wrap="square" lIns="0" tIns="12065" rIns="0" bIns="0" rtlCol="0">
            <a:spAutoFit/>
          </a:bodyPr>
          <a:lstStyle/>
          <a:p>
            <a:pPr marL="12700">
              <a:lnSpc>
                <a:spcPct val="100000"/>
              </a:lnSpc>
              <a:spcBef>
                <a:spcPts val="95"/>
              </a:spcBef>
            </a:pPr>
            <a:r>
              <a:rPr sz="2850" spc="-30" dirty="0">
                <a:solidFill>
                  <a:srgbClr val="FFFFFF"/>
                </a:solidFill>
                <a:latin typeface="Trebuchet MS"/>
                <a:cs typeface="Trebuchet MS"/>
              </a:rPr>
              <a:t>I</a:t>
            </a:r>
            <a:r>
              <a:rPr sz="2850" spc="95" dirty="0">
                <a:solidFill>
                  <a:srgbClr val="FFFFFF"/>
                </a:solidFill>
                <a:latin typeface="Trebuchet MS"/>
                <a:cs typeface="Trebuchet MS"/>
              </a:rPr>
              <a:t>n</a:t>
            </a:r>
            <a:r>
              <a:rPr sz="2850" cap="small" spc="145" dirty="0">
                <a:solidFill>
                  <a:srgbClr val="FFFFFF"/>
                </a:solidFill>
                <a:latin typeface="Trebuchet MS"/>
                <a:cs typeface="Trebuchet MS"/>
              </a:rPr>
              <a:t>c</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e</a:t>
            </a:r>
            <a:r>
              <a:rPr sz="2850" spc="-495" dirty="0">
                <a:solidFill>
                  <a:srgbClr val="FFFFFF"/>
                </a:solidFill>
                <a:latin typeface="Trebuchet MS"/>
                <a:cs typeface="Trebuchet MS"/>
              </a:rPr>
              <a:t>m</a:t>
            </a:r>
            <a:r>
              <a:rPr sz="2850" spc="-135" dirty="0">
                <a:solidFill>
                  <a:srgbClr val="FFFFFF"/>
                </a:solidFill>
                <a:latin typeface="Trebuchet MS"/>
                <a:cs typeface="Trebuchet MS"/>
              </a:rPr>
              <a:t>e</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sp>
        <p:nvSpPr>
          <p:cNvPr id="45" name="object 45"/>
          <p:cNvSpPr txBox="1"/>
          <p:nvPr/>
        </p:nvSpPr>
        <p:spPr>
          <a:xfrm>
            <a:off x="9346389" y="4046525"/>
            <a:ext cx="2014855" cy="763270"/>
          </a:xfrm>
          <a:prstGeom prst="rect">
            <a:avLst/>
          </a:prstGeom>
        </p:spPr>
        <p:txBody>
          <a:bodyPr vert="horz" wrap="square" lIns="0" tIns="12700" rIns="0" bIns="0" rtlCol="0">
            <a:spAutoFit/>
          </a:bodyPr>
          <a:lstStyle/>
          <a:p>
            <a:pPr algn="ctr">
              <a:lnSpc>
                <a:spcPts val="2575"/>
              </a:lnSpc>
              <a:spcBef>
                <a:spcPts val="100"/>
              </a:spcBef>
            </a:pPr>
            <a:r>
              <a:rPr sz="2300" spc="-70" dirty="0">
                <a:solidFill>
                  <a:srgbClr val="266A9A"/>
                </a:solidFill>
                <a:latin typeface="Trebuchet MS"/>
                <a:cs typeface="Trebuchet MS"/>
              </a:rPr>
              <a:t>D</a:t>
            </a:r>
            <a:r>
              <a:rPr sz="2300" spc="-110" dirty="0">
                <a:solidFill>
                  <a:srgbClr val="266A9A"/>
                </a:solidFill>
                <a:latin typeface="Trebuchet MS"/>
                <a:cs typeface="Trebuchet MS"/>
              </a:rPr>
              <a:t>e</a:t>
            </a:r>
            <a:r>
              <a:rPr sz="2300" spc="100" dirty="0">
                <a:solidFill>
                  <a:srgbClr val="266A9A"/>
                </a:solidFill>
                <a:latin typeface="Trebuchet MS"/>
                <a:cs typeface="Trebuchet MS"/>
              </a:rPr>
              <a:t>v</a:t>
            </a:r>
            <a:r>
              <a:rPr sz="2300" spc="-110" dirty="0">
                <a:solidFill>
                  <a:srgbClr val="266A9A"/>
                </a:solidFill>
                <a:latin typeface="Trebuchet MS"/>
                <a:cs typeface="Trebuchet MS"/>
              </a:rPr>
              <a:t>e</a:t>
            </a:r>
            <a:r>
              <a:rPr sz="2300" spc="409" dirty="0">
                <a:solidFill>
                  <a:srgbClr val="266A9A"/>
                </a:solidFill>
                <a:latin typeface="Trebuchet MS"/>
                <a:cs typeface="Trebuchet MS"/>
              </a:rPr>
              <a:t>l</a:t>
            </a:r>
            <a:r>
              <a:rPr sz="2300" spc="110" dirty="0">
                <a:solidFill>
                  <a:srgbClr val="266A9A"/>
                </a:solidFill>
                <a:latin typeface="Trebuchet MS"/>
                <a:cs typeface="Trebuchet MS"/>
              </a:rPr>
              <a:t>o</a:t>
            </a:r>
            <a:r>
              <a:rPr sz="2300" cap="small" spc="165" dirty="0">
                <a:solidFill>
                  <a:srgbClr val="266A9A"/>
                </a:solidFill>
                <a:latin typeface="Trebuchet MS"/>
                <a:cs typeface="Trebuchet MS"/>
              </a:rPr>
              <a:t>p</a:t>
            </a:r>
            <a:r>
              <a:rPr sz="2300" spc="-110" dirty="0">
                <a:solidFill>
                  <a:srgbClr val="266A9A"/>
                </a:solidFill>
                <a:latin typeface="Trebuchet MS"/>
                <a:cs typeface="Trebuchet MS"/>
              </a:rPr>
              <a:t>e</a:t>
            </a:r>
            <a:r>
              <a:rPr sz="2300" cap="small" spc="175" dirty="0">
                <a:solidFill>
                  <a:srgbClr val="266A9A"/>
                </a:solidFill>
                <a:latin typeface="Trebuchet MS"/>
                <a:cs typeface="Trebuchet MS"/>
              </a:rPr>
              <a:t>r</a:t>
            </a:r>
            <a:r>
              <a:rPr sz="2300" cap="small" spc="300" dirty="0">
                <a:solidFill>
                  <a:srgbClr val="266A9A"/>
                </a:solidFill>
                <a:latin typeface="Trebuchet MS"/>
                <a:cs typeface="Trebuchet MS"/>
              </a:rPr>
              <a:t>s</a:t>
            </a:r>
            <a:endParaRPr sz="2300">
              <a:latin typeface="Trebuchet MS"/>
              <a:cs typeface="Trebuchet MS"/>
            </a:endParaRPr>
          </a:p>
          <a:p>
            <a:pPr algn="ctr">
              <a:lnSpc>
                <a:spcPts val="3235"/>
              </a:lnSpc>
            </a:pPr>
            <a:r>
              <a:rPr sz="2850" spc="-85" dirty="0">
                <a:latin typeface="Trebuchet MS"/>
                <a:cs typeface="Trebuchet MS"/>
              </a:rPr>
              <a:t>D</a:t>
            </a:r>
            <a:r>
              <a:rPr sz="2850" spc="55" dirty="0">
                <a:latin typeface="Trebuchet MS"/>
                <a:cs typeface="Trebuchet MS"/>
              </a:rPr>
              <a:t>a</a:t>
            </a:r>
            <a:r>
              <a:rPr sz="2850" spc="-70" dirty="0">
                <a:latin typeface="Trebuchet MS"/>
                <a:cs typeface="Trebuchet MS"/>
              </a:rPr>
              <a:t>i</a:t>
            </a:r>
            <a:r>
              <a:rPr sz="2850" spc="515" dirty="0">
                <a:latin typeface="Trebuchet MS"/>
                <a:cs typeface="Trebuchet MS"/>
              </a:rPr>
              <a:t>l</a:t>
            </a:r>
            <a:r>
              <a:rPr sz="2850" spc="40" dirty="0">
                <a:latin typeface="Trebuchet MS"/>
                <a:cs typeface="Trebuchet MS"/>
              </a:rPr>
              <a:t>y</a:t>
            </a:r>
            <a:r>
              <a:rPr sz="2850" spc="-60" dirty="0">
                <a:latin typeface="Trebuchet MS"/>
                <a:cs typeface="Trebuchet MS"/>
              </a:rPr>
              <a:t> </a:t>
            </a:r>
            <a:r>
              <a:rPr sz="2850" spc="185" dirty="0">
                <a:latin typeface="Trebuchet MS"/>
                <a:cs typeface="Trebuchet MS"/>
              </a:rPr>
              <a:t>S</a:t>
            </a:r>
            <a:r>
              <a:rPr sz="2850" cap="small" spc="150" dirty="0">
                <a:latin typeface="Trebuchet MS"/>
                <a:cs typeface="Trebuchet MS"/>
              </a:rPr>
              <a:t>c</a:t>
            </a:r>
            <a:r>
              <a:rPr sz="2850" cap="small" spc="220" dirty="0">
                <a:latin typeface="Trebuchet MS"/>
                <a:cs typeface="Trebuchet MS"/>
              </a:rPr>
              <a:t>r</a:t>
            </a:r>
            <a:r>
              <a:rPr sz="2850" spc="5" dirty="0">
                <a:latin typeface="Trebuchet MS"/>
                <a:cs typeface="Trebuchet MS"/>
              </a:rPr>
              <a:t>u</a:t>
            </a:r>
            <a:r>
              <a:rPr sz="2850" spc="-490" dirty="0">
                <a:latin typeface="Trebuchet MS"/>
                <a:cs typeface="Trebuchet MS"/>
              </a:rPr>
              <a:t>m</a:t>
            </a:r>
            <a:endParaRPr sz="2850">
              <a:latin typeface="Trebuchet MS"/>
              <a:cs typeface="Trebuchet MS"/>
            </a:endParaRPr>
          </a:p>
        </p:txBody>
      </p:sp>
      <p:pic>
        <p:nvPicPr>
          <p:cNvPr id="46" name="object 46"/>
          <p:cNvPicPr/>
          <p:nvPr/>
        </p:nvPicPr>
        <p:blipFill>
          <a:blip r:embed="rId4" cstate="print"/>
          <a:stretch>
            <a:fillRect/>
          </a:stretch>
        </p:blipFill>
        <p:spPr>
          <a:xfrm>
            <a:off x="0" y="29692"/>
            <a:ext cx="18287997" cy="10257306"/>
          </a:xfrm>
          <a:prstGeom prst="rect">
            <a:avLst/>
          </a:prstGeom>
        </p:spPr>
      </p:pic>
    </p:spTree>
    <p:extLst>
      <p:ext uri="{BB962C8B-B14F-4D97-AF65-F5344CB8AC3E}">
        <p14:creationId xmlns:p14="http://schemas.microsoft.com/office/powerpoint/2010/main" val="2568069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0" dirty="0"/>
              <a:t>S</a:t>
            </a:r>
            <a:r>
              <a:rPr spc="380" dirty="0"/>
              <a:t>c</a:t>
            </a:r>
            <a:r>
              <a:rPr spc="-35" dirty="0"/>
              <a:t>r</a:t>
            </a:r>
            <a:r>
              <a:rPr spc="160" dirty="0"/>
              <a:t>u</a:t>
            </a:r>
            <a:r>
              <a:rPr spc="525" dirty="0"/>
              <a:t>m</a:t>
            </a:r>
            <a:r>
              <a:rPr spc="-409" dirty="0"/>
              <a:t> </a:t>
            </a:r>
            <a:r>
              <a:rPr spc="254" dirty="0"/>
              <a:t>A</a:t>
            </a:r>
            <a:r>
              <a:rPr spc="-35" dirty="0"/>
              <a:t>r</a:t>
            </a:r>
            <a:r>
              <a:rPr spc="-55" dirty="0"/>
              <a:t>t</a:t>
            </a:r>
            <a:r>
              <a:rPr spc="-40" dirty="0"/>
              <a:t>i</a:t>
            </a:r>
            <a:r>
              <a:rPr spc="-120" dirty="0"/>
              <a:t>f</a:t>
            </a:r>
            <a:r>
              <a:rPr spc="395" dirty="0"/>
              <a:t>a</a:t>
            </a:r>
            <a:r>
              <a:rPr spc="380" dirty="0"/>
              <a:t>c</a:t>
            </a:r>
            <a:r>
              <a:rPr spc="-55" dirty="0"/>
              <a:t>t</a:t>
            </a:r>
            <a:r>
              <a:rPr spc="215" dirty="0"/>
              <a:t>s</a:t>
            </a:r>
          </a:p>
        </p:txBody>
      </p:sp>
      <p:sp>
        <p:nvSpPr>
          <p:cNvPr id="3" name="object 3"/>
          <p:cNvSpPr txBox="1"/>
          <p:nvPr/>
        </p:nvSpPr>
        <p:spPr>
          <a:xfrm>
            <a:off x="3242422" y="2062636"/>
            <a:ext cx="13149580" cy="1625600"/>
          </a:xfrm>
          <a:prstGeom prst="rect">
            <a:avLst/>
          </a:prstGeom>
        </p:spPr>
        <p:txBody>
          <a:bodyPr vert="horz" wrap="square" lIns="0" tIns="12065" rIns="0" bIns="0" rtlCol="0">
            <a:spAutoFit/>
          </a:bodyPr>
          <a:lstStyle/>
          <a:p>
            <a:pPr marL="12700" marR="5080">
              <a:lnSpc>
                <a:spcPct val="116700"/>
              </a:lnSpc>
              <a:spcBef>
                <a:spcPts val="95"/>
              </a:spcBef>
            </a:pPr>
            <a:r>
              <a:rPr sz="3000" spc="-10" dirty="0">
                <a:solidFill>
                  <a:srgbClr val="376080"/>
                </a:solidFill>
                <a:latin typeface="Lucida Sans Unicode"/>
                <a:cs typeface="Lucida Sans Unicode"/>
              </a:rPr>
              <a:t>The </a:t>
            </a:r>
            <a:r>
              <a:rPr sz="3000" u="heavy" spc="70" dirty="0">
                <a:solidFill>
                  <a:srgbClr val="376080"/>
                </a:solidFill>
                <a:uFill>
                  <a:solidFill>
                    <a:srgbClr val="376080"/>
                  </a:solidFill>
                </a:uFill>
                <a:latin typeface="Lucida Sans Unicode"/>
                <a:cs typeface="Lucida Sans Unicode"/>
              </a:rPr>
              <a:t>Product </a:t>
            </a:r>
            <a:r>
              <a:rPr sz="3000" u="heavy" spc="95" dirty="0">
                <a:solidFill>
                  <a:srgbClr val="376080"/>
                </a:solidFill>
                <a:uFill>
                  <a:solidFill>
                    <a:srgbClr val="376080"/>
                  </a:solidFill>
                </a:uFill>
                <a:latin typeface="Lucida Sans Unicode"/>
                <a:cs typeface="Lucida Sans Unicode"/>
              </a:rPr>
              <a:t>Backlo</a:t>
            </a:r>
            <a:r>
              <a:rPr sz="3000" spc="95" dirty="0">
                <a:solidFill>
                  <a:srgbClr val="376080"/>
                </a:solidFill>
                <a:latin typeface="Lucida Sans Unicode"/>
                <a:cs typeface="Lucida Sans Unicode"/>
              </a:rPr>
              <a:t>g </a:t>
            </a:r>
            <a:r>
              <a:rPr sz="3000" spc="-50" dirty="0">
                <a:solidFill>
                  <a:srgbClr val="376080"/>
                </a:solidFill>
                <a:latin typeface="Lucida Sans Unicode"/>
                <a:cs typeface="Lucida Sans Unicode"/>
              </a:rPr>
              <a:t>is </a:t>
            </a:r>
            <a:r>
              <a:rPr sz="3000" spc="70" dirty="0">
                <a:solidFill>
                  <a:srgbClr val="376080"/>
                </a:solidFill>
                <a:latin typeface="Lucida Sans Unicode"/>
                <a:cs typeface="Lucida Sans Unicode"/>
              </a:rPr>
              <a:t>the </a:t>
            </a:r>
            <a:r>
              <a:rPr sz="3000" spc="30" dirty="0">
                <a:solidFill>
                  <a:srgbClr val="376080"/>
                </a:solidFill>
                <a:latin typeface="Lucida Sans Unicode"/>
                <a:cs typeface="Lucida Sans Unicode"/>
              </a:rPr>
              <a:t>single </a:t>
            </a:r>
            <a:r>
              <a:rPr sz="3000" spc="85" dirty="0">
                <a:solidFill>
                  <a:srgbClr val="376080"/>
                </a:solidFill>
                <a:latin typeface="Lucida Sans Unicode"/>
                <a:cs typeface="Lucida Sans Unicode"/>
              </a:rPr>
              <a:t>source </a:t>
            </a:r>
            <a:r>
              <a:rPr sz="3000" spc="-20" dirty="0">
                <a:solidFill>
                  <a:srgbClr val="376080"/>
                </a:solidFill>
                <a:latin typeface="Lucida Sans Unicode"/>
                <a:cs typeface="Lucida Sans Unicode"/>
              </a:rPr>
              <a:t>of </a:t>
            </a:r>
            <a:r>
              <a:rPr sz="3000" spc="-25" dirty="0">
                <a:solidFill>
                  <a:srgbClr val="376080"/>
                </a:solidFill>
                <a:latin typeface="Lucida Sans Unicode"/>
                <a:cs typeface="Lucida Sans Unicode"/>
              </a:rPr>
              <a:t>work </a:t>
            </a:r>
            <a:r>
              <a:rPr sz="3000" spc="70" dirty="0">
                <a:solidFill>
                  <a:srgbClr val="376080"/>
                </a:solidFill>
                <a:latin typeface="Lucida Sans Unicode"/>
                <a:cs typeface="Lucida Sans Unicode"/>
              </a:rPr>
              <a:t>undertaken </a:t>
            </a:r>
            <a:r>
              <a:rPr sz="3000" spc="130" dirty="0">
                <a:solidFill>
                  <a:srgbClr val="376080"/>
                </a:solidFill>
                <a:latin typeface="Lucida Sans Unicode"/>
                <a:cs typeface="Lucida Sans Unicode"/>
              </a:rPr>
              <a:t>by </a:t>
            </a:r>
            <a:r>
              <a:rPr sz="3000" spc="70" dirty="0">
                <a:solidFill>
                  <a:srgbClr val="376080"/>
                </a:solidFill>
                <a:latin typeface="Lucida Sans Unicode"/>
                <a:cs typeface="Lucida Sans Unicode"/>
              </a:rPr>
              <a:t>the </a:t>
            </a:r>
            <a:r>
              <a:rPr sz="3000" spc="75"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Team.</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20" dirty="0">
                <a:solidFill>
                  <a:srgbClr val="376080"/>
                </a:solidFill>
                <a:latin typeface="Lucida Sans Unicode"/>
                <a:cs typeface="Lucida Sans Unicode"/>
              </a:rPr>
              <a:t>Commitment</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a:t>
            </a:r>
            <a:r>
              <a:rPr sz="3000" spc="-145"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b="1" spc="55" dirty="0">
                <a:solidFill>
                  <a:srgbClr val="376080"/>
                </a:solidFill>
                <a:latin typeface="Tahoma"/>
                <a:cs typeface="Tahoma"/>
              </a:rPr>
              <a:t>Product </a:t>
            </a:r>
            <a:r>
              <a:rPr sz="3000" b="1" spc="-865" dirty="0">
                <a:solidFill>
                  <a:srgbClr val="376080"/>
                </a:solidFill>
                <a:latin typeface="Tahoma"/>
                <a:cs typeface="Tahoma"/>
              </a:rPr>
              <a:t> </a:t>
            </a:r>
            <a:r>
              <a:rPr sz="3000" b="1" dirty="0">
                <a:solidFill>
                  <a:srgbClr val="376080"/>
                </a:solidFill>
                <a:latin typeface="Tahoma"/>
                <a:cs typeface="Tahoma"/>
              </a:rPr>
              <a:t>Goal</a:t>
            </a:r>
            <a:r>
              <a:rPr sz="3000" dirty="0">
                <a:solidFill>
                  <a:srgbClr val="376080"/>
                </a:solidFill>
                <a:latin typeface="Lucida Sans Unicode"/>
                <a:cs typeface="Lucida Sans Unicode"/>
              </a:rPr>
              <a:t>.</a:t>
            </a:r>
            <a:endParaRPr sz="3000">
              <a:latin typeface="Lucida Sans Unicode"/>
              <a:cs typeface="Lucida Sans Unicode"/>
            </a:endParaRPr>
          </a:p>
        </p:txBody>
      </p:sp>
      <p:grpSp>
        <p:nvGrpSpPr>
          <p:cNvPr id="4" name="object 4"/>
          <p:cNvGrpSpPr/>
          <p:nvPr/>
        </p:nvGrpSpPr>
        <p:grpSpPr>
          <a:xfrm>
            <a:off x="1028700" y="1409700"/>
            <a:ext cx="2041525" cy="2512695"/>
            <a:chOff x="1028700" y="1409700"/>
            <a:chExt cx="2041525" cy="2512695"/>
          </a:xfrm>
        </p:grpSpPr>
        <p:sp>
          <p:nvSpPr>
            <p:cNvPr id="5" name="object 5"/>
            <p:cNvSpPr/>
            <p:nvPr/>
          </p:nvSpPr>
          <p:spPr>
            <a:xfrm>
              <a:off x="1028700" y="1409700"/>
              <a:ext cx="2041525" cy="2512695"/>
            </a:xfrm>
            <a:custGeom>
              <a:avLst/>
              <a:gdLst/>
              <a:ahLst/>
              <a:cxnLst/>
              <a:rect l="l" t="t" r="r" b="b"/>
              <a:pathLst>
                <a:path w="2041525" h="2512695">
                  <a:moveTo>
                    <a:pt x="2041302" y="2512371"/>
                  </a:moveTo>
                  <a:lnTo>
                    <a:pt x="0" y="2512371"/>
                  </a:lnTo>
                  <a:lnTo>
                    <a:pt x="40" y="1015402"/>
                  </a:lnTo>
                  <a:lnTo>
                    <a:pt x="1853" y="965745"/>
                  </a:lnTo>
                  <a:lnTo>
                    <a:pt x="6104" y="915628"/>
                  </a:lnTo>
                  <a:lnTo>
                    <a:pt x="12713" y="866129"/>
                  </a:lnTo>
                  <a:lnTo>
                    <a:pt x="21583" y="817576"/>
                  </a:lnTo>
                  <a:lnTo>
                    <a:pt x="32680" y="769759"/>
                  </a:lnTo>
                  <a:lnTo>
                    <a:pt x="45958" y="722823"/>
                  </a:lnTo>
                  <a:lnTo>
                    <a:pt x="61352" y="676829"/>
                  </a:lnTo>
                  <a:lnTo>
                    <a:pt x="78805" y="631833"/>
                  </a:lnTo>
                  <a:lnTo>
                    <a:pt x="98261" y="587895"/>
                  </a:lnTo>
                  <a:lnTo>
                    <a:pt x="119663" y="545071"/>
                  </a:lnTo>
                  <a:lnTo>
                    <a:pt x="142956" y="503421"/>
                  </a:lnTo>
                  <a:lnTo>
                    <a:pt x="168083" y="463002"/>
                  </a:lnTo>
                  <a:lnTo>
                    <a:pt x="194986" y="423872"/>
                  </a:lnTo>
                  <a:lnTo>
                    <a:pt x="223611" y="386089"/>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3"/>
                  </a:lnTo>
                  <a:lnTo>
                    <a:pt x="726375" y="44472"/>
                  </a:lnTo>
                  <a:lnTo>
                    <a:pt x="773478" y="31694"/>
                  </a:lnTo>
                  <a:lnTo>
                    <a:pt x="821804" y="20803"/>
                  </a:lnTo>
                  <a:lnTo>
                    <a:pt x="871046" y="11993"/>
                  </a:lnTo>
                  <a:lnTo>
                    <a:pt x="920898" y="5460"/>
                  </a:lnTo>
                  <a:lnTo>
                    <a:pt x="971051" y="1397"/>
                  </a:lnTo>
                  <a:lnTo>
                    <a:pt x="1021192" y="0"/>
                  </a:lnTo>
                  <a:lnTo>
                    <a:pt x="1070964" y="1212"/>
                  </a:lnTo>
                  <a:lnTo>
                    <a:pt x="1120110" y="4798"/>
                  </a:lnTo>
                  <a:lnTo>
                    <a:pt x="1168562" y="10680"/>
                  </a:lnTo>
                  <a:lnTo>
                    <a:pt x="1216244" y="18779"/>
                  </a:lnTo>
                  <a:lnTo>
                    <a:pt x="1263077" y="29019"/>
                  </a:lnTo>
                  <a:lnTo>
                    <a:pt x="1308984" y="41321"/>
                  </a:lnTo>
                  <a:lnTo>
                    <a:pt x="1353889" y="55607"/>
                  </a:lnTo>
                  <a:lnTo>
                    <a:pt x="1356096" y="56720"/>
                  </a:lnTo>
                  <a:lnTo>
                    <a:pt x="1358298" y="56720"/>
                  </a:lnTo>
                  <a:lnTo>
                    <a:pt x="1360500" y="57831"/>
                  </a:lnTo>
                  <a:lnTo>
                    <a:pt x="1404905" y="75284"/>
                  </a:lnTo>
                  <a:lnTo>
                    <a:pt x="1448340" y="94751"/>
                  </a:lnTo>
                  <a:lnTo>
                    <a:pt x="1490743" y="116176"/>
                  </a:lnTo>
                  <a:lnTo>
                    <a:pt x="1532055" y="139498"/>
                  </a:lnTo>
                  <a:lnTo>
                    <a:pt x="1572214" y="164662"/>
                  </a:lnTo>
                  <a:lnTo>
                    <a:pt x="1611158" y="191608"/>
                  </a:lnTo>
                  <a:lnTo>
                    <a:pt x="1648828" y="220279"/>
                  </a:lnTo>
                  <a:lnTo>
                    <a:pt x="1685162" y="250615"/>
                  </a:lnTo>
                  <a:lnTo>
                    <a:pt x="1720099" y="282560"/>
                  </a:lnTo>
                  <a:lnTo>
                    <a:pt x="1753579" y="316056"/>
                  </a:lnTo>
                  <a:lnTo>
                    <a:pt x="1785540" y="351043"/>
                  </a:lnTo>
                  <a:lnTo>
                    <a:pt x="1815921" y="387464"/>
                  </a:lnTo>
                  <a:lnTo>
                    <a:pt x="1844663" y="425261"/>
                  </a:lnTo>
                  <a:lnTo>
                    <a:pt x="1871702" y="464376"/>
                  </a:lnTo>
                  <a:lnTo>
                    <a:pt x="1896980" y="504751"/>
                  </a:lnTo>
                  <a:lnTo>
                    <a:pt x="1920435" y="546328"/>
                  </a:lnTo>
                  <a:lnTo>
                    <a:pt x="1942005" y="589047"/>
                  </a:lnTo>
                  <a:lnTo>
                    <a:pt x="1961630" y="632853"/>
                  </a:lnTo>
                  <a:lnTo>
                    <a:pt x="1979250" y="677686"/>
                  </a:lnTo>
                  <a:lnTo>
                    <a:pt x="1994802" y="723488"/>
                  </a:lnTo>
                  <a:lnTo>
                    <a:pt x="2008227" y="770201"/>
                  </a:lnTo>
                  <a:lnTo>
                    <a:pt x="2019454" y="817767"/>
                  </a:lnTo>
                  <a:lnTo>
                    <a:pt x="2028462" y="866219"/>
                  </a:lnTo>
                  <a:lnTo>
                    <a:pt x="2035125" y="915227"/>
                  </a:lnTo>
                  <a:lnTo>
                    <a:pt x="2039430" y="965004"/>
                  </a:lnTo>
                  <a:lnTo>
                    <a:pt x="2041302" y="1015402"/>
                  </a:lnTo>
                  <a:lnTo>
                    <a:pt x="2041302" y="2512371"/>
                  </a:lnTo>
                  <a:close/>
                </a:path>
              </a:pathLst>
            </a:custGeom>
            <a:solidFill>
              <a:srgbClr val="266A9A"/>
            </a:solidFill>
          </p:spPr>
          <p:txBody>
            <a:bodyPr wrap="square" lIns="0" tIns="0" rIns="0" bIns="0" rtlCol="0"/>
            <a:lstStyle/>
            <a:p>
              <a:endParaRPr/>
            </a:p>
          </p:txBody>
        </p:sp>
        <p:sp>
          <p:nvSpPr>
            <p:cNvPr id="6" name="object 6"/>
            <p:cNvSpPr/>
            <p:nvPr/>
          </p:nvSpPr>
          <p:spPr>
            <a:xfrm>
              <a:off x="1726908" y="1827592"/>
              <a:ext cx="666750" cy="837565"/>
            </a:xfrm>
            <a:custGeom>
              <a:avLst/>
              <a:gdLst/>
              <a:ahLst/>
              <a:cxnLst/>
              <a:rect l="l" t="t" r="r" b="b"/>
              <a:pathLst>
                <a:path w="666750" h="837564">
                  <a:moveTo>
                    <a:pt x="548182" y="600417"/>
                  </a:moveTo>
                  <a:lnTo>
                    <a:pt x="123012" y="600417"/>
                  </a:lnTo>
                  <a:lnTo>
                    <a:pt x="123012" y="659815"/>
                  </a:lnTo>
                  <a:lnTo>
                    <a:pt x="548182" y="659815"/>
                  </a:lnTo>
                  <a:lnTo>
                    <a:pt x="548182" y="600417"/>
                  </a:lnTo>
                  <a:close/>
                </a:path>
                <a:path w="666750" h="837564">
                  <a:moveTo>
                    <a:pt x="548182" y="471347"/>
                  </a:moveTo>
                  <a:lnTo>
                    <a:pt x="123012" y="471347"/>
                  </a:lnTo>
                  <a:lnTo>
                    <a:pt x="123012" y="530745"/>
                  </a:lnTo>
                  <a:lnTo>
                    <a:pt x="548182" y="530745"/>
                  </a:lnTo>
                  <a:lnTo>
                    <a:pt x="548182" y="471347"/>
                  </a:lnTo>
                  <a:close/>
                </a:path>
                <a:path w="666750" h="837564">
                  <a:moveTo>
                    <a:pt x="548182" y="342290"/>
                  </a:moveTo>
                  <a:lnTo>
                    <a:pt x="123012" y="342290"/>
                  </a:lnTo>
                  <a:lnTo>
                    <a:pt x="123012" y="401688"/>
                  </a:lnTo>
                  <a:lnTo>
                    <a:pt x="548182" y="401688"/>
                  </a:lnTo>
                  <a:lnTo>
                    <a:pt x="548182" y="342290"/>
                  </a:lnTo>
                  <a:close/>
                </a:path>
                <a:path w="666750" h="837564">
                  <a:moveTo>
                    <a:pt x="666750" y="226428"/>
                  </a:moveTo>
                  <a:lnTo>
                    <a:pt x="654939" y="213233"/>
                  </a:lnTo>
                  <a:lnTo>
                    <a:pt x="611962" y="165201"/>
                  </a:lnTo>
                  <a:lnTo>
                    <a:pt x="611962" y="272618"/>
                  </a:lnTo>
                  <a:lnTo>
                    <a:pt x="611962" y="724789"/>
                  </a:lnTo>
                  <a:lnTo>
                    <a:pt x="607758" y="745528"/>
                  </a:lnTo>
                  <a:lnTo>
                    <a:pt x="596315" y="762469"/>
                  </a:lnTo>
                  <a:lnTo>
                    <a:pt x="579374" y="773899"/>
                  </a:lnTo>
                  <a:lnTo>
                    <a:pt x="558660" y="778090"/>
                  </a:lnTo>
                  <a:lnTo>
                    <a:pt x="112560" y="778090"/>
                  </a:lnTo>
                  <a:lnTo>
                    <a:pt x="91833" y="773899"/>
                  </a:lnTo>
                  <a:lnTo>
                    <a:pt x="74879" y="762469"/>
                  </a:lnTo>
                  <a:lnTo>
                    <a:pt x="63449" y="745528"/>
                  </a:lnTo>
                  <a:lnTo>
                    <a:pt x="59258" y="724789"/>
                  </a:lnTo>
                  <a:lnTo>
                    <a:pt x="59258" y="112699"/>
                  </a:lnTo>
                  <a:lnTo>
                    <a:pt x="63449" y="91973"/>
                  </a:lnTo>
                  <a:lnTo>
                    <a:pt x="74879" y="75031"/>
                  </a:lnTo>
                  <a:lnTo>
                    <a:pt x="91833" y="63588"/>
                  </a:lnTo>
                  <a:lnTo>
                    <a:pt x="112560" y="59397"/>
                  </a:lnTo>
                  <a:lnTo>
                    <a:pt x="421182" y="59397"/>
                  </a:lnTo>
                  <a:lnTo>
                    <a:pt x="421182" y="272618"/>
                  </a:lnTo>
                  <a:lnTo>
                    <a:pt x="611962" y="272618"/>
                  </a:lnTo>
                  <a:lnTo>
                    <a:pt x="611962" y="165201"/>
                  </a:lnTo>
                  <a:lnTo>
                    <a:pt x="575233" y="124142"/>
                  </a:lnTo>
                  <a:lnTo>
                    <a:pt x="575233" y="213233"/>
                  </a:lnTo>
                  <a:lnTo>
                    <a:pt x="480580" y="213233"/>
                  </a:lnTo>
                  <a:lnTo>
                    <a:pt x="480580" y="107442"/>
                  </a:lnTo>
                  <a:lnTo>
                    <a:pt x="575233" y="213233"/>
                  </a:lnTo>
                  <a:lnTo>
                    <a:pt x="575233" y="124142"/>
                  </a:lnTo>
                  <a:lnTo>
                    <a:pt x="560298" y="107442"/>
                  </a:lnTo>
                  <a:lnTo>
                    <a:pt x="517309" y="59397"/>
                  </a:lnTo>
                  <a:lnTo>
                    <a:pt x="464159" y="0"/>
                  </a:lnTo>
                  <a:lnTo>
                    <a:pt x="112560" y="0"/>
                  </a:lnTo>
                  <a:lnTo>
                    <a:pt x="68732" y="8877"/>
                  </a:lnTo>
                  <a:lnTo>
                    <a:pt x="32905" y="33045"/>
                  </a:lnTo>
                  <a:lnTo>
                    <a:pt x="8724" y="68872"/>
                  </a:lnTo>
                  <a:lnTo>
                    <a:pt x="0" y="112014"/>
                  </a:lnTo>
                  <a:lnTo>
                    <a:pt x="0" y="725474"/>
                  </a:lnTo>
                  <a:lnTo>
                    <a:pt x="8724" y="768616"/>
                  </a:lnTo>
                  <a:lnTo>
                    <a:pt x="32905" y="804443"/>
                  </a:lnTo>
                  <a:lnTo>
                    <a:pt x="68732" y="828624"/>
                  </a:lnTo>
                  <a:lnTo>
                    <a:pt x="112090" y="837399"/>
                  </a:lnTo>
                  <a:lnTo>
                    <a:pt x="559130" y="837399"/>
                  </a:lnTo>
                  <a:lnTo>
                    <a:pt x="602488" y="828624"/>
                  </a:lnTo>
                  <a:lnTo>
                    <a:pt x="638314" y="804456"/>
                  </a:lnTo>
                  <a:lnTo>
                    <a:pt x="656094" y="778090"/>
                  </a:lnTo>
                  <a:lnTo>
                    <a:pt x="662482" y="768629"/>
                  </a:lnTo>
                  <a:lnTo>
                    <a:pt x="666750" y="747585"/>
                  </a:lnTo>
                  <a:lnTo>
                    <a:pt x="666750" y="226428"/>
                  </a:lnTo>
                  <a:close/>
                </a:path>
              </a:pathLst>
            </a:custGeom>
            <a:solidFill>
              <a:srgbClr val="E7FAFE"/>
            </a:solidFill>
          </p:spPr>
          <p:txBody>
            <a:bodyPr wrap="square" lIns="0" tIns="0" rIns="0" bIns="0" rtlCol="0"/>
            <a:lstStyle/>
            <a:p>
              <a:endParaRPr/>
            </a:p>
          </p:txBody>
        </p:sp>
      </p:grpSp>
      <p:sp>
        <p:nvSpPr>
          <p:cNvPr id="7" name="object 7"/>
          <p:cNvSpPr txBox="1"/>
          <p:nvPr/>
        </p:nvSpPr>
        <p:spPr>
          <a:xfrm>
            <a:off x="1356386" y="2821370"/>
            <a:ext cx="1386205" cy="459740"/>
          </a:xfrm>
          <a:prstGeom prst="rect">
            <a:avLst/>
          </a:prstGeom>
        </p:spPr>
        <p:txBody>
          <a:bodyPr vert="horz" wrap="square" lIns="0" tIns="12065" rIns="0" bIns="0" rtlCol="0">
            <a:spAutoFit/>
          </a:bodyPr>
          <a:lstStyle/>
          <a:p>
            <a:pPr marL="12700">
              <a:lnSpc>
                <a:spcPct val="100000"/>
              </a:lnSpc>
              <a:spcBef>
                <a:spcPts val="95"/>
              </a:spcBef>
            </a:pP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o</a:t>
            </a:r>
            <a:r>
              <a:rPr sz="2850" spc="-10" dirty="0">
                <a:solidFill>
                  <a:srgbClr val="FFFFFF"/>
                </a:solidFill>
                <a:latin typeface="Trebuchet MS"/>
                <a:cs typeface="Trebuchet MS"/>
              </a:rPr>
              <a:t>d</a:t>
            </a:r>
            <a:r>
              <a:rPr sz="2850" dirty="0">
                <a:solidFill>
                  <a:srgbClr val="FFFFFF"/>
                </a:solidFill>
                <a:latin typeface="Trebuchet MS"/>
                <a:cs typeface="Trebuchet MS"/>
              </a:rPr>
              <a:t>u</a:t>
            </a:r>
            <a:r>
              <a:rPr sz="2850" spc="110" dirty="0">
                <a:solidFill>
                  <a:srgbClr val="FFFFFF"/>
                </a:solidFill>
                <a:latin typeface="Trebuchet MS"/>
                <a:cs typeface="Trebuchet MS"/>
              </a:rPr>
              <a:t>c</a:t>
            </a:r>
            <a:r>
              <a:rPr sz="2850" cap="small" spc="-25" dirty="0">
                <a:solidFill>
                  <a:srgbClr val="FFFFFF"/>
                </a:solidFill>
                <a:latin typeface="Trebuchet MS"/>
                <a:cs typeface="Trebuchet MS"/>
              </a:rPr>
              <a:t>t</a:t>
            </a:r>
            <a:endParaRPr sz="2850">
              <a:latin typeface="Trebuchet MS"/>
              <a:cs typeface="Trebuchet MS"/>
            </a:endParaRPr>
          </a:p>
        </p:txBody>
      </p:sp>
      <p:sp>
        <p:nvSpPr>
          <p:cNvPr id="8" name="object 8"/>
          <p:cNvSpPr txBox="1"/>
          <p:nvPr/>
        </p:nvSpPr>
        <p:spPr>
          <a:xfrm>
            <a:off x="1342453" y="3046242"/>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spc="110"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grpSp>
        <p:nvGrpSpPr>
          <p:cNvPr id="9" name="object 9"/>
          <p:cNvGrpSpPr/>
          <p:nvPr/>
        </p:nvGrpSpPr>
        <p:grpSpPr>
          <a:xfrm>
            <a:off x="1028700" y="4154571"/>
            <a:ext cx="2041525" cy="2512695"/>
            <a:chOff x="1028700" y="4154571"/>
            <a:chExt cx="2041525" cy="2512695"/>
          </a:xfrm>
        </p:grpSpPr>
        <p:sp>
          <p:nvSpPr>
            <p:cNvPr id="10" name="object 10"/>
            <p:cNvSpPr/>
            <p:nvPr/>
          </p:nvSpPr>
          <p:spPr>
            <a:xfrm>
              <a:off x="1028700" y="4154571"/>
              <a:ext cx="2041525" cy="2512695"/>
            </a:xfrm>
            <a:custGeom>
              <a:avLst/>
              <a:gdLst/>
              <a:ahLst/>
              <a:cxnLst/>
              <a:rect l="l" t="t" r="r" b="b"/>
              <a:pathLst>
                <a:path w="2041525" h="2512695">
                  <a:moveTo>
                    <a:pt x="2041302" y="2512371"/>
                  </a:moveTo>
                  <a:lnTo>
                    <a:pt x="0" y="2512371"/>
                  </a:lnTo>
                  <a:lnTo>
                    <a:pt x="40" y="1015402"/>
                  </a:lnTo>
                  <a:lnTo>
                    <a:pt x="1853" y="965745"/>
                  </a:lnTo>
                  <a:lnTo>
                    <a:pt x="6104" y="915628"/>
                  </a:lnTo>
                  <a:lnTo>
                    <a:pt x="12713" y="866129"/>
                  </a:lnTo>
                  <a:lnTo>
                    <a:pt x="21583" y="817577"/>
                  </a:lnTo>
                  <a:lnTo>
                    <a:pt x="32680" y="769759"/>
                  </a:lnTo>
                  <a:lnTo>
                    <a:pt x="45958" y="722824"/>
                  </a:lnTo>
                  <a:lnTo>
                    <a:pt x="61352" y="676829"/>
                  </a:lnTo>
                  <a:lnTo>
                    <a:pt x="78805" y="631834"/>
                  </a:lnTo>
                  <a:lnTo>
                    <a:pt x="98261" y="587895"/>
                  </a:lnTo>
                  <a:lnTo>
                    <a:pt x="119663" y="545072"/>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3"/>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1"/>
                  </a:lnTo>
                  <a:lnTo>
                    <a:pt x="1404905" y="75284"/>
                  </a:lnTo>
                  <a:lnTo>
                    <a:pt x="1448340" y="94752"/>
                  </a:lnTo>
                  <a:lnTo>
                    <a:pt x="1490743" y="116176"/>
                  </a:lnTo>
                  <a:lnTo>
                    <a:pt x="1532055" y="139499"/>
                  </a:lnTo>
                  <a:lnTo>
                    <a:pt x="1572214" y="164662"/>
                  </a:lnTo>
                  <a:lnTo>
                    <a:pt x="1611158" y="191608"/>
                  </a:lnTo>
                  <a:lnTo>
                    <a:pt x="1648828" y="220279"/>
                  </a:lnTo>
                  <a:lnTo>
                    <a:pt x="1685162" y="250616"/>
                  </a:lnTo>
                  <a:lnTo>
                    <a:pt x="1720099" y="282561"/>
                  </a:lnTo>
                  <a:lnTo>
                    <a:pt x="1753579" y="316056"/>
                  </a:lnTo>
                  <a:lnTo>
                    <a:pt x="1785540" y="351043"/>
                  </a:lnTo>
                  <a:lnTo>
                    <a:pt x="1815921" y="387465"/>
                  </a:lnTo>
                  <a:lnTo>
                    <a:pt x="1844663" y="425262"/>
                  </a:lnTo>
                  <a:lnTo>
                    <a:pt x="1871702" y="464377"/>
                  </a:lnTo>
                  <a:lnTo>
                    <a:pt x="1896980" y="504752"/>
                  </a:lnTo>
                  <a:lnTo>
                    <a:pt x="1920435" y="546328"/>
                  </a:lnTo>
                  <a:lnTo>
                    <a:pt x="1942005" y="589048"/>
                  </a:lnTo>
                  <a:lnTo>
                    <a:pt x="1961630" y="632853"/>
                  </a:lnTo>
                  <a:lnTo>
                    <a:pt x="1979250" y="677686"/>
                  </a:lnTo>
                  <a:lnTo>
                    <a:pt x="1994802" y="723488"/>
                  </a:lnTo>
                  <a:lnTo>
                    <a:pt x="2008227" y="770201"/>
                  </a:lnTo>
                  <a:lnTo>
                    <a:pt x="2019454" y="817768"/>
                  </a:lnTo>
                  <a:lnTo>
                    <a:pt x="2028462" y="866219"/>
                  </a:lnTo>
                  <a:lnTo>
                    <a:pt x="2035125" y="915227"/>
                  </a:lnTo>
                  <a:lnTo>
                    <a:pt x="2039430" y="965004"/>
                  </a:lnTo>
                  <a:lnTo>
                    <a:pt x="2041302" y="1015402"/>
                  </a:lnTo>
                  <a:lnTo>
                    <a:pt x="2041302" y="2512371"/>
                  </a:lnTo>
                  <a:close/>
                </a:path>
              </a:pathLst>
            </a:custGeom>
            <a:solidFill>
              <a:srgbClr val="266A9A"/>
            </a:solidFill>
          </p:spPr>
          <p:txBody>
            <a:bodyPr wrap="square" lIns="0" tIns="0" rIns="0" bIns="0" rtlCol="0"/>
            <a:lstStyle/>
            <a:p>
              <a:endParaRPr/>
            </a:p>
          </p:txBody>
        </p:sp>
        <p:sp>
          <p:nvSpPr>
            <p:cNvPr id="11" name="object 11"/>
            <p:cNvSpPr/>
            <p:nvPr/>
          </p:nvSpPr>
          <p:spPr>
            <a:xfrm>
              <a:off x="1703521" y="4571660"/>
              <a:ext cx="723900" cy="838200"/>
            </a:xfrm>
            <a:custGeom>
              <a:avLst/>
              <a:gdLst/>
              <a:ahLst/>
              <a:cxnLst/>
              <a:rect l="l" t="t" r="r" b="b"/>
              <a:pathLst>
                <a:path w="723900" h="838200">
                  <a:moveTo>
                    <a:pt x="27969" y="727213"/>
                  </a:moveTo>
                  <a:lnTo>
                    <a:pt x="17086" y="725014"/>
                  </a:lnTo>
                  <a:lnTo>
                    <a:pt x="8195" y="719018"/>
                  </a:lnTo>
                  <a:lnTo>
                    <a:pt x="2199" y="710127"/>
                  </a:lnTo>
                  <a:lnTo>
                    <a:pt x="0" y="699244"/>
                  </a:lnTo>
                  <a:lnTo>
                    <a:pt x="0" y="27969"/>
                  </a:lnTo>
                  <a:lnTo>
                    <a:pt x="2199" y="17085"/>
                  </a:lnTo>
                  <a:lnTo>
                    <a:pt x="8195" y="8195"/>
                  </a:lnTo>
                  <a:lnTo>
                    <a:pt x="17086" y="2199"/>
                  </a:lnTo>
                  <a:lnTo>
                    <a:pt x="27969" y="0"/>
                  </a:lnTo>
                  <a:lnTo>
                    <a:pt x="475486" y="0"/>
                  </a:lnTo>
                  <a:lnTo>
                    <a:pt x="486369" y="2199"/>
                  </a:lnTo>
                  <a:lnTo>
                    <a:pt x="495260" y="8195"/>
                  </a:lnTo>
                  <a:lnTo>
                    <a:pt x="501256" y="17085"/>
                  </a:lnTo>
                  <a:lnTo>
                    <a:pt x="503455" y="27969"/>
                  </a:lnTo>
                  <a:lnTo>
                    <a:pt x="501256" y="38853"/>
                  </a:lnTo>
                  <a:lnTo>
                    <a:pt x="495260" y="47744"/>
                  </a:lnTo>
                  <a:lnTo>
                    <a:pt x="486369" y="53740"/>
                  </a:lnTo>
                  <a:lnTo>
                    <a:pt x="475486" y="55939"/>
                  </a:lnTo>
                  <a:lnTo>
                    <a:pt x="55939" y="55939"/>
                  </a:lnTo>
                  <a:lnTo>
                    <a:pt x="55939" y="699244"/>
                  </a:lnTo>
                  <a:lnTo>
                    <a:pt x="53740" y="710127"/>
                  </a:lnTo>
                  <a:lnTo>
                    <a:pt x="47744" y="719018"/>
                  </a:lnTo>
                  <a:lnTo>
                    <a:pt x="38853" y="725014"/>
                  </a:lnTo>
                  <a:lnTo>
                    <a:pt x="27969" y="727213"/>
                  </a:lnTo>
                  <a:close/>
                </a:path>
                <a:path w="723900" h="838200">
                  <a:moveTo>
                    <a:pt x="703663" y="838199"/>
                  </a:moveTo>
                  <a:lnTo>
                    <a:pt x="135429" y="838199"/>
                  </a:lnTo>
                  <a:lnTo>
                    <a:pt x="128965" y="836893"/>
                  </a:lnTo>
                  <a:lnTo>
                    <a:pt x="120074" y="830897"/>
                  </a:lnTo>
                  <a:lnTo>
                    <a:pt x="114078" y="822006"/>
                  </a:lnTo>
                  <a:lnTo>
                    <a:pt x="111879" y="811123"/>
                  </a:lnTo>
                  <a:lnTo>
                    <a:pt x="111879" y="139848"/>
                  </a:lnTo>
                  <a:lnTo>
                    <a:pt x="114078" y="128965"/>
                  </a:lnTo>
                  <a:lnTo>
                    <a:pt x="120074" y="120074"/>
                  </a:lnTo>
                  <a:lnTo>
                    <a:pt x="128965" y="114078"/>
                  </a:lnTo>
                  <a:lnTo>
                    <a:pt x="139848" y="111878"/>
                  </a:lnTo>
                  <a:lnTo>
                    <a:pt x="540040" y="111878"/>
                  </a:lnTo>
                  <a:lnTo>
                    <a:pt x="547172" y="114843"/>
                  </a:lnTo>
                  <a:lnTo>
                    <a:pt x="553997" y="121724"/>
                  </a:lnTo>
                  <a:lnTo>
                    <a:pt x="555367" y="123486"/>
                  </a:lnTo>
                  <a:lnTo>
                    <a:pt x="556514" y="125388"/>
                  </a:lnTo>
                  <a:lnTo>
                    <a:pt x="598944" y="167818"/>
                  </a:lnTo>
                  <a:lnTo>
                    <a:pt x="167818" y="167818"/>
                  </a:lnTo>
                  <a:lnTo>
                    <a:pt x="167818" y="783153"/>
                  </a:lnTo>
                  <a:lnTo>
                    <a:pt x="723696" y="783153"/>
                  </a:lnTo>
                  <a:lnTo>
                    <a:pt x="723696" y="823961"/>
                  </a:lnTo>
                  <a:lnTo>
                    <a:pt x="719018" y="830897"/>
                  </a:lnTo>
                  <a:lnTo>
                    <a:pt x="710127" y="836893"/>
                  </a:lnTo>
                  <a:lnTo>
                    <a:pt x="703663" y="838199"/>
                  </a:lnTo>
                  <a:close/>
                </a:path>
                <a:path w="723900" h="838200">
                  <a:moveTo>
                    <a:pt x="723696" y="783153"/>
                  </a:moveTo>
                  <a:lnTo>
                    <a:pt x="671274" y="783153"/>
                  </a:lnTo>
                  <a:lnTo>
                    <a:pt x="671274" y="335637"/>
                  </a:lnTo>
                  <a:lnTo>
                    <a:pt x="523985" y="335637"/>
                  </a:lnTo>
                  <a:lnTo>
                    <a:pt x="516825" y="332672"/>
                  </a:lnTo>
                  <a:lnTo>
                    <a:pt x="506336" y="322099"/>
                  </a:lnTo>
                  <a:lnTo>
                    <a:pt x="503399" y="314939"/>
                  </a:lnTo>
                  <a:lnTo>
                    <a:pt x="504406" y="167818"/>
                  </a:lnTo>
                  <a:lnTo>
                    <a:pt x="598944" y="167818"/>
                  </a:lnTo>
                  <a:lnTo>
                    <a:pt x="639193" y="208067"/>
                  </a:lnTo>
                  <a:lnTo>
                    <a:pt x="560066" y="208067"/>
                  </a:lnTo>
                  <a:lnTo>
                    <a:pt x="559591" y="279697"/>
                  </a:lnTo>
                  <a:lnTo>
                    <a:pt x="710823" y="279697"/>
                  </a:lnTo>
                  <a:lnTo>
                    <a:pt x="719494" y="288368"/>
                  </a:lnTo>
                  <a:lnTo>
                    <a:pt x="721256" y="290242"/>
                  </a:lnTo>
                  <a:lnTo>
                    <a:pt x="722738" y="292283"/>
                  </a:lnTo>
                  <a:lnTo>
                    <a:pt x="723696" y="294082"/>
                  </a:lnTo>
                  <a:lnTo>
                    <a:pt x="723696" y="783153"/>
                  </a:lnTo>
                  <a:close/>
                </a:path>
                <a:path w="723900" h="838200">
                  <a:moveTo>
                    <a:pt x="710823" y="279697"/>
                  </a:moveTo>
                  <a:lnTo>
                    <a:pt x="631725" y="279697"/>
                  </a:lnTo>
                  <a:lnTo>
                    <a:pt x="560066" y="208067"/>
                  </a:lnTo>
                  <a:lnTo>
                    <a:pt x="639193" y="208067"/>
                  </a:lnTo>
                  <a:lnTo>
                    <a:pt x="710823" y="279697"/>
                  </a:lnTo>
                  <a:close/>
                </a:path>
                <a:path w="723900" h="838200">
                  <a:moveTo>
                    <a:pt x="419546" y="407547"/>
                  </a:moveTo>
                  <a:lnTo>
                    <a:pt x="251727" y="407547"/>
                  </a:lnTo>
                  <a:lnTo>
                    <a:pt x="240844" y="405348"/>
                  </a:lnTo>
                  <a:lnTo>
                    <a:pt x="231953" y="399352"/>
                  </a:lnTo>
                  <a:lnTo>
                    <a:pt x="225957" y="390461"/>
                  </a:lnTo>
                  <a:lnTo>
                    <a:pt x="223758" y="379577"/>
                  </a:lnTo>
                  <a:lnTo>
                    <a:pt x="225957" y="368705"/>
                  </a:lnTo>
                  <a:lnTo>
                    <a:pt x="231953" y="359813"/>
                  </a:lnTo>
                  <a:lnTo>
                    <a:pt x="240844" y="353810"/>
                  </a:lnTo>
                  <a:lnTo>
                    <a:pt x="251727" y="351607"/>
                  </a:lnTo>
                  <a:lnTo>
                    <a:pt x="419546" y="351607"/>
                  </a:lnTo>
                  <a:lnTo>
                    <a:pt x="430430" y="353810"/>
                  </a:lnTo>
                  <a:lnTo>
                    <a:pt x="439321" y="359813"/>
                  </a:lnTo>
                  <a:lnTo>
                    <a:pt x="445317" y="368705"/>
                  </a:lnTo>
                  <a:lnTo>
                    <a:pt x="447516" y="379577"/>
                  </a:lnTo>
                  <a:lnTo>
                    <a:pt x="445317" y="390461"/>
                  </a:lnTo>
                  <a:lnTo>
                    <a:pt x="439321" y="399352"/>
                  </a:lnTo>
                  <a:lnTo>
                    <a:pt x="430430" y="405348"/>
                  </a:lnTo>
                  <a:lnTo>
                    <a:pt x="419546" y="407547"/>
                  </a:lnTo>
                  <a:close/>
                </a:path>
                <a:path w="723900" h="838200">
                  <a:moveTo>
                    <a:pt x="475486" y="503455"/>
                  </a:moveTo>
                  <a:lnTo>
                    <a:pt x="251727" y="503455"/>
                  </a:lnTo>
                  <a:lnTo>
                    <a:pt x="240844" y="501256"/>
                  </a:lnTo>
                  <a:lnTo>
                    <a:pt x="231953" y="495260"/>
                  </a:lnTo>
                  <a:lnTo>
                    <a:pt x="225957" y="486369"/>
                  </a:lnTo>
                  <a:lnTo>
                    <a:pt x="223758" y="475485"/>
                  </a:lnTo>
                  <a:lnTo>
                    <a:pt x="225957" y="464602"/>
                  </a:lnTo>
                  <a:lnTo>
                    <a:pt x="231953" y="455711"/>
                  </a:lnTo>
                  <a:lnTo>
                    <a:pt x="240844" y="449715"/>
                  </a:lnTo>
                  <a:lnTo>
                    <a:pt x="251727" y="447516"/>
                  </a:lnTo>
                  <a:lnTo>
                    <a:pt x="475486" y="447516"/>
                  </a:lnTo>
                  <a:lnTo>
                    <a:pt x="486369" y="449715"/>
                  </a:lnTo>
                  <a:lnTo>
                    <a:pt x="495260" y="455711"/>
                  </a:lnTo>
                  <a:lnTo>
                    <a:pt x="501256" y="464602"/>
                  </a:lnTo>
                  <a:lnTo>
                    <a:pt x="503455" y="475485"/>
                  </a:lnTo>
                  <a:lnTo>
                    <a:pt x="501256" y="486369"/>
                  </a:lnTo>
                  <a:lnTo>
                    <a:pt x="495260" y="495260"/>
                  </a:lnTo>
                  <a:lnTo>
                    <a:pt x="486369" y="501256"/>
                  </a:lnTo>
                  <a:lnTo>
                    <a:pt x="475486" y="503455"/>
                  </a:lnTo>
                  <a:close/>
                </a:path>
                <a:path w="723900" h="838200">
                  <a:moveTo>
                    <a:pt x="559395" y="599364"/>
                  </a:moveTo>
                  <a:lnTo>
                    <a:pt x="251727" y="599364"/>
                  </a:lnTo>
                  <a:lnTo>
                    <a:pt x="240844" y="597161"/>
                  </a:lnTo>
                  <a:lnTo>
                    <a:pt x="231953" y="591158"/>
                  </a:lnTo>
                  <a:lnTo>
                    <a:pt x="225957" y="582266"/>
                  </a:lnTo>
                  <a:lnTo>
                    <a:pt x="223758" y="571394"/>
                  </a:lnTo>
                  <a:lnTo>
                    <a:pt x="225957" y="560510"/>
                  </a:lnTo>
                  <a:lnTo>
                    <a:pt x="231953" y="551619"/>
                  </a:lnTo>
                  <a:lnTo>
                    <a:pt x="240844" y="545623"/>
                  </a:lnTo>
                  <a:lnTo>
                    <a:pt x="251727" y="543424"/>
                  </a:lnTo>
                  <a:lnTo>
                    <a:pt x="559395" y="543424"/>
                  </a:lnTo>
                  <a:lnTo>
                    <a:pt x="570279" y="545623"/>
                  </a:lnTo>
                  <a:lnTo>
                    <a:pt x="579169" y="551619"/>
                  </a:lnTo>
                  <a:lnTo>
                    <a:pt x="585165" y="560510"/>
                  </a:lnTo>
                  <a:lnTo>
                    <a:pt x="587365" y="571394"/>
                  </a:lnTo>
                  <a:lnTo>
                    <a:pt x="585165" y="582266"/>
                  </a:lnTo>
                  <a:lnTo>
                    <a:pt x="579169" y="591158"/>
                  </a:lnTo>
                  <a:lnTo>
                    <a:pt x="570279" y="597161"/>
                  </a:lnTo>
                  <a:lnTo>
                    <a:pt x="559395" y="599364"/>
                  </a:lnTo>
                  <a:close/>
                </a:path>
              </a:pathLst>
            </a:custGeom>
            <a:solidFill>
              <a:srgbClr val="E7FAFE"/>
            </a:solidFill>
          </p:spPr>
          <p:txBody>
            <a:bodyPr wrap="square" lIns="0" tIns="0" rIns="0" bIns="0" rtlCol="0"/>
            <a:lstStyle/>
            <a:p>
              <a:endParaRPr/>
            </a:p>
          </p:txBody>
        </p:sp>
      </p:grpSp>
      <p:sp>
        <p:nvSpPr>
          <p:cNvPr id="12" name="object 12"/>
          <p:cNvSpPr txBox="1"/>
          <p:nvPr/>
        </p:nvSpPr>
        <p:spPr>
          <a:xfrm>
            <a:off x="1513409" y="5566243"/>
            <a:ext cx="1071880" cy="459740"/>
          </a:xfrm>
          <a:prstGeom prst="rect">
            <a:avLst/>
          </a:prstGeom>
        </p:spPr>
        <p:txBody>
          <a:bodyPr vert="horz" wrap="square" lIns="0" tIns="12065" rIns="0" bIns="0" rtlCol="0">
            <a:spAutoFit/>
          </a:bodyPr>
          <a:lstStyle/>
          <a:p>
            <a:pPr marL="12700">
              <a:lnSpc>
                <a:spcPct val="100000"/>
              </a:lnSpc>
              <a:spcBef>
                <a:spcPts val="95"/>
              </a:spcBef>
            </a:pPr>
            <a:r>
              <a:rPr sz="2850" spc="315" dirty="0">
                <a:solidFill>
                  <a:srgbClr val="FFFFFF"/>
                </a:solidFill>
                <a:latin typeface="Trebuchet MS"/>
                <a:cs typeface="Trebuchet MS"/>
              </a:rPr>
              <a:t>s</a:t>
            </a: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spc="-75" dirty="0">
                <a:solidFill>
                  <a:srgbClr val="FFFFFF"/>
                </a:solidFill>
                <a:latin typeface="Trebuchet MS"/>
                <a:cs typeface="Trebuchet MS"/>
              </a:rPr>
              <a:t>i</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sp>
        <p:nvSpPr>
          <p:cNvPr id="13" name="object 13"/>
          <p:cNvSpPr txBox="1"/>
          <p:nvPr/>
        </p:nvSpPr>
        <p:spPr>
          <a:xfrm>
            <a:off x="1342453" y="5791116"/>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spc="110"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grpSp>
        <p:nvGrpSpPr>
          <p:cNvPr id="14" name="object 14"/>
          <p:cNvGrpSpPr/>
          <p:nvPr/>
        </p:nvGrpSpPr>
        <p:grpSpPr>
          <a:xfrm>
            <a:off x="1028700" y="6899442"/>
            <a:ext cx="2041525" cy="2512695"/>
            <a:chOff x="1028700" y="6899442"/>
            <a:chExt cx="2041525" cy="2512695"/>
          </a:xfrm>
        </p:grpSpPr>
        <p:sp>
          <p:nvSpPr>
            <p:cNvPr id="15" name="object 15"/>
            <p:cNvSpPr/>
            <p:nvPr/>
          </p:nvSpPr>
          <p:spPr>
            <a:xfrm>
              <a:off x="1028700" y="6899442"/>
              <a:ext cx="2041525" cy="2512695"/>
            </a:xfrm>
            <a:custGeom>
              <a:avLst/>
              <a:gdLst/>
              <a:ahLst/>
              <a:cxnLst/>
              <a:rect l="l" t="t" r="r" b="b"/>
              <a:pathLst>
                <a:path w="2041525" h="2512695">
                  <a:moveTo>
                    <a:pt x="2041302" y="2512371"/>
                  </a:moveTo>
                  <a:lnTo>
                    <a:pt x="0" y="2512371"/>
                  </a:lnTo>
                  <a:lnTo>
                    <a:pt x="40" y="1015402"/>
                  </a:lnTo>
                  <a:lnTo>
                    <a:pt x="1853" y="965745"/>
                  </a:lnTo>
                  <a:lnTo>
                    <a:pt x="6104" y="915628"/>
                  </a:lnTo>
                  <a:lnTo>
                    <a:pt x="12713" y="866129"/>
                  </a:lnTo>
                  <a:lnTo>
                    <a:pt x="21583" y="817576"/>
                  </a:lnTo>
                  <a:lnTo>
                    <a:pt x="32680" y="769759"/>
                  </a:lnTo>
                  <a:lnTo>
                    <a:pt x="45958" y="722823"/>
                  </a:lnTo>
                  <a:lnTo>
                    <a:pt x="61352" y="676829"/>
                  </a:lnTo>
                  <a:lnTo>
                    <a:pt x="78805" y="631834"/>
                  </a:lnTo>
                  <a:lnTo>
                    <a:pt x="98261" y="587895"/>
                  </a:lnTo>
                  <a:lnTo>
                    <a:pt x="119663" y="545072"/>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2"/>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8"/>
                  </a:lnTo>
                  <a:lnTo>
                    <a:pt x="1356096" y="56720"/>
                  </a:lnTo>
                  <a:lnTo>
                    <a:pt x="1358298" y="56720"/>
                  </a:lnTo>
                  <a:lnTo>
                    <a:pt x="1360500" y="57832"/>
                  </a:lnTo>
                  <a:lnTo>
                    <a:pt x="1404905" y="75284"/>
                  </a:lnTo>
                  <a:lnTo>
                    <a:pt x="1448340" y="94752"/>
                  </a:lnTo>
                  <a:lnTo>
                    <a:pt x="1490743" y="116176"/>
                  </a:lnTo>
                  <a:lnTo>
                    <a:pt x="1532055" y="139499"/>
                  </a:lnTo>
                  <a:lnTo>
                    <a:pt x="1572214" y="164662"/>
                  </a:lnTo>
                  <a:lnTo>
                    <a:pt x="1611158" y="191608"/>
                  </a:lnTo>
                  <a:lnTo>
                    <a:pt x="1648828" y="220279"/>
                  </a:lnTo>
                  <a:lnTo>
                    <a:pt x="1685162" y="250616"/>
                  </a:lnTo>
                  <a:lnTo>
                    <a:pt x="1720099" y="282561"/>
                  </a:lnTo>
                  <a:lnTo>
                    <a:pt x="1753579" y="316056"/>
                  </a:lnTo>
                  <a:lnTo>
                    <a:pt x="1785540" y="351043"/>
                  </a:lnTo>
                  <a:lnTo>
                    <a:pt x="1815921" y="387464"/>
                  </a:lnTo>
                  <a:lnTo>
                    <a:pt x="1844663" y="425262"/>
                  </a:lnTo>
                  <a:lnTo>
                    <a:pt x="1871702" y="464377"/>
                  </a:lnTo>
                  <a:lnTo>
                    <a:pt x="1896980" y="504751"/>
                  </a:lnTo>
                  <a:lnTo>
                    <a:pt x="1920435" y="546328"/>
                  </a:lnTo>
                  <a:lnTo>
                    <a:pt x="1942005" y="589048"/>
                  </a:lnTo>
                  <a:lnTo>
                    <a:pt x="1961630" y="632853"/>
                  </a:lnTo>
                  <a:lnTo>
                    <a:pt x="1979250" y="677686"/>
                  </a:lnTo>
                  <a:lnTo>
                    <a:pt x="1994802" y="723488"/>
                  </a:lnTo>
                  <a:lnTo>
                    <a:pt x="2008227" y="770201"/>
                  </a:lnTo>
                  <a:lnTo>
                    <a:pt x="2019454" y="817767"/>
                  </a:lnTo>
                  <a:lnTo>
                    <a:pt x="2028462" y="866219"/>
                  </a:lnTo>
                  <a:lnTo>
                    <a:pt x="2035125" y="915227"/>
                  </a:lnTo>
                  <a:lnTo>
                    <a:pt x="2039430" y="965004"/>
                  </a:lnTo>
                  <a:lnTo>
                    <a:pt x="2041302" y="1015402"/>
                  </a:lnTo>
                  <a:lnTo>
                    <a:pt x="2041302" y="2512371"/>
                  </a:lnTo>
                  <a:close/>
                </a:path>
              </a:pathLst>
            </a:custGeom>
            <a:solidFill>
              <a:srgbClr val="266A9A"/>
            </a:solidFill>
          </p:spPr>
          <p:txBody>
            <a:bodyPr wrap="square" lIns="0" tIns="0" rIns="0" bIns="0" rtlCol="0"/>
            <a:lstStyle/>
            <a:p>
              <a:endParaRPr/>
            </a:p>
          </p:txBody>
        </p:sp>
        <p:sp>
          <p:nvSpPr>
            <p:cNvPr id="16" name="object 16"/>
            <p:cNvSpPr/>
            <p:nvPr/>
          </p:nvSpPr>
          <p:spPr>
            <a:xfrm>
              <a:off x="1691678" y="7317409"/>
              <a:ext cx="715645" cy="836294"/>
            </a:xfrm>
            <a:custGeom>
              <a:avLst/>
              <a:gdLst/>
              <a:ahLst/>
              <a:cxnLst/>
              <a:rect l="l" t="t" r="r" b="b"/>
              <a:pathLst>
                <a:path w="715644" h="836295">
                  <a:moveTo>
                    <a:pt x="592556" y="506653"/>
                  </a:moveTo>
                  <a:lnTo>
                    <a:pt x="591896" y="488797"/>
                  </a:lnTo>
                  <a:lnTo>
                    <a:pt x="589927" y="471309"/>
                  </a:lnTo>
                  <a:lnTo>
                    <a:pt x="586714" y="454228"/>
                  </a:lnTo>
                  <a:lnTo>
                    <a:pt x="582307" y="437591"/>
                  </a:lnTo>
                  <a:lnTo>
                    <a:pt x="531596" y="484682"/>
                  </a:lnTo>
                  <a:lnTo>
                    <a:pt x="532498" y="491883"/>
                  </a:lnTo>
                  <a:lnTo>
                    <a:pt x="532955" y="499211"/>
                  </a:lnTo>
                  <a:lnTo>
                    <a:pt x="532955" y="506653"/>
                  </a:lnTo>
                  <a:lnTo>
                    <a:pt x="526618" y="553694"/>
                  </a:lnTo>
                  <a:lnTo>
                    <a:pt x="508762" y="595998"/>
                  </a:lnTo>
                  <a:lnTo>
                    <a:pt x="481063" y="631837"/>
                  </a:lnTo>
                  <a:lnTo>
                    <a:pt x="445223" y="659536"/>
                  </a:lnTo>
                  <a:lnTo>
                    <a:pt x="402932" y="677392"/>
                  </a:lnTo>
                  <a:lnTo>
                    <a:pt x="355892" y="683729"/>
                  </a:lnTo>
                  <a:lnTo>
                    <a:pt x="308838" y="677392"/>
                  </a:lnTo>
                  <a:lnTo>
                    <a:pt x="266547" y="659536"/>
                  </a:lnTo>
                  <a:lnTo>
                    <a:pt x="230708" y="631837"/>
                  </a:lnTo>
                  <a:lnTo>
                    <a:pt x="203009" y="595998"/>
                  </a:lnTo>
                  <a:lnTo>
                    <a:pt x="185153" y="553694"/>
                  </a:lnTo>
                  <a:lnTo>
                    <a:pt x="178816" y="506653"/>
                  </a:lnTo>
                  <a:lnTo>
                    <a:pt x="185153" y="459600"/>
                  </a:lnTo>
                  <a:lnTo>
                    <a:pt x="203009" y="417309"/>
                  </a:lnTo>
                  <a:lnTo>
                    <a:pt x="230708" y="381469"/>
                  </a:lnTo>
                  <a:lnTo>
                    <a:pt x="266547" y="353771"/>
                  </a:lnTo>
                  <a:lnTo>
                    <a:pt x="308838" y="335915"/>
                  </a:lnTo>
                  <a:lnTo>
                    <a:pt x="355892" y="329577"/>
                  </a:lnTo>
                  <a:lnTo>
                    <a:pt x="390258" y="332917"/>
                  </a:lnTo>
                  <a:lnTo>
                    <a:pt x="422389" y="342519"/>
                  </a:lnTo>
                  <a:lnTo>
                    <a:pt x="451650" y="357720"/>
                  </a:lnTo>
                  <a:lnTo>
                    <a:pt x="477405" y="377913"/>
                  </a:lnTo>
                  <a:lnTo>
                    <a:pt x="521144" y="337299"/>
                  </a:lnTo>
                  <a:lnTo>
                    <a:pt x="486359" y="309206"/>
                  </a:lnTo>
                  <a:lnTo>
                    <a:pt x="446608" y="288023"/>
                  </a:lnTo>
                  <a:lnTo>
                    <a:pt x="402818" y="274637"/>
                  </a:lnTo>
                  <a:lnTo>
                    <a:pt x="355892" y="269976"/>
                  </a:lnTo>
                  <a:lnTo>
                    <a:pt x="308216" y="274789"/>
                  </a:lnTo>
                  <a:lnTo>
                    <a:pt x="263804" y="288582"/>
                  </a:lnTo>
                  <a:lnTo>
                    <a:pt x="223596" y="310413"/>
                  </a:lnTo>
                  <a:lnTo>
                    <a:pt x="188569" y="339331"/>
                  </a:lnTo>
                  <a:lnTo>
                    <a:pt x="159651" y="374357"/>
                  </a:lnTo>
                  <a:lnTo>
                    <a:pt x="137820" y="414566"/>
                  </a:lnTo>
                  <a:lnTo>
                    <a:pt x="124028" y="458978"/>
                  </a:lnTo>
                  <a:lnTo>
                    <a:pt x="119214" y="506653"/>
                  </a:lnTo>
                  <a:lnTo>
                    <a:pt x="124028" y="554329"/>
                  </a:lnTo>
                  <a:lnTo>
                    <a:pt x="137820" y="598741"/>
                  </a:lnTo>
                  <a:lnTo>
                    <a:pt x="159651" y="638937"/>
                  </a:lnTo>
                  <a:lnTo>
                    <a:pt x="188569" y="673976"/>
                  </a:lnTo>
                  <a:lnTo>
                    <a:pt x="223596" y="702881"/>
                  </a:lnTo>
                  <a:lnTo>
                    <a:pt x="263804" y="724712"/>
                  </a:lnTo>
                  <a:lnTo>
                    <a:pt x="308216" y="738517"/>
                  </a:lnTo>
                  <a:lnTo>
                    <a:pt x="355892" y="743331"/>
                  </a:lnTo>
                  <a:lnTo>
                    <a:pt x="403555" y="738517"/>
                  </a:lnTo>
                  <a:lnTo>
                    <a:pt x="447979" y="724712"/>
                  </a:lnTo>
                  <a:lnTo>
                    <a:pt x="488175" y="702881"/>
                  </a:lnTo>
                  <a:lnTo>
                    <a:pt x="523201" y="673976"/>
                  </a:lnTo>
                  <a:lnTo>
                    <a:pt x="552119" y="638937"/>
                  </a:lnTo>
                  <a:lnTo>
                    <a:pt x="573951" y="598741"/>
                  </a:lnTo>
                  <a:lnTo>
                    <a:pt x="587743" y="554329"/>
                  </a:lnTo>
                  <a:lnTo>
                    <a:pt x="592556" y="506653"/>
                  </a:lnTo>
                  <a:close/>
                </a:path>
                <a:path w="715644" h="836295">
                  <a:moveTo>
                    <a:pt x="596023" y="377685"/>
                  </a:moveTo>
                  <a:lnTo>
                    <a:pt x="594283" y="366395"/>
                  </a:lnTo>
                  <a:lnTo>
                    <a:pt x="588137" y="356298"/>
                  </a:lnTo>
                  <a:lnTo>
                    <a:pt x="578535" y="349377"/>
                  </a:lnTo>
                  <a:lnTo>
                    <a:pt x="567410" y="346760"/>
                  </a:lnTo>
                  <a:lnTo>
                    <a:pt x="556120" y="348500"/>
                  </a:lnTo>
                  <a:lnTo>
                    <a:pt x="546023" y="354660"/>
                  </a:lnTo>
                  <a:lnTo>
                    <a:pt x="330631" y="553961"/>
                  </a:lnTo>
                  <a:lnTo>
                    <a:pt x="277025" y="500354"/>
                  </a:lnTo>
                  <a:lnTo>
                    <a:pt x="234873" y="500354"/>
                  </a:lnTo>
                  <a:lnTo>
                    <a:pt x="226148" y="521423"/>
                  </a:lnTo>
                  <a:lnTo>
                    <a:pt x="228333" y="532650"/>
                  </a:lnTo>
                  <a:lnTo>
                    <a:pt x="234873" y="542505"/>
                  </a:lnTo>
                  <a:lnTo>
                    <a:pt x="308762" y="616381"/>
                  </a:lnTo>
                  <a:lnTo>
                    <a:pt x="318338" y="622808"/>
                  </a:lnTo>
                  <a:lnTo>
                    <a:pt x="329260" y="625106"/>
                  </a:lnTo>
                  <a:lnTo>
                    <a:pt x="340258" y="623239"/>
                  </a:lnTo>
                  <a:lnTo>
                    <a:pt x="350075" y="617181"/>
                  </a:lnTo>
                  <a:lnTo>
                    <a:pt x="586498" y="398411"/>
                  </a:lnTo>
                  <a:lnTo>
                    <a:pt x="593407" y="388810"/>
                  </a:lnTo>
                  <a:lnTo>
                    <a:pt x="596023" y="377685"/>
                  </a:lnTo>
                  <a:close/>
                </a:path>
                <a:path w="715644" h="836295">
                  <a:moveTo>
                    <a:pt x="715264" y="178816"/>
                  </a:moveTo>
                  <a:lnTo>
                    <a:pt x="689089" y="115595"/>
                  </a:lnTo>
                  <a:lnTo>
                    <a:pt x="655662" y="95440"/>
                  </a:lnTo>
                  <a:lnTo>
                    <a:pt x="655662" y="178816"/>
                  </a:lnTo>
                  <a:lnTo>
                    <a:pt x="655662" y="754735"/>
                  </a:lnTo>
                  <a:lnTo>
                    <a:pt x="652526" y="762304"/>
                  </a:lnTo>
                  <a:lnTo>
                    <a:pt x="641350" y="773493"/>
                  </a:lnTo>
                  <a:lnTo>
                    <a:pt x="633768" y="776630"/>
                  </a:lnTo>
                  <a:lnTo>
                    <a:pt x="81508" y="776630"/>
                  </a:lnTo>
                  <a:lnTo>
                    <a:pt x="73926" y="773493"/>
                  </a:lnTo>
                  <a:lnTo>
                    <a:pt x="62750" y="762304"/>
                  </a:lnTo>
                  <a:lnTo>
                    <a:pt x="59601" y="754735"/>
                  </a:lnTo>
                  <a:lnTo>
                    <a:pt x="59601" y="178816"/>
                  </a:lnTo>
                  <a:lnTo>
                    <a:pt x="61950" y="167220"/>
                  </a:lnTo>
                  <a:lnTo>
                    <a:pt x="68338" y="157746"/>
                  </a:lnTo>
                  <a:lnTo>
                    <a:pt x="77812" y="151358"/>
                  </a:lnTo>
                  <a:lnTo>
                    <a:pt x="89408" y="149021"/>
                  </a:lnTo>
                  <a:lnTo>
                    <a:pt x="178816" y="149021"/>
                  </a:lnTo>
                  <a:lnTo>
                    <a:pt x="185839" y="183819"/>
                  </a:lnTo>
                  <a:lnTo>
                    <a:pt x="205003" y="212242"/>
                  </a:lnTo>
                  <a:lnTo>
                    <a:pt x="233426" y="231406"/>
                  </a:lnTo>
                  <a:lnTo>
                    <a:pt x="268224" y="238429"/>
                  </a:lnTo>
                  <a:lnTo>
                    <a:pt x="447040" y="238429"/>
                  </a:lnTo>
                  <a:lnTo>
                    <a:pt x="510260" y="212242"/>
                  </a:lnTo>
                  <a:lnTo>
                    <a:pt x="530440" y="178816"/>
                  </a:lnTo>
                  <a:lnTo>
                    <a:pt x="536448" y="149021"/>
                  </a:lnTo>
                  <a:lnTo>
                    <a:pt x="625856" y="149021"/>
                  </a:lnTo>
                  <a:lnTo>
                    <a:pt x="637463" y="151358"/>
                  </a:lnTo>
                  <a:lnTo>
                    <a:pt x="646938" y="157746"/>
                  </a:lnTo>
                  <a:lnTo>
                    <a:pt x="653326" y="167220"/>
                  </a:lnTo>
                  <a:lnTo>
                    <a:pt x="655662" y="178816"/>
                  </a:lnTo>
                  <a:lnTo>
                    <a:pt x="655662" y="95440"/>
                  </a:lnTo>
                  <a:lnTo>
                    <a:pt x="625856" y="89408"/>
                  </a:lnTo>
                  <a:lnTo>
                    <a:pt x="536448" y="89408"/>
                  </a:lnTo>
                  <a:lnTo>
                    <a:pt x="530440" y="59613"/>
                  </a:lnTo>
                  <a:lnTo>
                    <a:pt x="529424" y="54610"/>
                  </a:lnTo>
                  <a:lnTo>
                    <a:pt x="510260" y="26187"/>
                  </a:lnTo>
                  <a:lnTo>
                    <a:pt x="481850" y="7035"/>
                  </a:lnTo>
                  <a:lnTo>
                    <a:pt x="476846" y="6032"/>
                  </a:lnTo>
                  <a:lnTo>
                    <a:pt x="476846" y="89408"/>
                  </a:lnTo>
                  <a:lnTo>
                    <a:pt x="476846" y="149021"/>
                  </a:lnTo>
                  <a:lnTo>
                    <a:pt x="474510" y="160616"/>
                  </a:lnTo>
                  <a:lnTo>
                    <a:pt x="468122" y="170091"/>
                  </a:lnTo>
                  <a:lnTo>
                    <a:pt x="458647" y="176479"/>
                  </a:lnTo>
                  <a:lnTo>
                    <a:pt x="447040" y="178816"/>
                  </a:lnTo>
                  <a:lnTo>
                    <a:pt x="268224" y="178816"/>
                  </a:lnTo>
                  <a:lnTo>
                    <a:pt x="256628" y="176479"/>
                  </a:lnTo>
                  <a:lnTo>
                    <a:pt x="247154" y="170091"/>
                  </a:lnTo>
                  <a:lnTo>
                    <a:pt x="240766" y="160616"/>
                  </a:lnTo>
                  <a:lnTo>
                    <a:pt x="238429" y="149021"/>
                  </a:lnTo>
                  <a:lnTo>
                    <a:pt x="238429" y="89408"/>
                  </a:lnTo>
                  <a:lnTo>
                    <a:pt x="240766" y="77812"/>
                  </a:lnTo>
                  <a:lnTo>
                    <a:pt x="247154" y="68338"/>
                  </a:lnTo>
                  <a:lnTo>
                    <a:pt x="256628" y="61950"/>
                  </a:lnTo>
                  <a:lnTo>
                    <a:pt x="268224" y="59613"/>
                  </a:lnTo>
                  <a:lnTo>
                    <a:pt x="447040" y="59613"/>
                  </a:lnTo>
                  <a:lnTo>
                    <a:pt x="458647" y="61950"/>
                  </a:lnTo>
                  <a:lnTo>
                    <a:pt x="468122" y="68338"/>
                  </a:lnTo>
                  <a:lnTo>
                    <a:pt x="474510" y="77812"/>
                  </a:lnTo>
                  <a:lnTo>
                    <a:pt x="476846" y="89408"/>
                  </a:lnTo>
                  <a:lnTo>
                    <a:pt x="476846" y="6032"/>
                  </a:lnTo>
                  <a:lnTo>
                    <a:pt x="447040" y="0"/>
                  </a:lnTo>
                  <a:lnTo>
                    <a:pt x="268224" y="0"/>
                  </a:lnTo>
                  <a:lnTo>
                    <a:pt x="233426" y="7035"/>
                  </a:lnTo>
                  <a:lnTo>
                    <a:pt x="205003" y="26187"/>
                  </a:lnTo>
                  <a:lnTo>
                    <a:pt x="185839" y="54610"/>
                  </a:lnTo>
                  <a:lnTo>
                    <a:pt x="178816" y="89408"/>
                  </a:lnTo>
                  <a:lnTo>
                    <a:pt x="89408" y="89408"/>
                  </a:lnTo>
                  <a:lnTo>
                    <a:pt x="54610" y="96443"/>
                  </a:lnTo>
                  <a:lnTo>
                    <a:pt x="26187" y="115595"/>
                  </a:lnTo>
                  <a:lnTo>
                    <a:pt x="7023" y="144018"/>
                  </a:lnTo>
                  <a:lnTo>
                    <a:pt x="0" y="178816"/>
                  </a:lnTo>
                  <a:lnTo>
                    <a:pt x="0" y="746823"/>
                  </a:lnTo>
                  <a:lnTo>
                    <a:pt x="15024" y="796429"/>
                  </a:lnTo>
                  <a:lnTo>
                    <a:pt x="55194" y="829437"/>
                  </a:lnTo>
                  <a:lnTo>
                    <a:pt x="89408" y="836231"/>
                  </a:lnTo>
                  <a:lnTo>
                    <a:pt x="625856" y="836231"/>
                  </a:lnTo>
                  <a:lnTo>
                    <a:pt x="675462" y="821220"/>
                  </a:lnTo>
                  <a:lnTo>
                    <a:pt x="708456" y="781037"/>
                  </a:lnTo>
                  <a:lnTo>
                    <a:pt x="715264" y="746823"/>
                  </a:lnTo>
                  <a:lnTo>
                    <a:pt x="715264" y="178816"/>
                  </a:lnTo>
                  <a:close/>
                </a:path>
              </a:pathLst>
            </a:custGeom>
            <a:solidFill>
              <a:srgbClr val="E7FAFE"/>
            </a:solidFill>
          </p:spPr>
          <p:txBody>
            <a:bodyPr wrap="square" lIns="0" tIns="0" rIns="0" bIns="0" rtlCol="0"/>
            <a:lstStyle/>
            <a:p>
              <a:endParaRPr/>
            </a:p>
          </p:txBody>
        </p:sp>
      </p:grpSp>
      <p:sp>
        <p:nvSpPr>
          <p:cNvPr id="17" name="object 17"/>
          <p:cNvSpPr txBox="1"/>
          <p:nvPr/>
        </p:nvSpPr>
        <p:spPr>
          <a:xfrm>
            <a:off x="1221840" y="8423761"/>
            <a:ext cx="1704339" cy="459740"/>
          </a:xfrm>
          <a:prstGeom prst="rect">
            <a:avLst/>
          </a:prstGeom>
        </p:spPr>
        <p:txBody>
          <a:bodyPr vert="horz" wrap="square" lIns="0" tIns="12065" rIns="0" bIns="0" rtlCol="0">
            <a:spAutoFit/>
          </a:bodyPr>
          <a:lstStyle/>
          <a:p>
            <a:pPr marL="12700">
              <a:lnSpc>
                <a:spcPct val="100000"/>
              </a:lnSpc>
              <a:spcBef>
                <a:spcPts val="95"/>
              </a:spcBef>
            </a:pPr>
            <a:r>
              <a:rPr sz="2850" spc="-30" dirty="0">
                <a:solidFill>
                  <a:srgbClr val="FFFFFF"/>
                </a:solidFill>
                <a:latin typeface="Trebuchet MS"/>
                <a:cs typeface="Trebuchet MS"/>
              </a:rPr>
              <a:t>I</a:t>
            </a:r>
            <a:r>
              <a:rPr sz="2850" spc="95" dirty="0">
                <a:solidFill>
                  <a:srgbClr val="FFFFFF"/>
                </a:solidFill>
                <a:latin typeface="Trebuchet MS"/>
                <a:cs typeface="Trebuchet MS"/>
              </a:rPr>
              <a:t>n</a:t>
            </a:r>
            <a:r>
              <a:rPr sz="2850" spc="110" dirty="0">
                <a:solidFill>
                  <a:srgbClr val="FFFFFF"/>
                </a:solidFill>
                <a:latin typeface="Trebuchet MS"/>
                <a:cs typeface="Trebuchet MS"/>
              </a:rPr>
              <a:t>c</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e</a:t>
            </a:r>
            <a:r>
              <a:rPr sz="2850" spc="-495" dirty="0">
                <a:solidFill>
                  <a:srgbClr val="FFFFFF"/>
                </a:solidFill>
                <a:latin typeface="Trebuchet MS"/>
                <a:cs typeface="Trebuchet MS"/>
              </a:rPr>
              <a:t>m</a:t>
            </a:r>
            <a:r>
              <a:rPr sz="2850" spc="-135" dirty="0">
                <a:solidFill>
                  <a:srgbClr val="FFFFFF"/>
                </a:solidFill>
                <a:latin typeface="Trebuchet MS"/>
                <a:cs typeface="Trebuchet MS"/>
              </a:rPr>
              <a:t>e</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sp>
        <p:nvSpPr>
          <p:cNvPr id="18" name="object 18"/>
          <p:cNvSpPr/>
          <p:nvPr/>
        </p:nvSpPr>
        <p:spPr>
          <a:xfrm>
            <a:off x="4368910" y="5143500"/>
            <a:ext cx="2389505" cy="38100"/>
          </a:xfrm>
          <a:custGeom>
            <a:avLst/>
            <a:gdLst/>
            <a:ahLst/>
            <a:cxnLst/>
            <a:rect l="l" t="t" r="r" b="b"/>
            <a:pathLst>
              <a:path w="2389504" h="38100">
                <a:moveTo>
                  <a:pt x="2389328" y="38099"/>
                </a:moveTo>
                <a:lnTo>
                  <a:pt x="0" y="38099"/>
                </a:lnTo>
                <a:lnTo>
                  <a:pt x="0" y="0"/>
                </a:lnTo>
                <a:lnTo>
                  <a:pt x="2389328" y="0"/>
                </a:lnTo>
                <a:lnTo>
                  <a:pt x="2389328" y="38099"/>
                </a:lnTo>
                <a:close/>
              </a:path>
            </a:pathLst>
          </a:custGeom>
          <a:solidFill>
            <a:srgbClr val="376080"/>
          </a:solidFill>
        </p:spPr>
        <p:txBody>
          <a:bodyPr wrap="square" lIns="0" tIns="0" rIns="0" bIns="0" rtlCol="0"/>
          <a:lstStyle/>
          <a:p>
            <a:endParaRPr/>
          </a:p>
        </p:txBody>
      </p:sp>
      <p:sp>
        <p:nvSpPr>
          <p:cNvPr id="19" name="object 19"/>
          <p:cNvSpPr txBox="1"/>
          <p:nvPr/>
        </p:nvSpPr>
        <p:spPr>
          <a:xfrm>
            <a:off x="3242422" y="4730750"/>
            <a:ext cx="12785725" cy="482600"/>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376080"/>
                </a:solidFill>
                <a:latin typeface="Lucida Sans Unicode"/>
                <a:cs typeface="Lucida Sans Unicode"/>
              </a:rPr>
              <a:t>The</a:t>
            </a:r>
            <a:r>
              <a:rPr sz="3000" spc="-155" dirty="0">
                <a:solidFill>
                  <a:srgbClr val="376080"/>
                </a:solidFill>
                <a:latin typeface="Lucida Sans Unicode"/>
                <a:cs typeface="Lucida Sans Unicode"/>
              </a:rPr>
              <a:t> </a:t>
            </a:r>
            <a:r>
              <a:rPr sz="3000" u="heavy" spc="10" dirty="0">
                <a:solidFill>
                  <a:srgbClr val="376080"/>
                </a:solidFill>
                <a:uFill>
                  <a:solidFill>
                    <a:srgbClr val="376080"/>
                  </a:solidFill>
                </a:uFill>
                <a:latin typeface="Lucida Sans Unicode"/>
                <a:cs typeface="Lucida Sans Unicode"/>
              </a:rPr>
              <a:t>S</a:t>
            </a:r>
            <a:r>
              <a:rPr sz="3000" spc="10" dirty="0">
                <a:solidFill>
                  <a:srgbClr val="376080"/>
                </a:solidFill>
                <a:latin typeface="Lucida Sans Unicode"/>
                <a:cs typeface="Lucida Sans Unicode"/>
              </a:rPr>
              <a:t>print</a:t>
            </a:r>
            <a:r>
              <a:rPr sz="3000" spc="-15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set</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50" dirty="0">
                <a:solidFill>
                  <a:srgbClr val="376080"/>
                </a:solidFill>
                <a:latin typeface="Lucida Sans Unicode"/>
                <a:cs typeface="Lucida Sans Unicode"/>
              </a:rPr>
              <a:t> </a:t>
            </a:r>
            <a:r>
              <a:rPr sz="3000" spc="80" dirty="0">
                <a:solidFill>
                  <a:srgbClr val="376080"/>
                </a:solidFill>
                <a:latin typeface="Lucida Sans Unicode"/>
                <a:cs typeface="Lucida Sans Unicode"/>
              </a:rPr>
              <a:t>product</a:t>
            </a:r>
            <a:r>
              <a:rPr sz="3000" spc="-15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tasks</a:t>
            </a:r>
            <a:r>
              <a:rPr sz="3000" spc="-150" dirty="0">
                <a:solidFill>
                  <a:srgbClr val="376080"/>
                </a:solidFill>
                <a:latin typeface="Lucida Sans Unicode"/>
                <a:cs typeface="Lucida Sans Unicode"/>
              </a:rPr>
              <a:t> </a:t>
            </a:r>
            <a:r>
              <a:rPr sz="3000" spc="90" dirty="0">
                <a:solidFill>
                  <a:srgbClr val="376080"/>
                </a:solidFill>
                <a:latin typeface="Lucida Sans Unicode"/>
                <a:cs typeface="Lucida Sans Unicode"/>
              </a:rPr>
              <a:t>that</a:t>
            </a:r>
            <a:r>
              <a:rPr sz="3000" spc="-150" dirty="0">
                <a:solidFill>
                  <a:srgbClr val="376080"/>
                </a:solidFill>
                <a:latin typeface="Lucida Sans Unicode"/>
                <a:cs typeface="Lucida Sans Unicode"/>
              </a:rPr>
              <a:t> </a:t>
            </a:r>
            <a:r>
              <a:rPr sz="3000" spc="185" dirty="0">
                <a:solidFill>
                  <a:srgbClr val="376080"/>
                </a:solidFill>
                <a:latin typeface="Lucida Sans Unicode"/>
                <a:cs typeface="Lucida Sans Unicode"/>
              </a:rPr>
              <a:t>have</a:t>
            </a:r>
            <a:r>
              <a:rPr sz="3000" spc="-150" dirty="0">
                <a:solidFill>
                  <a:srgbClr val="376080"/>
                </a:solidFill>
                <a:latin typeface="Lucida Sans Unicode"/>
                <a:cs typeface="Lucida Sans Unicode"/>
              </a:rPr>
              <a:t> </a:t>
            </a:r>
            <a:r>
              <a:rPr sz="3000" spc="140" dirty="0">
                <a:solidFill>
                  <a:srgbClr val="376080"/>
                </a:solidFill>
                <a:latin typeface="Lucida Sans Unicode"/>
                <a:cs typeface="Lucida Sans Unicode"/>
              </a:rPr>
              <a:t>been</a:t>
            </a:r>
            <a:endParaRPr sz="3000">
              <a:latin typeface="Lucida Sans Unicode"/>
              <a:cs typeface="Lucida Sans Unicode"/>
            </a:endParaRPr>
          </a:p>
        </p:txBody>
      </p:sp>
      <p:sp>
        <p:nvSpPr>
          <p:cNvPr id="20" name="object 20"/>
          <p:cNvSpPr txBox="1"/>
          <p:nvPr/>
        </p:nvSpPr>
        <p:spPr>
          <a:xfrm>
            <a:off x="3242422" y="5187949"/>
            <a:ext cx="13387069" cy="1092200"/>
          </a:xfrm>
          <a:prstGeom prst="rect">
            <a:avLst/>
          </a:prstGeom>
        </p:spPr>
        <p:txBody>
          <a:bodyPr vert="horz" wrap="square" lIns="0" tIns="12065" rIns="0" bIns="0" rtlCol="0">
            <a:spAutoFit/>
          </a:bodyPr>
          <a:lstStyle/>
          <a:p>
            <a:pPr marL="12700" marR="5080">
              <a:lnSpc>
                <a:spcPct val="116700"/>
              </a:lnSpc>
              <a:spcBef>
                <a:spcPts val="95"/>
              </a:spcBef>
            </a:pPr>
            <a:r>
              <a:rPr sz="3000" spc="114" dirty="0">
                <a:solidFill>
                  <a:srgbClr val="376080"/>
                </a:solidFill>
                <a:latin typeface="Lucida Sans Unicode"/>
                <a:cs typeface="Lucida Sans Unicode"/>
              </a:rPr>
              <a:t>chosen</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160" dirty="0">
                <a:solidFill>
                  <a:srgbClr val="376080"/>
                </a:solidFill>
                <a:latin typeface="Lucida Sans Unicode"/>
                <a:cs typeface="Lucida Sans Unicode"/>
              </a:rPr>
              <a:t>be</a:t>
            </a:r>
            <a:r>
              <a:rPr sz="3000" spc="-140" dirty="0">
                <a:solidFill>
                  <a:srgbClr val="376080"/>
                </a:solidFill>
                <a:latin typeface="Lucida Sans Unicode"/>
                <a:cs typeface="Lucida Sans Unicode"/>
              </a:rPr>
              <a:t> </a:t>
            </a:r>
            <a:r>
              <a:rPr sz="3000" spc="114" dirty="0">
                <a:solidFill>
                  <a:srgbClr val="376080"/>
                </a:solidFill>
                <a:latin typeface="Lucida Sans Unicode"/>
                <a:cs typeface="Lucida Sans Unicode"/>
              </a:rPr>
              <a:t>developed</a:t>
            </a:r>
            <a:r>
              <a:rPr sz="3000" spc="-145" dirty="0">
                <a:solidFill>
                  <a:srgbClr val="376080"/>
                </a:solidFill>
                <a:latin typeface="Lucida Sans Unicode"/>
                <a:cs typeface="Lucida Sans Unicode"/>
              </a:rPr>
              <a:t> </a:t>
            </a:r>
            <a:r>
              <a:rPr sz="3000" spc="25" dirty="0">
                <a:solidFill>
                  <a:srgbClr val="376080"/>
                </a:solidFill>
                <a:latin typeface="Lucida Sans Unicode"/>
                <a:cs typeface="Lucida Sans Unicode"/>
              </a:rPr>
              <a:t>during</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0" dirty="0">
                <a:solidFill>
                  <a:srgbClr val="376080"/>
                </a:solidFill>
                <a:latin typeface="Lucida Sans Unicode"/>
                <a:cs typeface="Lucida Sans Unicode"/>
              </a:rPr>
              <a:t> </a:t>
            </a:r>
            <a:r>
              <a:rPr sz="3000" spc="-50" dirty="0">
                <a:solidFill>
                  <a:srgbClr val="376080"/>
                </a:solidFill>
                <a:latin typeface="Lucida Sans Unicode"/>
                <a:cs typeface="Lucida Sans Unicode"/>
              </a:rPr>
              <a:t>next</a:t>
            </a:r>
            <a:r>
              <a:rPr sz="3000" spc="-145"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0" dirty="0">
                <a:solidFill>
                  <a:srgbClr val="376080"/>
                </a:solidFill>
                <a:latin typeface="Lucida Sans Unicode"/>
                <a:cs typeface="Lucida Sans Unicode"/>
              </a:rPr>
              <a:t> </a:t>
            </a:r>
            <a:r>
              <a:rPr sz="3000" spc="155" dirty="0">
                <a:solidFill>
                  <a:srgbClr val="376080"/>
                </a:solidFill>
                <a:latin typeface="Lucida Sans Unicode"/>
                <a:cs typeface="Lucida Sans Unicode"/>
              </a:rPr>
              <a:t>meet</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40" dirty="0">
                <a:solidFill>
                  <a:srgbClr val="376080"/>
                </a:solidFill>
                <a:latin typeface="Lucida Sans Unicode"/>
                <a:cs typeface="Lucida Sans Unicode"/>
              </a:rPr>
              <a:t> </a:t>
            </a:r>
            <a:r>
              <a:rPr sz="3000" spc="30" dirty="0">
                <a:solidFill>
                  <a:srgbClr val="376080"/>
                </a:solidFill>
                <a:latin typeface="Lucida Sans Unicode"/>
                <a:cs typeface="Lucida Sans Unicode"/>
              </a:rPr>
              <a:t>Goal. </a:t>
            </a:r>
            <a:r>
              <a:rPr sz="3000" spc="-935"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120" dirty="0">
                <a:solidFill>
                  <a:srgbClr val="376080"/>
                </a:solidFill>
                <a:latin typeface="Lucida Sans Unicode"/>
                <a:cs typeface="Lucida Sans Unicode"/>
              </a:rPr>
              <a:t>Commitment</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5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b="1" spc="20" dirty="0">
                <a:solidFill>
                  <a:srgbClr val="376080"/>
                </a:solidFill>
                <a:latin typeface="Tahoma"/>
                <a:cs typeface="Tahoma"/>
              </a:rPr>
              <a:t>Sprint</a:t>
            </a:r>
            <a:r>
              <a:rPr sz="3000" b="1" spc="-245" dirty="0">
                <a:solidFill>
                  <a:srgbClr val="376080"/>
                </a:solidFill>
                <a:latin typeface="Tahoma"/>
                <a:cs typeface="Tahoma"/>
              </a:rPr>
              <a:t> </a:t>
            </a:r>
            <a:r>
              <a:rPr sz="3000" b="1" dirty="0">
                <a:solidFill>
                  <a:srgbClr val="376080"/>
                </a:solidFill>
                <a:latin typeface="Tahoma"/>
                <a:cs typeface="Tahoma"/>
              </a:rPr>
              <a:t>Goal</a:t>
            </a:r>
            <a:r>
              <a:rPr sz="3000" dirty="0">
                <a:solidFill>
                  <a:srgbClr val="376080"/>
                </a:solidFill>
                <a:latin typeface="Lucida Sans Unicode"/>
                <a:cs typeface="Lucida Sans Unicode"/>
              </a:rPr>
              <a:t>.</a:t>
            </a:r>
            <a:endParaRPr sz="3000">
              <a:latin typeface="Lucida Sans Unicode"/>
              <a:cs typeface="Lucida Sans Unicode"/>
            </a:endParaRPr>
          </a:p>
        </p:txBody>
      </p:sp>
      <p:sp>
        <p:nvSpPr>
          <p:cNvPr id="21" name="object 21"/>
          <p:cNvSpPr txBox="1"/>
          <p:nvPr/>
        </p:nvSpPr>
        <p:spPr>
          <a:xfrm>
            <a:off x="3242422" y="7246463"/>
            <a:ext cx="13490575" cy="2159000"/>
          </a:xfrm>
          <a:prstGeom prst="rect">
            <a:avLst/>
          </a:prstGeom>
        </p:spPr>
        <p:txBody>
          <a:bodyPr vert="horz" wrap="square" lIns="0" tIns="12065" rIns="0" bIns="0" rtlCol="0">
            <a:spAutoFit/>
          </a:bodyPr>
          <a:lstStyle/>
          <a:p>
            <a:pPr marL="12700" marR="5080">
              <a:lnSpc>
                <a:spcPct val="116700"/>
              </a:lnSpc>
              <a:spcBef>
                <a:spcPts val="95"/>
              </a:spcBef>
            </a:pPr>
            <a:r>
              <a:rPr sz="3000" spc="5" dirty="0">
                <a:solidFill>
                  <a:srgbClr val="376080"/>
                </a:solidFill>
                <a:latin typeface="Lucida Sans Unicode"/>
                <a:cs typeface="Lucida Sans Unicode"/>
              </a:rPr>
              <a:t>An</a:t>
            </a:r>
            <a:r>
              <a:rPr sz="3000" spc="-150" dirty="0">
                <a:solidFill>
                  <a:srgbClr val="376080"/>
                </a:solidFill>
                <a:latin typeface="Lucida Sans Unicode"/>
                <a:cs typeface="Lucida Sans Unicode"/>
              </a:rPr>
              <a:t> </a:t>
            </a:r>
            <a:r>
              <a:rPr sz="3000" spc="85" dirty="0">
                <a:solidFill>
                  <a:srgbClr val="376080"/>
                </a:solidFill>
                <a:latin typeface="Lucida Sans Unicode"/>
                <a:cs typeface="Lucida Sans Unicode"/>
              </a:rPr>
              <a:t>Increment</a:t>
            </a:r>
            <a:r>
              <a:rPr sz="3000" spc="-14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50" dirty="0">
                <a:solidFill>
                  <a:srgbClr val="376080"/>
                </a:solidFill>
                <a:latin typeface="Lucida Sans Unicode"/>
                <a:cs typeface="Lucida Sans Unicode"/>
              </a:rPr>
              <a:t> </a:t>
            </a:r>
            <a:r>
              <a:rPr sz="3000" spc="114" dirty="0">
                <a:solidFill>
                  <a:srgbClr val="376080"/>
                </a:solidFill>
                <a:latin typeface="Lucida Sans Unicode"/>
                <a:cs typeface="Lucida Sans Unicode"/>
              </a:rPr>
              <a:t>concrete</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stepping</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stone</a:t>
            </a:r>
            <a:r>
              <a:rPr sz="3000" spc="-145" dirty="0">
                <a:solidFill>
                  <a:srgbClr val="376080"/>
                </a:solidFill>
                <a:latin typeface="Lucida Sans Unicode"/>
                <a:cs typeface="Lucida Sans Unicode"/>
              </a:rPr>
              <a:t> </a:t>
            </a:r>
            <a:r>
              <a:rPr sz="3000" spc="95" dirty="0">
                <a:solidFill>
                  <a:srgbClr val="376080"/>
                </a:solidFill>
                <a:latin typeface="Lucida Sans Unicode"/>
                <a:cs typeface="Lucida Sans Unicode"/>
              </a:rPr>
              <a:t>toward</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a:t>
            </a:r>
            <a:r>
              <a:rPr sz="3000" spc="-150" dirty="0">
                <a:solidFill>
                  <a:srgbClr val="376080"/>
                </a:solidFill>
                <a:latin typeface="Lucida Sans Unicode"/>
                <a:cs typeface="Lucida Sans Unicode"/>
              </a:rPr>
              <a:t> </a:t>
            </a:r>
            <a:r>
              <a:rPr sz="3000" spc="25" dirty="0">
                <a:solidFill>
                  <a:srgbClr val="376080"/>
                </a:solidFill>
                <a:latin typeface="Lucida Sans Unicode"/>
                <a:cs typeface="Lucida Sans Unicode"/>
              </a:rPr>
              <a:t>Goal,</a:t>
            </a:r>
            <a:r>
              <a:rPr sz="3000" spc="-145" dirty="0">
                <a:solidFill>
                  <a:srgbClr val="376080"/>
                </a:solidFill>
                <a:latin typeface="Lucida Sans Unicode"/>
                <a:cs typeface="Lucida Sans Unicode"/>
              </a:rPr>
              <a:t> </a:t>
            </a:r>
            <a:r>
              <a:rPr sz="3000" spc="130" dirty="0">
                <a:solidFill>
                  <a:srgbClr val="376080"/>
                </a:solidFill>
                <a:latin typeface="Lucida Sans Unicode"/>
                <a:cs typeface="Lucida Sans Unicode"/>
              </a:rPr>
              <a:t>by </a:t>
            </a:r>
            <a:r>
              <a:rPr sz="3000" spc="-935" dirty="0">
                <a:solidFill>
                  <a:srgbClr val="376080"/>
                </a:solidFill>
                <a:latin typeface="Lucida Sans Unicode"/>
                <a:cs typeface="Lucida Sans Unicode"/>
              </a:rPr>
              <a:t> </a:t>
            </a:r>
            <a:r>
              <a:rPr sz="3000" spc="90" dirty="0">
                <a:solidFill>
                  <a:srgbClr val="376080"/>
                </a:solidFill>
                <a:latin typeface="Lucida Sans Unicode"/>
                <a:cs typeface="Lucida Sans Unicode"/>
              </a:rPr>
              <a:t>completing</a:t>
            </a:r>
            <a:r>
              <a:rPr sz="3000" spc="-155" dirty="0">
                <a:solidFill>
                  <a:srgbClr val="376080"/>
                </a:solidFill>
                <a:latin typeface="Lucida Sans Unicode"/>
                <a:cs typeface="Lucida Sans Unicode"/>
              </a:rPr>
              <a:t> </a:t>
            </a:r>
            <a:r>
              <a:rPr sz="3000" spc="80" dirty="0">
                <a:solidFill>
                  <a:srgbClr val="376080"/>
                </a:solidFill>
                <a:latin typeface="Lucida Sans Unicode"/>
                <a:cs typeface="Lucida Sans Unicode"/>
              </a:rPr>
              <a:t>product</a:t>
            </a:r>
            <a:r>
              <a:rPr sz="3000" spc="-15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tasks</a:t>
            </a:r>
            <a:r>
              <a:rPr sz="3000" spc="-150" dirty="0">
                <a:solidFill>
                  <a:srgbClr val="376080"/>
                </a:solidFill>
                <a:latin typeface="Lucida Sans Unicode"/>
                <a:cs typeface="Lucida Sans Unicode"/>
              </a:rPr>
              <a:t> </a:t>
            </a:r>
            <a:r>
              <a:rPr sz="3000" spc="25" dirty="0">
                <a:solidFill>
                  <a:srgbClr val="376080"/>
                </a:solidFill>
                <a:latin typeface="Lucida Sans Unicode"/>
                <a:cs typeface="Lucida Sans Unicode"/>
              </a:rPr>
              <a:t>during</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Sprint.</a:t>
            </a:r>
            <a:endParaRPr sz="3000">
              <a:latin typeface="Lucida Sans Unicode"/>
              <a:cs typeface="Lucida Sans Unicode"/>
            </a:endParaRPr>
          </a:p>
          <a:p>
            <a:pPr marL="12700">
              <a:lnSpc>
                <a:spcPct val="100000"/>
              </a:lnSpc>
              <a:spcBef>
                <a:spcPts val="600"/>
              </a:spcBef>
            </a:pPr>
            <a:r>
              <a:rPr sz="3000" spc="-1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20" dirty="0">
                <a:solidFill>
                  <a:srgbClr val="376080"/>
                </a:solidFill>
                <a:latin typeface="Lucida Sans Unicode"/>
                <a:cs typeface="Lucida Sans Unicode"/>
              </a:rPr>
              <a:t>Commitment</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0" dirty="0">
                <a:solidFill>
                  <a:srgbClr val="376080"/>
                </a:solidFill>
                <a:latin typeface="Lucida Sans Unicode"/>
                <a:cs typeface="Lucida Sans Unicode"/>
              </a:rPr>
              <a:t> </a:t>
            </a:r>
            <a:r>
              <a:rPr sz="3000" spc="85" dirty="0">
                <a:solidFill>
                  <a:srgbClr val="376080"/>
                </a:solidFill>
                <a:latin typeface="Lucida Sans Unicode"/>
                <a:cs typeface="Lucida Sans Unicode"/>
              </a:rPr>
              <a:t>Increment</a:t>
            </a:r>
            <a:r>
              <a:rPr sz="3000" spc="-14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b="1" spc="5" dirty="0">
                <a:solidFill>
                  <a:srgbClr val="376080"/>
                </a:solidFill>
                <a:latin typeface="Tahoma"/>
                <a:cs typeface="Tahoma"/>
              </a:rPr>
              <a:t>Definition</a:t>
            </a:r>
            <a:r>
              <a:rPr sz="3000" b="1" spc="-240" dirty="0">
                <a:solidFill>
                  <a:srgbClr val="376080"/>
                </a:solidFill>
                <a:latin typeface="Tahoma"/>
                <a:cs typeface="Tahoma"/>
              </a:rPr>
              <a:t> </a:t>
            </a:r>
            <a:r>
              <a:rPr sz="3000" b="1" spc="-5" dirty="0">
                <a:solidFill>
                  <a:srgbClr val="376080"/>
                </a:solidFill>
                <a:latin typeface="Tahoma"/>
                <a:cs typeface="Tahoma"/>
              </a:rPr>
              <a:t>of</a:t>
            </a:r>
            <a:r>
              <a:rPr sz="3000" b="1" spc="-235" dirty="0">
                <a:solidFill>
                  <a:srgbClr val="376080"/>
                </a:solidFill>
                <a:latin typeface="Tahoma"/>
                <a:cs typeface="Tahoma"/>
              </a:rPr>
              <a:t> </a:t>
            </a:r>
            <a:r>
              <a:rPr sz="3000" b="1" spc="-40" dirty="0">
                <a:solidFill>
                  <a:srgbClr val="376080"/>
                </a:solidFill>
                <a:latin typeface="Tahoma"/>
                <a:cs typeface="Tahoma"/>
              </a:rPr>
              <a:t>Done</a:t>
            </a:r>
            <a:r>
              <a:rPr sz="3000" spc="-40" dirty="0">
                <a:solidFill>
                  <a:srgbClr val="376080"/>
                </a:solidFill>
                <a:latin typeface="Lucida Sans Unicode"/>
                <a:cs typeface="Lucida Sans Unicode"/>
              </a:rPr>
              <a:t>.</a:t>
            </a:r>
            <a:endParaRPr sz="3000">
              <a:latin typeface="Lucida Sans Unicode"/>
              <a:cs typeface="Lucida Sans Unicode"/>
            </a:endParaRPr>
          </a:p>
          <a:p>
            <a:pPr marL="12700">
              <a:lnSpc>
                <a:spcPct val="100000"/>
              </a:lnSpc>
              <a:spcBef>
                <a:spcPts val="600"/>
              </a:spcBef>
            </a:pPr>
            <a:r>
              <a:rPr sz="3000" spc="-1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30" dirty="0">
                <a:solidFill>
                  <a:srgbClr val="376080"/>
                </a:solidFill>
                <a:latin typeface="Lucida Sans Unicode"/>
                <a:cs typeface="Lucida Sans Unicode"/>
              </a:rPr>
              <a:t>Definition</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50" dirty="0">
                <a:solidFill>
                  <a:srgbClr val="376080"/>
                </a:solidFill>
                <a:latin typeface="Lucida Sans Unicode"/>
                <a:cs typeface="Lucida Sans Unicode"/>
              </a:rPr>
              <a:t> </a:t>
            </a:r>
            <a:r>
              <a:rPr sz="3000" spc="45" dirty="0">
                <a:solidFill>
                  <a:srgbClr val="376080"/>
                </a:solidFill>
                <a:latin typeface="Lucida Sans Unicode"/>
                <a:cs typeface="Lucida Sans Unicode"/>
              </a:rPr>
              <a:t>Done</a:t>
            </a:r>
            <a:r>
              <a:rPr sz="3000" spc="-145" dirty="0">
                <a:solidFill>
                  <a:srgbClr val="376080"/>
                </a:solidFill>
                <a:latin typeface="Lucida Sans Unicode"/>
                <a:cs typeface="Lucida Sans Unicode"/>
              </a:rPr>
              <a:t> </a:t>
            </a:r>
            <a:r>
              <a:rPr sz="3000" spc="-45" dirty="0">
                <a:solidFill>
                  <a:srgbClr val="376080"/>
                </a:solidFill>
                <a:latin typeface="Lucida Sans Unicode"/>
                <a:cs typeface="Lucida Sans Unicode"/>
              </a:rPr>
              <a:t>lists</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155" dirty="0">
                <a:solidFill>
                  <a:srgbClr val="376080"/>
                </a:solidFill>
                <a:latin typeface="Lucida Sans Unicode"/>
                <a:cs typeface="Lucida Sans Unicode"/>
              </a:rPr>
              <a:t>agreed</a:t>
            </a:r>
            <a:r>
              <a:rPr sz="3000" spc="-145" dirty="0">
                <a:solidFill>
                  <a:srgbClr val="376080"/>
                </a:solidFill>
                <a:latin typeface="Lucida Sans Unicode"/>
                <a:cs typeface="Lucida Sans Unicode"/>
              </a:rPr>
              <a:t> </a:t>
            </a:r>
            <a:r>
              <a:rPr sz="3000" spc="55" dirty="0">
                <a:solidFill>
                  <a:srgbClr val="376080"/>
                </a:solidFill>
                <a:latin typeface="Lucida Sans Unicode"/>
                <a:cs typeface="Lucida Sans Unicode"/>
              </a:rPr>
              <a:t>quality</a:t>
            </a:r>
            <a:r>
              <a:rPr sz="3000" spc="-145" dirty="0">
                <a:solidFill>
                  <a:srgbClr val="376080"/>
                </a:solidFill>
                <a:latin typeface="Lucida Sans Unicode"/>
                <a:cs typeface="Lucida Sans Unicode"/>
              </a:rPr>
              <a:t> </a:t>
            </a:r>
            <a:r>
              <a:rPr sz="3000" spc="110" dirty="0">
                <a:solidFill>
                  <a:srgbClr val="376080"/>
                </a:solidFill>
                <a:latin typeface="Lucida Sans Unicode"/>
                <a:cs typeface="Lucida Sans Unicode"/>
              </a:rPr>
              <a:t>standards</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45" dirty="0">
                <a:solidFill>
                  <a:srgbClr val="376080"/>
                </a:solidFill>
                <a:latin typeface="Lucida Sans Unicode"/>
                <a:cs typeface="Lucida Sans Unicode"/>
              </a:rPr>
              <a:t> </a:t>
            </a:r>
            <a:r>
              <a:rPr sz="3000" spc="45" dirty="0">
                <a:solidFill>
                  <a:srgbClr val="376080"/>
                </a:solidFill>
                <a:latin typeface="Lucida Sans Unicode"/>
                <a:cs typeface="Lucida Sans Unicode"/>
              </a:rPr>
              <a:t>increments.</a:t>
            </a:r>
            <a:endParaRPr sz="3000">
              <a:latin typeface="Lucida Sans Unicode"/>
              <a:cs typeface="Lucida Sans Unicod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0" dirty="0"/>
              <a:t>S</a:t>
            </a:r>
            <a:r>
              <a:rPr spc="380" dirty="0"/>
              <a:t>c</a:t>
            </a:r>
            <a:r>
              <a:rPr spc="-35" dirty="0"/>
              <a:t>r</a:t>
            </a:r>
            <a:r>
              <a:rPr spc="160" dirty="0"/>
              <a:t>u</a:t>
            </a:r>
            <a:r>
              <a:rPr spc="525" dirty="0"/>
              <a:t>m</a:t>
            </a:r>
            <a:r>
              <a:rPr spc="-409" dirty="0"/>
              <a:t> </a:t>
            </a:r>
            <a:r>
              <a:rPr spc="254" dirty="0"/>
              <a:t>A</a:t>
            </a:r>
            <a:r>
              <a:rPr spc="-35" dirty="0"/>
              <a:t>r</a:t>
            </a:r>
            <a:r>
              <a:rPr spc="-55" dirty="0"/>
              <a:t>t</a:t>
            </a:r>
            <a:r>
              <a:rPr spc="-40" dirty="0"/>
              <a:t>i</a:t>
            </a:r>
            <a:r>
              <a:rPr spc="-120" dirty="0"/>
              <a:t>f</a:t>
            </a:r>
            <a:r>
              <a:rPr spc="395" dirty="0"/>
              <a:t>a</a:t>
            </a:r>
            <a:r>
              <a:rPr spc="380" dirty="0"/>
              <a:t>c</a:t>
            </a:r>
            <a:r>
              <a:rPr spc="-55" dirty="0"/>
              <a:t>t</a:t>
            </a:r>
            <a:r>
              <a:rPr spc="215" dirty="0"/>
              <a:t>s</a:t>
            </a:r>
          </a:p>
        </p:txBody>
      </p:sp>
      <p:pic>
        <p:nvPicPr>
          <p:cNvPr id="3" name="object 3"/>
          <p:cNvPicPr/>
          <p:nvPr/>
        </p:nvPicPr>
        <p:blipFill>
          <a:blip r:embed="rId2" cstate="print"/>
          <a:stretch>
            <a:fillRect/>
          </a:stretch>
        </p:blipFill>
        <p:spPr>
          <a:xfrm>
            <a:off x="777709" y="5080468"/>
            <a:ext cx="133349" cy="133349"/>
          </a:xfrm>
          <a:prstGeom prst="rect">
            <a:avLst/>
          </a:prstGeom>
        </p:spPr>
      </p:pic>
      <p:sp>
        <p:nvSpPr>
          <p:cNvPr id="4" name="object 4"/>
          <p:cNvSpPr txBox="1"/>
          <p:nvPr/>
        </p:nvSpPr>
        <p:spPr>
          <a:xfrm>
            <a:off x="1098384" y="4810593"/>
            <a:ext cx="4404360" cy="4826000"/>
          </a:xfrm>
          <a:prstGeom prst="rect">
            <a:avLst/>
          </a:prstGeom>
        </p:spPr>
        <p:txBody>
          <a:bodyPr vert="horz" wrap="square" lIns="0" tIns="12065" rIns="0" bIns="0" rtlCol="0">
            <a:spAutoFit/>
          </a:bodyPr>
          <a:lstStyle/>
          <a:p>
            <a:pPr marL="12700" marR="182880">
              <a:lnSpc>
                <a:spcPct val="116700"/>
              </a:lnSpc>
              <a:spcBef>
                <a:spcPts val="95"/>
              </a:spcBef>
            </a:pPr>
            <a:r>
              <a:rPr sz="3000" spc="15" dirty="0">
                <a:solidFill>
                  <a:srgbClr val="376080"/>
                </a:solidFill>
                <a:latin typeface="Lucida Sans Unicode"/>
                <a:cs typeface="Lucida Sans Unicode"/>
              </a:rPr>
              <a:t>Only</a:t>
            </a:r>
            <a:r>
              <a:rPr sz="3000" spc="-175" dirty="0">
                <a:solidFill>
                  <a:srgbClr val="376080"/>
                </a:solidFill>
                <a:latin typeface="Lucida Sans Unicode"/>
                <a:cs typeface="Lucida Sans Unicode"/>
              </a:rPr>
              <a:t> </a:t>
            </a:r>
            <a:r>
              <a:rPr sz="3000" spc="30" dirty="0">
                <a:solidFill>
                  <a:srgbClr val="376080"/>
                </a:solidFill>
                <a:latin typeface="Lucida Sans Unicode"/>
                <a:cs typeface="Lucida Sans Unicode"/>
              </a:rPr>
              <a:t>Ever</a:t>
            </a:r>
            <a:r>
              <a:rPr sz="3000" spc="-170" dirty="0">
                <a:solidFill>
                  <a:srgbClr val="376080"/>
                </a:solidFill>
                <a:latin typeface="Lucida Sans Unicode"/>
                <a:cs typeface="Lucida Sans Unicode"/>
              </a:rPr>
              <a:t> </a:t>
            </a:r>
            <a:r>
              <a:rPr sz="3000" spc="90" dirty="0">
                <a:solidFill>
                  <a:srgbClr val="376080"/>
                </a:solidFill>
                <a:latin typeface="Lucida Sans Unicode"/>
                <a:cs typeface="Lucida Sans Unicode"/>
              </a:rPr>
              <a:t>One</a:t>
            </a:r>
            <a:r>
              <a:rPr sz="3000" spc="-170"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 </a:t>
            </a:r>
            <a:r>
              <a:rPr sz="3000" spc="-94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endParaRPr sz="3000" dirty="0">
              <a:latin typeface="Lucida Sans Unicode"/>
              <a:cs typeface="Lucida Sans Unicode"/>
            </a:endParaRPr>
          </a:p>
          <a:p>
            <a:pPr marL="12700" marR="5080">
              <a:lnSpc>
                <a:spcPts val="4200"/>
              </a:lnSpc>
              <a:spcBef>
                <a:spcPts val="100"/>
              </a:spcBef>
            </a:pPr>
            <a:r>
              <a:rPr sz="3000" spc="15" dirty="0">
                <a:solidFill>
                  <a:srgbClr val="376080"/>
                </a:solidFill>
                <a:latin typeface="Lucida Sans Unicode"/>
                <a:cs typeface="Lucida Sans Unicode"/>
              </a:rPr>
              <a:t>Only</a:t>
            </a:r>
            <a:r>
              <a:rPr sz="3000" spc="-170" dirty="0">
                <a:solidFill>
                  <a:srgbClr val="376080"/>
                </a:solidFill>
                <a:latin typeface="Lucida Sans Unicode"/>
                <a:cs typeface="Lucida Sans Unicode"/>
              </a:rPr>
              <a:t> </a:t>
            </a:r>
            <a:r>
              <a:rPr sz="3000" spc="90" dirty="0">
                <a:solidFill>
                  <a:srgbClr val="376080"/>
                </a:solidFill>
                <a:latin typeface="Lucida Sans Unicode"/>
                <a:cs typeface="Lucida Sans Unicode"/>
              </a:rPr>
              <a:t>One</a:t>
            </a:r>
            <a:r>
              <a:rPr sz="3000" spc="-165"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a:t>
            </a:r>
            <a:r>
              <a:rPr sz="3000" spc="-170" dirty="0">
                <a:solidFill>
                  <a:srgbClr val="376080"/>
                </a:solidFill>
                <a:latin typeface="Lucida Sans Unicode"/>
                <a:cs typeface="Lucida Sans Unicode"/>
              </a:rPr>
              <a:t> </a:t>
            </a:r>
            <a:r>
              <a:rPr sz="3000" spc="120" dirty="0">
                <a:solidFill>
                  <a:srgbClr val="376080"/>
                </a:solidFill>
                <a:latin typeface="Lucida Sans Unicode"/>
                <a:cs typeface="Lucida Sans Unicode"/>
              </a:rPr>
              <a:t>Goal </a:t>
            </a:r>
            <a:r>
              <a:rPr sz="3000" spc="-930" dirty="0">
                <a:solidFill>
                  <a:srgbClr val="376080"/>
                </a:solidFill>
                <a:latin typeface="Lucida Sans Unicode"/>
                <a:cs typeface="Lucida Sans Unicode"/>
              </a:rPr>
              <a:t> </a:t>
            </a:r>
            <a:r>
              <a:rPr sz="3000" spc="70" dirty="0">
                <a:solidFill>
                  <a:srgbClr val="376080"/>
                </a:solidFill>
                <a:latin typeface="Lucida Sans Unicode"/>
                <a:cs typeface="Lucida Sans Unicode"/>
              </a:rPr>
              <a:t>Items </a:t>
            </a:r>
            <a:r>
              <a:rPr sz="3000" spc="110" dirty="0">
                <a:solidFill>
                  <a:srgbClr val="376080"/>
                </a:solidFill>
                <a:latin typeface="Lucida Sans Unicode"/>
                <a:cs typeface="Lucida Sans Unicode"/>
              </a:rPr>
              <a:t>estimated </a:t>
            </a:r>
            <a:r>
              <a:rPr sz="3000" spc="130" dirty="0">
                <a:solidFill>
                  <a:srgbClr val="376080"/>
                </a:solidFill>
                <a:latin typeface="Lucida Sans Unicode"/>
                <a:cs typeface="Lucida Sans Unicode"/>
              </a:rPr>
              <a:t>by </a:t>
            </a:r>
            <a:r>
              <a:rPr sz="3000" spc="135" dirty="0">
                <a:solidFill>
                  <a:srgbClr val="376080"/>
                </a:solidFill>
                <a:latin typeface="Lucida Sans Unicode"/>
                <a:cs typeface="Lucida Sans Unicode"/>
              </a:rPr>
              <a:t> </a:t>
            </a:r>
            <a:r>
              <a:rPr sz="3000" spc="55" dirty="0">
                <a:solidFill>
                  <a:srgbClr val="376080"/>
                </a:solidFill>
                <a:latin typeface="Lucida Sans Unicode"/>
                <a:cs typeface="Lucida Sans Unicode"/>
              </a:rPr>
              <a:t>Developers </a:t>
            </a:r>
            <a:r>
              <a:rPr sz="3000" spc="60" dirty="0">
                <a:solidFill>
                  <a:srgbClr val="376080"/>
                </a:solidFill>
                <a:latin typeface="Lucida Sans Unicode"/>
                <a:cs typeface="Lucida Sans Unicode"/>
              </a:rPr>
              <a:t> </a:t>
            </a:r>
            <a:r>
              <a:rPr sz="3000" spc="50" dirty="0">
                <a:solidFill>
                  <a:srgbClr val="376080"/>
                </a:solidFill>
                <a:latin typeface="Lucida Sans Unicode"/>
                <a:cs typeface="Lucida Sans Unicode"/>
              </a:rPr>
              <a:t>Continuous</a:t>
            </a:r>
            <a:r>
              <a:rPr sz="3000" spc="-210" dirty="0">
                <a:solidFill>
                  <a:srgbClr val="376080"/>
                </a:solidFill>
                <a:latin typeface="Lucida Sans Unicode"/>
                <a:cs typeface="Lucida Sans Unicode"/>
              </a:rPr>
              <a:t> </a:t>
            </a:r>
            <a:r>
              <a:rPr sz="3000" spc="55" dirty="0">
                <a:solidFill>
                  <a:srgbClr val="376080"/>
                </a:solidFill>
                <a:latin typeface="Lucida Sans Unicode"/>
                <a:cs typeface="Lucida Sans Unicode"/>
              </a:rPr>
              <a:t>refinement </a:t>
            </a:r>
            <a:r>
              <a:rPr sz="3000" spc="-940" dirty="0">
                <a:solidFill>
                  <a:srgbClr val="376080"/>
                </a:solidFill>
                <a:latin typeface="Lucida Sans Unicode"/>
                <a:cs typeface="Lucida Sans Unicode"/>
              </a:rPr>
              <a:t> </a:t>
            </a:r>
            <a:r>
              <a:rPr sz="3000" spc="130" dirty="0">
                <a:solidFill>
                  <a:srgbClr val="376080"/>
                </a:solidFill>
                <a:latin typeface="Lucida Sans Unicode"/>
                <a:cs typeface="Lucida Sans Unicode"/>
              </a:rPr>
              <a:t>by </a:t>
            </a:r>
            <a:r>
              <a:rPr sz="3000" spc="70" dirty="0">
                <a:solidFill>
                  <a:srgbClr val="376080"/>
                </a:solidFill>
                <a:latin typeface="Lucida Sans Unicode"/>
                <a:cs typeface="Lucida Sans Unicode"/>
              </a:rPr>
              <a:t>the </a:t>
            </a:r>
            <a:r>
              <a:rPr sz="3000" spc="130" dirty="0">
                <a:solidFill>
                  <a:srgbClr val="376080"/>
                </a:solidFill>
                <a:latin typeface="Lucida Sans Unicode"/>
                <a:cs typeface="Lucida Sans Unicode"/>
              </a:rPr>
              <a:t>Scrum </a:t>
            </a:r>
            <a:r>
              <a:rPr sz="3000" spc="140" dirty="0">
                <a:solidFill>
                  <a:srgbClr val="376080"/>
                </a:solidFill>
                <a:latin typeface="Lucida Sans Unicode"/>
                <a:cs typeface="Lucida Sans Unicode"/>
              </a:rPr>
              <a:t>Team </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 </a:t>
            </a:r>
            <a:r>
              <a:rPr sz="3000" spc="5" dirty="0">
                <a:solidFill>
                  <a:srgbClr val="376080"/>
                </a:solidFill>
                <a:latin typeface="Lucida Sans Unicode"/>
                <a:cs typeface="Lucida Sans Unicode"/>
              </a:rPr>
              <a:t>Owner’s </a:t>
            </a:r>
            <a:r>
              <a:rPr sz="3000" spc="10" dirty="0">
                <a:solidFill>
                  <a:srgbClr val="376080"/>
                </a:solidFill>
                <a:latin typeface="Lucida Sans Unicode"/>
                <a:cs typeface="Lucida Sans Unicode"/>
              </a:rPr>
              <a:t> </a:t>
            </a:r>
            <a:r>
              <a:rPr sz="3000" spc="65" dirty="0">
                <a:solidFill>
                  <a:srgbClr val="376080"/>
                </a:solidFill>
                <a:latin typeface="Lucida Sans Unicode"/>
                <a:cs typeface="Lucida Sans Unicode"/>
              </a:rPr>
              <a:t>accountability.</a:t>
            </a:r>
            <a:endParaRPr sz="3000" dirty="0">
              <a:latin typeface="Lucida Sans Unicode"/>
              <a:cs typeface="Lucida Sans Unicode"/>
            </a:endParaRPr>
          </a:p>
        </p:txBody>
      </p:sp>
      <p:pic>
        <p:nvPicPr>
          <p:cNvPr id="5" name="object 5"/>
          <p:cNvPicPr/>
          <p:nvPr/>
        </p:nvPicPr>
        <p:blipFill>
          <a:blip r:embed="rId3" cstate="print"/>
          <a:stretch>
            <a:fillRect/>
          </a:stretch>
        </p:blipFill>
        <p:spPr>
          <a:xfrm>
            <a:off x="777709" y="6147268"/>
            <a:ext cx="133349" cy="133349"/>
          </a:xfrm>
          <a:prstGeom prst="rect">
            <a:avLst/>
          </a:prstGeom>
        </p:spPr>
      </p:pic>
      <p:pic>
        <p:nvPicPr>
          <p:cNvPr id="6" name="object 6"/>
          <p:cNvPicPr/>
          <p:nvPr/>
        </p:nvPicPr>
        <p:blipFill>
          <a:blip r:embed="rId4" cstate="print"/>
          <a:stretch>
            <a:fillRect/>
          </a:stretch>
        </p:blipFill>
        <p:spPr>
          <a:xfrm>
            <a:off x="777709" y="6680668"/>
            <a:ext cx="133349" cy="133349"/>
          </a:xfrm>
          <a:prstGeom prst="rect">
            <a:avLst/>
          </a:prstGeom>
        </p:spPr>
      </p:pic>
      <p:pic>
        <p:nvPicPr>
          <p:cNvPr id="7" name="object 7"/>
          <p:cNvPicPr/>
          <p:nvPr/>
        </p:nvPicPr>
        <p:blipFill>
          <a:blip r:embed="rId4" cstate="print"/>
          <a:stretch>
            <a:fillRect/>
          </a:stretch>
        </p:blipFill>
        <p:spPr>
          <a:xfrm>
            <a:off x="777709" y="7747468"/>
            <a:ext cx="133349" cy="133349"/>
          </a:xfrm>
          <a:prstGeom prst="rect">
            <a:avLst/>
          </a:prstGeom>
        </p:spPr>
      </p:pic>
      <p:pic>
        <p:nvPicPr>
          <p:cNvPr id="8" name="object 8"/>
          <p:cNvPicPr/>
          <p:nvPr/>
        </p:nvPicPr>
        <p:blipFill>
          <a:blip r:embed="rId4" cstate="print"/>
          <a:stretch>
            <a:fillRect/>
          </a:stretch>
        </p:blipFill>
        <p:spPr>
          <a:xfrm>
            <a:off x="777709" y="8814268"/>
            <a:ext cx="133349" cy="133349"/>
          </a:xfrm>
          <a:prstGeom prst="rect">
            <a:avLst/>
          </a:prstGeom>
        </p:spPr>
      </p:pic>
      <p:grpSp>
        <p:nvGrpSpPr>
          <p:cNvPr id="9" name="object 9"/>
          <p:cNvGrpSpPr/>
          <p:nvPr/>
        </p:nvGrpSpPr>
        <p:grpSpPr>
          <a:xfrm>
            <a:off x="1978770" y="1891266"/>
            <a:ext cx="2041525" cy="2512695"/>
            <a:chOff x="1978770" y="1891266"/>
            <a:chExt cx="2041525" cy="2512695"/>
          </a:xfrm>
        </p:grpSpPr>
        <p:sp>
          <p:nvSpPr>
            <p:cNvPr id="10" name="object 10"/>
            <p:cNvSpPr/>
            <p:nvPr/>
          </p:nvSpPr>
          <p:spPr>
            <a:xfrm>
              <a:off x="1978770" y="1891266"/>
              <a:ext cx="2041525" cy="2512695"/>
            </a:xfrm>
            <a:custGeom>
              <a:avLst/>
              <a:gdLst/>
              <a:ahLst/>
              <a:cxnLst/>
              <a:rect l="l" t="t" r="r" b="b"/>
              <a:pathLst>
                <a:path w="2041525" h="2512695">
                  <a:moveTo>
                    <a:pt x="2041302" y="2512371"/>
                  </a:moveTo>
                  <a:lnTo>
                    <a:pt x="0" y="2512371"/>
                  </a:lnTo>
                  <a:lnTo>
                    <a:pt x="40" y="1015401"/>
                  </a:lnTo>
                  <a:lnTo>
                    <a:pt x="1853" y="965745"/>
                  </a:lnTo>
                  <a:lnTo>
                    <a:pt x="6104" y="915628"/>
                  </a:lnTo>
                  <a:lnTo>
                    <a:pt x="12713" y="866129"/>
                  </a:lnTo>
                  <a:lnTo>
                    <a:pt x="21583" y="817577"/>
                  </a:lnTo>
                  <a:lnTo>
                    <a:pt x="32680" y="769759"/>
                  </a:lnTo>
                  <a:lnTo>
                    <a:pt x="45958" y="722824"/>
                  </a:lnTo>
                  <a:lnTo>
                    <a:pt x="61352" y="676829"/>
                  </a:lnTo>
                  <a:lnTo>
                    <a:pt x="78805" y="631834"/>
                  </a:lnTo>
                  <a:lnTo>
                    <a:pt x="98261" y="587895"/>
                  </a:lnTo>
                  <a:lnTo>
                    <a:pt x="119663" y="545072"/>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3"/>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2"/>
                  </a:lnTo>
                  <a:lnTo>
                    <a:pt x="1404905" y="75284"/>
                  </a:lnTo>
                  <a:lnTo>
                    <a:pt x="1448340" y="94752"/>
                  </a:lnTo>
                  <a:lnTo>
                    <a:pt x="1490743" y="116176"/>
                  </a:lnTo>
                  <a:lnTo>
                    <a:pt x="1532055" y="139499"/>
                  </a:lnTo>
                  <a:lnTo>
                    <a:pt x="1572213" y="164662"/>
                  </a:lnTo>
                  <a:lnTo>
                    <a:pt x="1611158" y="191608"/>
                  </a:lnTo>
                  <a:lnTo>
                    <a:pt x="1648828" y="220279"/>
                  </a:lnTo>
                  <a:lnTo>
                    <a:pt x="1685162" y="250616"/>
                  </a:lnTo>
                  <a:lnTo>
                    <a:pt x="1720099" y="282561"/>
                  </a:lnTo>
                  <a:lnTo>
                    <a:pt x="1753579" y="316056"/>
                  </a:lnTo>
                  <a:lnTo>
                    <a:pt x="1785540" y="351043"/>
                  </a:lnTo>
                  <a:lnTo>
                    <a:pt x="1815921" y="387464"/>
                  </a:lnTo>
                  <a:lnTo>
                    <a:pt x="1844663" y="425262"/>
                  </a:lnTo>
                  <a:lnTo>
                    <a:pt x="1871702" y="464377"/>
                  </a:lnTo>
                  <a:lnTo>
                    <a:pt x="1896980" y="504751"/>
                  </a:lnTo>
                  <a:lnTo>
                    <a:pt x="1920435" y="546328"/>
                  </a:lnTo>
                  <a:lnTo>
                    <a:pt x="1942005" y="589048"/>
                  </a:lnTo>
                  <a:lnTo>
                    <a:pt x="1961630" y="632853"/>
                  </a:lnTo>
                  <a:lnTo>
                    <a:pt x="1979250" y="677686"/>
                  </a:lnTo>
                  <a:lnTo>
                    <a:pt x="1994802" y="723488"/>
                  </a:lnTo>
                  <a:lnTo>
                    <a:pt x="2008227" y="770201"/>
                  </a:lnTo>
                  <a:lnTo>
                    <a:pt x="2019454" y="817767"/>
                  </a:lnTo>
                  <a:lnTo>
                    <a:pt x="2028462" y="866219"/>
                  </a:lnTo>
                  <a:lnTo>
                    <a:pt x="2035125" y="915227"/>
                  </a:lnTo>
                  <a:lnTo>
                    <a:pt x="2039430" y="965004"/>
                  </a:lnTo>
                  <a:lnTo>
                    <a:pt x="2041302" y="1015401"/>
                  </a:lnTo>
                  <a:lnTo>
                    <a:pt x="2041302" y="2512371"/>
                  </a:lnTo>
                  <a:close/>
                </a:path>
              </a:pathLst>
            </a:custGeom>
            <a:solidFill>
              <a:srgbClr val="266A9A"/>
            </a:solidFill>
          </p:spPr>
          <p:txBody>
            <a:bodyPr wrap="square" lIns="0" tIns="0" rIns="0" bIns="0" rtlCol="0"/>
            <a:lstStyle/>
            <a:p>
              <a:endParaRPr/>
            </a:p>
          </p:txBody>
        </p:sp>
        <p:sp>
          <p:nvSpPr>
            <p:cNvPr id="11" name="object 11"/>
            <p:cNvSpPr/>
            <p:nvPr/>
          </p:nvSpPr>
          <p:spPr>
            <a:xfrm>
              <a:off x="2676969" y="2309164"/>
              <a:ext cx="666750" cy="837565"/>
            </a:xfrm>
            <a:custGeom>
              <a:avLst/>
              <a:gdLst/>
              <a:ahLst/>
              <a:cxnLst/>
              <a:rect l="l" t="t" r="r" b="b"/>
              <a:pathLst>
                <a:path w="666750" h="837564">
                  <a:moveTo>
                    <a:pt x="548195" y="600417"/>
                  </a:moveTo>
                  <a:lnTo>
                    <a:pt x="123024" y="600417"/>
                  </a:lnTo>
                  <a:lnTo>
                    <a:pt x="123024" y="659815"/>
                  </a:lnTo>
                  <a:lnTo>
                    <a:pt x="548195" y="659815"/>
                  </a:lnTo>
                  <a:lnTo>
                    <a:pt x="548195" y="600417"/>
                  </a:lnTo>
                  <a:close/>
                </a:path>
                <a:path w="666750" h="837564">
                  <a:moveTo>
                    <a:pt x="548195" y="471335"/>
                  </a:moveTo>
                  <a:lnTo>
                    <a:pt x="123024" y="471335"/>
                  </a:lnTo>
                  <a:lnTo>
                    <a:pt x="123024" y="530745"/>
                  </a:lnTo>
                  <a:lnTo>
                    <a:pt x="548195" y="530745"/>
                  </a:lnTo>
                  <a:lnTo>
                    <a:pt x="548195" y="471335"/>
                  </a:lnTo>
                  <a:close/>
                </a:path>
                <a:path w="666750" h="837564">
                  <a:moveTo>
                    <a:pt x="548195" y="342290"/>
                  </a:moveTo>
                  <a:lnTo>
                    <a:pt x="123024" y="342290"/>
                  </a:lnTo>
                  <a:lnTo>
                    <a:pt x="123024" y="401688"/>
                  </a:lnTo>
                  <a:lnTo>
                    <a:pt x="548195" y="401688"/>
                  </a:lnTo>
                  <a:lnTo>
                    <a:pt x="548195" y="342290"/>
                  </a:lnTo>
                  <a:close/>
                </a:path>
                <a:path w="666750" h="837564">
                  <a:moveTo>
                    <a:pt x="666750" y="226415"/>
                  </a:moveTo>
                  <a:lnTo>
                    <a:pt x="654951" y="213233"/>
                  </a:lnTo>
                  <a:lnTo>
                    <a:pt x="611962" y="165188"/>
                  </a:lnTo>
                  <a:lnTo>
                    <a:pt x="611962" y="272618"/>
                  </a:lnTo>
                  <a:lnTo>
                    <a:pt x="611962" y="724789"/>
                  </a:lnTo>
                  <a:lnTo>
                    <a:pt x="607771" y="745515"/>
                  </a:lnTo>
                  <a:lnTo>
                    <a:pt x="596328" y="762457"/>
                  </a:lnTo>
                  <a:lnTo>
                    <a:pt x="579386" y="773899"/>
                  </a:lnTo>
                  <a:lnTo>
                    <a:pt x="558660" y="778090"/>
                  </a:lnTo>
                  <a:lnTo>
                    <a:pt x="112560" y="778090"/>
                  </a:lnTo>
                  <a:lnTo>
                    <a:pt x="91833" y="773899"/>
                  </a:lnTo>
                  <a:lnTo>
                    <a:pt x="74891" y="762457"/>
                  </a:lnTo>
                  <a:lnTo>
                    <a:pt x="63461" y="745515"/>
                  </a:lnTo>
                  <a:lnTo>
                    <a:pt x="59258" y="724789"/>
                  </a:lnTo>
                  <a:lnTo>
                    <a:pt x="59258" y="112699"/>
                  </a:lnTo>
                  <a:lnTo>
                    <a:pt x="63461" y="91973"/>
                  </a:lnTo>
                  <a:lnTo>
                    <a:pt x="74891" y="75018"/>
                  </a:lnTo>
                  <a:lnTo>
                    <a:pt x="91833" y="63588"/>
                  </a:lnTo>
                  <a:lnTo>
                    <a:pt x="112560" y="59397"/>
                  </a:lnTo>
                  <a:lnTo>
                    <a:pt x="421195" y="59397"/>
                  </a:lnTo>
                  <a:lnTo>
                    <a:pt x="421195" y="272618"/>
                  </a:lnTo>
                  <a:lnTo>
                    <a:pt x="611962" y="272618"/>
                  </a:lnTo>
                  <a:lnTo>
                    <a:pt x="611962" y="165188"/>
                  </a:lnTo>
                  <a:lnTo>
                    <a:pt x="575246" y="124155"/>
                  </a:lnTo>
                  <a:lnTo>
                    <a:pt x="575246" y="213233"/>
                  </a:lnTo>
                  <a:lnTo>
                    <a:pt x="480593" y="213233"/>
                  </a:lnTo>
                  <a:lnTo>
                    <a:pt x="480593" y="107442"/>
                  </a:lnTo>
                  <a:lnTo>
                    <a:pt x="575246" y="213233"/>
                  </a:lnTo>
                  <a:lnTo>
                    <a:pt x="575246" y="124155"/>
                  </a:lnTo>
                  <a:lnTo>
                    <a:pt x="560298" y="107442"/>
                  </a:lnTo>
                  <a:lnTo>
                    <a:pt x="517321" y="59397"/>
                  </a:lnTo>
                  <a:lnTo>
                    <a:pt x="464172" y="0"/>
                  </a:lnTo>
                  <a:lnTo>
                    <a:pt x="112560" y="0"/>
                  </a:lnTo>
                  <a:lnTo>
                    <a:pt x="68745" y="8864"/>
                  </a:lnTo>
                  <a:lnTo>
                    <a:pt x="32905" y="33045"/>
                  </a:lnTo>
                  <a:lnTo>
                    <a:pt x="8737" y="68872"/>
                  </a:lnTo>
                  <a:lnTo>
                    <a:pt x="0" y="112014"/>
                  </a:lnTo>
                  <a:lnTo>
                    <a:pt x="0" y="725474"/>
                  </a:lnTo>
                  <a:lnTo>
                    <a:pt x="8737" y="768616"/>
                  </a:lnTo>
                  <a:lnTo>
                    <a:pt x="32905" y="804443"/>
                  </a:lnTo>
                  <a:lnTo>
                    <a:pt x="68745" y="828624"/>
                  </a:lnTo>
                  <a:lnTo>
                    <a:pt x="112102" y="837399"/>
                  </a:lnTo>
                  <a:lnTo>
                    <a:pt x="559142" y="837399"/>
                  </a:lnTo>
                  <a:lnTo>
                    <a:pt x="602500" y="828624"/>
                  </a:lnTo>
                  <a:lnTo>
                    <a:pt x="638314" y="804443"/>
                  </a:lnTo>
                  <a:lnTo>
                    <a:pt x="662495" y="768616"/>
                  </a:lnTo>
                  <a:lnTo>
                    <a:pt x="666750" y="747585"/>
                  </a:lnTo>
                  <a:lnTo>
                    <a:pt x="666750" y="226415"/>
                  </a:lnTo>
                  <a:close/>
                </a:path>
              </a:pathLst>
            </a:custGeom>
            <a:solidFill>
              <a:srgbClr val="E7FAFE"/>
            </a:solidFill>
          </p:spPr>
          <p:txBody>
            <a:bodyPr wrap="square" lIns="0" tIns="0" rIns="0" bIns="0" rtlCol="0"/>
            <a:lstStyle/>
            <a:p>
              <a:endParaRPr/>
            </a:p>
          </p:txBody>
        </p:sp>
      </p:grpSp>
      <p:sp>
        <p:nvSpPr>
          <p:cNvPr id="12" name="object 12"/>
          <p:cNvSpPr txBox="1"/>
          <p:nvPr/>
        </p:nvSpPr>
        <p:spPr>
          <a:xfrm>
            <a:off x="2306456" y="3178871"/>
            <a:ext cx="1400212" cy="450764"/>
          </a:xfrm>
          <a:prstGeom prst="rect">
            <a:avLst/>
          </a:prstGeom>
        </p:spPr>
        <p:txBody>
          <a:bodyPr vert="horz" wrap="square" lIns="0" tIns="12065" rIns="0" bIns="0" rtlCol="0">
            <a:spAutoFit/>
          </a:bodyPr>
          <a:lstStyle/>
          <a:p>
            <a:pPr marL="12700">
              <a:lnSpc>
                <a:spcPct val="100000"/>
              </a:lnSpc>
              <a:spcBef>
                <a:spcPts val="95"/>
              </a:spcBef>
            </a:pP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o</a:t>
            </a:r>
            <a:r>
              <a:rPr sz="2850" spc="-10" dirty="0">
                <a:solidFill>
                  <a:srgbClr val="FFFFFF"/>
                </a:solidFill>
                <a:latin typeface="Trebuchet MS"/>
                <a:cs typeface="Trebuchet MS"/>
              </a:rPr>
              <a:t>d</a:t>
            </a:r>
            <a:r>
              <a:rPr sz="2850" dirty="0">
                <a:solidFill>
                  <a:srgbClr val="FFFFFF"/>
                </a:solidFill>
                <a:latin typeface="Trebuchet MS"/>
                <a:cs typeface="Trebuchet MS"/>
              </a:rPr>
              <a:t>u</a:t>
            </a:r>
            <a:r>
              <a:rPr sz="2850" spc="110" dirty="0">
                <a:solidFill>
                  <a:srgbClr val="FFFFFF"/>
                </a:solidFill>
                <a:latin typeface="Trebuchet MS"/>
                <a:cs typeface="Trebuchet MS"/>
              </a:rPr>
              <a:t>c</a:t>
            </a:r>
            <a:r>
              <a:rPr sz="2850" cap="small" spc="-25" dirty="0">
                <a:solidFill>
                  <a:srgbClr val="FFFFFF"/>
                </a:solidFill>
                <a:latin typeface="Trebuchet MS"/>
                <a:cs typeface="Trebuchet MS"/>
              </a:rPr>
              <a:t>t</a:t>
            </a:r>
            <a:endParaRPr sz="2850" dirty="0">
              <a:latin typeface="Trebuchet MS"/>
              <a:cs typeface="Trebuchet MS"/>
            </a:endParaRPr>
          </a:p>
        </p:txBody>
      </p:sp>
      <p:sp>
        <p:nvSpPr>
          <p:cNvPr id="13" name="object 13"/>
          <p:cNvSpPr txBox="1"/>
          <p:nvPr/>
        </p:nvSpPr>
        <p:spPr>
          <a:xfrm>
            <a:off x="2292523" y="3527809"/>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spc="110"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grpSp>
        <p:nvGrpSpPr>
          <p:cNvPr id="14" name="object 14"/>
          <p:cNvGrpSpPr/>
          <p:nvPr/>
        </p:nvGrpSpPr>
        <p:grpSpPr>
          <a:xfrm>
            <a:off x="8121350" y="1924609"/>
            <a:ext cx="2041525" cy="2512695"/>
            <a:chOff x="8121350" y="1924609"/>
            <a:chExt cx="2041525" cy="2512695"/>
          </a:xfrm>
        </p:grpSpPr>
        <p:sp>
          <p:nvSpPr>
            <p:cNvPr id="15" name="object 15"/>
            <p:cNvSpPr/>
            <p:nvPr/>
          </p:nvSpPr>
          <p:spPr>
            <a:xfrm>
              <a:off x="8121350" y="1924609"/>
              <a:ext cx="2041525" cy="2512695"/>
            </a:xfrm>
            <a:custGeom>
              <a:avLst/>
              <a:gdLst/>
              <a:ahLst/>
              <a:cxnLst/>
              <a:rect l="l" t="t" r="r" b="b"/>
              <a:pathLst>
                <a:path w="2041525" h="2512695">
                  <a:moveTo>
                    <a:pt x="2041302" y="2512371"/>
                  </a:moveTo>
                  <a:lnTo>
                    <a:pt x="0" y="2512371"/>
                  </a:lnTo>
                  <a:lnTo>
                    <a:pt x="40" y="1015397"/>
                  </a:lnTo>
                  <a:lnTo>
                    <a:pt x="1853" y="965745"/>
                  </a:lnTo>
                  <a:lnTo>
                    <a:pt x="6104" y="915628"/>
                  </a:lnTo>
                  <a:lnTo>
                    <a:pt x="12713" y="866128"/>
                  </a:lnTo>
                  <a:lnTo>
                    <a:pt x="21583" y="817576"/>
                  </a:lnTo>
                  <a:lnTo>
                    <a:pt x="32680" y="769758"/>
                  </a:lnTo>
                  <a:lnTo>
                    <a:pt x="45958" y="722823"/>
                  </a:lnTo>
                  <a:lnTo>
                    <a:pt x="61352" y="676829"/>
                  </a:lnTo>
                  <a:lnTo>
                    <a:pt x="78805" y="631833"/>
                  </a:lnTo>
                  <a:lnTo>
                    <a:pt x="98261" y="587895"/>
                  </a:lnTo>
                  <a:lnTo>
                    <a:pt x="119663" y="545071"/>
                  </a:lnTo>
                  <a:lnTo>
                    <a:pt x="142956" y="503421"/>
                  </a:lnTo>
                  <a:lnTo>
                    <a:pt x="168083" y="463002"/>
                  </a:lnTo>
                  <a:lnTo>
                    <a:pt x="194986" y="423872"/>
                  </a:lnTo>
                  <a:lnTo>
                    <a:pt x="223611" y="386089"/>
                  </a:lnTo>
                  <a:lnTo>
                    <a:pt x="253900" y="349712"/>
                  </a:lnTo>
                  <a:lnTo>
                    <a:pt x="285797" y="314799"/>
                  </a:lnTo>
                  <a:lnTo>
                    <a:pt x="319246" y="281407"/>
                  </a:lnTo>
                  <a:lnTo>
                    <a:pt x="354190" y="249595"/>
                  </a:lnTo>
                  <a:lnTo>
                    <a:pt x="390573" y="219421"/>
                  </a:lnTo>
                  <a:lnTo>
                    <a:pt x="428338" y="190943"/>
                  </a:lnTo>
                  <a:lnTo>
                    <a:pt x="467429" y="164219"/>
                  </a:lnTo>
                  <a:lnTo>
                    <a:pt x="507790" y="139307"/>
                  </a:lnTo>
                  <a:lnTo>
                    <a:pt x="549364" y="116266"/>
                  </a:lnTo>
                  <a:lnTo>
                    <a:pt x="592095" y="95153"/>
                  </a:lnTo>
                  <a:lnTo>
                    <a:pt x="635926" y="76026"/>
                  </a:lnTo>
                  <a:lnTo>
                    <a:pt x="680801" y="58943"/>
                  </a:lnTo>
                  <a:lnTo>
                    <a:pt x="726374" y="44472"/>
                  </a:lnTo>
                  <a:lnTo>
                    <a:pt x="773477" y="31694"/>
                  </a:lnTo>
                  <a:lnTo>
                    <a:pt x="821804" y="20802"/>
                  </a:lnTo>
                  <a:lnTo>
                    <a:pt x="871046" y="11993"/>
                  </a:lnTo>
                  <a:lnTo>
                    <a:pt x="920897" y="5459"/>
                  </a:lnTo>
                  <a:lnTo>
                    <a:pt x="971051" y="1397"/>
                  </a:lnTo>
                  <a:lnTo>
                    <a:pt x="1021184" y="0"/>
                  </a:lnTo>
                  <a:lnTo>
                    <a:pt x="1070963" y="1212"/>
                  </a:lnTo>
                  <a:lnTo>
                    <a:pt x="1120110" y="4798"/>
                  </a:lnTo>
                  <a:lnTo>
                    <a:pt x="1168562" y="10680"/>
                  </a:lnTo>
                  <a:lnTo>
                    <a:pt x="1216243" y="18779"/>
                  </a:lnTo>
                  <a:lnTo>
                    <a:pt x="1263076" y="29019"/>
                  </a:lnTo>
                  <a:lnTo>
                    <a:pt x="1308984" y="41321"/>
                  </a:lnTo>
                  <a:lnTo>
                    <a:pt x="1353889" y="55607"/>
                  </a:lnTo>
                  <a:lnTo>
                    <a:pt x="1356095" y="56719"/>
                  </a:lnTo>
                  <a:lnTo>
                    <a:pt x="1358298" y="56719"/>
                  </a:lnTo>
                  <a:lnTo>
                    <a:pt x="1360500" y="57831"/>
                  </a:lnTo>
                  <a:lnTo>
                    <a:pt x="1404905" y="75284"/>
                  </a:lnTo>
                  <a:lnTo>
                    <a:pt x="1448340" y="94751"/>
                  </a:lnTo>
                  <a:lnTo>
                    <a:pt x="1490743" y="116175"/>
                  </a:lnTo>
                  <a:lnTo>
                    <a:pt x="1532055" y="139498"/>
                  </a:lnTo>
                  <a:lnTo>
                    <a:pt x="1572213" y="164662"/>
                  </a:lnTo>
                  <a:lnTo>
                    <a:pt x="1611158" y="191608"/>
                  </a:lnTo>
                  <a:lnTo>
                    <a:pt x="1648828" y="220278"/>
                  </a:lnTo>
                  <a:lnTo>
                    <a:pt x="1685162" y="250615"/>
                  </a:lnTo>
                  <a:lnTo>
                    <a:pt x="1720099" y="282560"/>
                  </a:lnTo>
                  <a:lnTo>
                    <a:pt x="1753579" y="316055"/>
                  </a:lnTo>
                  <a:lnTo>
                    <a:pt x="1785540" y="351043"/>
                  </a:lnTo>
                  <a:lnTo>
                    <a:pt x="1815921" y="387464"/>
                  </a:lnTo>
                  <a:lnTo>
                    <a:pt x="1844662" y="425261"/>
                  </a:lnTo>
                  <a:lnTo>
                    <a:pt x="1871702" y="464376"/>
                  </a:lnTo>
                  <a:lnTo>
                    <a:pt x="1896980" y="504751"/>
                  </a:lnTo>
                  <a:lnTo>
                    <a:pt x="1920434" y="546327"/>
                  </a:lnTo>
                  <a:lnTo>
                    <a:pt x="1942005" y="589047"/>
                  </a:lnTo>
                  <a:lnTo>
                    <a:pt x="1961630" y="632853"/>
                  </a:lnTo>
                  <a:lnTo>
                    <a:pt x="1979250" y="677685"/>
                  </a:lnTo>
                  <a:lnTo>
                    <a:pt x="1994802" y="723487"/>
                  </a:lnTo>
                  <a:lnTo>
                    <a:pt x="2008227" y="770201"/>
                  </a:lnTo>
                  <a:lnTo>
                    <a:pt x="2019454" y="817767"/>
                  </a:lnTo>
                  <a:lnTo>
                    <a:pt x="2028462" y="866219"/>
                  </a:lnTo>
                  <a:lnTo>
                    <a:pt x="2035126" y="915227"/>
                  </a:lnTo>
                  <a:lnTo>
                    <a:pt x="2039430" y="965004"/>
                  </a:lnTo>
                  <a:lnTo>
                    <a:pt x="2041302" y="1015397"/>
                  </a:lnTo>
                  <a:lnTo>
                    <a:pt x="2041302" y="2512371"/>
                  </a:lnTo>
                  <a:close/>
                </a:path>
              </a:pathLst>
            </a:custGeom>
            <a:solidFill>
              <a:srgbClr val="266A9A"/>
            </a:solidFill>
          </p:spPr>
          <p:txBody>
            <a:bodyPr wrap="square" lIns="0" tIns="0" rIns="0" bIns="0" rtlCol="0"/>
            <a:lstStyle/>
            <a:p>
              <a:endParaRPr/>
            </a:p>
          </p:txBody>
        </p:sp>
        <p:sp>
          <p:nvSpPr>
            <p:cNvPr id="16" name="object 16"/>
            <p:cNvSpPr/>
            <p:nvPr/>
          </p:nvSpPr>
          <p:spPr>
            <a:xfrm>
              <a:off x="8796172" y="2341697"/>
              <a:ext cx="723900" cy="838200"/>
            </a:xfrm>
            <a:custGeom>
              <a:avLst/>
              <a:gdLst/>
              <a:ahLst/>
              <a:cxnLst/>
              <a:rect l="l" t="t" r="r" b="b"/>
              <a:pathLst>
                <a:path w="723900" h="838200">
                  <a:moveTo>
                    <a:pt x="27969" y="727213"/>
                  </a:moveTo>
                  <a:lnTo>
                    <a:pt x="17086" y="725014"/>
                  </a:lnTo>
                  <a:lnTo>
                    <a:pt x="8195" y="719018"/>
                  </a:lnTo>
                  <a:lnTo>
                    <a:pt x="2199" y="710127"/>
                  </a:lnTo>
                  <a:lnTo>
                    <a:pt x="0" y="699244"/>
                  </a:lnTo>
                  <a:lnTo>
                    <a:pt x="0" y="27969"/>
                  </a:lnTo>
                  <a:lnTo>
                    <a:pt x="2199" y="17086"/>
                  </a:lnTo>
                  <a:lnTo>
                    <a:pt x="8195" y="8195"/>
                  </a:lnTo>
                  <a:lnTo>
                    <a:pt x="17086" y="2199"/>
                  </a:lnTo>
                  <a:lnTo>
                    <a:pt x="27969" y="0"/>
                  </a:lnTo>
                  <a:lnTo>
                    <a:pt x="475486" y="0"/>
                  </a:lnTo>
                  <a:lnTo>
                    <a:pt x="486369" y="2199"/>
                  </a:lnTo>
                  <a:lnTo>
                    <a:pt x="495260" y="8195"/>
                  </a:lnTo>
                  <a:lnTo>
                    <a:pt x="501256" y="17086"/>
                  </a:lnTo>
                  <a:lnTo>
                    <a:pt x="503455" y="27969"/>
                  </a:lnTo>
                  <a:lnTo>
                    <a:pt x="501256" y="38853"/>
                  </a:lnTo>
                  <a:lnTo>
                    <a:pt x="495260" y="47744"/>
                  </a:lnTo>
                  <a:lnTo>
                    <a:pt x="486369" y="53740"/>
                  </a:lnTo>
                  <a:lnTo>
                    <a:pt x="475486" y="55939"/>
                  </a:lnTo>
                  <a:lnTo>
                    <a:pt x="55939" y="55939"/>
                  </a:lnTo>
                  <a:lnTo>
                    <a:pt x="55939" y="699244"/>
                  </a:lnTo>
                  <a:lnTo>
                    <a:pt x="53740" y="710127"/>
                  </a:lnTo>
                  <a:lnTo>
                    <a:pt x="47744" y="719018"/>
                  </a:lnTo>
                  <a:lnTo>
                    <a:pt x="38853" y="725014"/>
                  </a:lnTo>
                  <a:lnTo>
                    <a:pt x="27969" y="727213"/>
                  </a:lnTo>
                  <a:close/>
                </a:path>
                <a:path w="723900" h="838200">
                  <a:moveTo>
                    <a:pt x="703663" y="838199"/>
                  </a:moveTo>
                  <a:lnTo>
                    <a:pt x="135429" y="838199"/>
                  </a:lnTo>
                  <a:lnTo>
                    <a:pt x="128965" y="836893"/>
                  </a:lnTo>
                  <a:lnTo>
                    <a:pt x="120074" y="830897"/>
                  </a:lnTo>
                  <a:lnTo>
                    <a:pt x="114078" y="822006"/>
                  </a:lnTo>
                  <a:lnTo>
                    <a:pt x="111879" y="811123"/>
                  </a:lnTo>
                  <a:lnTo>
                    <a:pt x="111879" y="139848"/>
                  </a:lnTo>
                  <a:lnTo>
                    <a:pt x="114078" y="128965"/>
                  </a:lnTo>
                  <a:lnTo>
                    <a:pt x="120074" y="120074"/>
                  </a:lnTo>
                  <a:lnTo>
                    <a:pt x="128965" y="114078"/>
                  </a:lnTo>
                  <a:lnTo>
                    <a:pt x="139848" y="111879"/>
                  </a:lnTo>
                  <a:lnTo>
                    <a:pt x="540040" y="111879"/>
                  </a:lnTo>
                  <a:lnTo>
                    <a:pt x="547172" y="114843"/>
                  </a:lnTo>
                  <a:lnTo>
                    <a:pt x="553997" y="121724"/>
                  </a:lnTo>
                  <a:lnTo>
                    <a:pt x="555367" y="123486"/>
                  </a:lnTo>
                  <a:lnTo>
                    <a:pt x="556514" y="125388"/>
                  </a:lnTo>
                  <a:lnTo>
                    <a:pt x="598944" y="167818"/>
                  </a:lnTo>
                  <a:lnTo>
                    <a:pt x="167818" y="167818"/>
                  </a:lnTo>
                  <a:lnTo>
                    <a:pt x="167818" y="783153"/>
                  </a:lnTo>
                  <a:lnTo>
                    <a:pt x="723696" y="783153"/>
                  </a:lnTo>
                  <a:lnTo>
                    <a:pt x="723696" y="823961"/>
                  </a:lnTo>
                  <a:lnTo>
                    <a:pt x="719018" y="830897"/>
                  </a:lnTo>
                  <a:lnTo>
                    <a:pt x="710127" y="836893"/>
                  </a:lnTo>
                  <a:lnTo>
                    <a:pt x="703663" y="838199"/>
                  </a:lnTo>
                  <a:close/>
                </a:path>
                <a:path w="723900" h="838200">
                  <a:moveTo>
                    <a:pt x="723696" y="783153"/>
                  </a:moveTo>
                  <a:lnTo>
                    <a:pt x="671274" y="783153"/>
                  </a:lnTo>
                  <a:lnTo>
                    <a:pt x="671274" y="335637"/>
                  </a:lnTo>
                  <a:lnTo>
                    <a:pt x="523985" y="335637"/>
                  </a:lnTo>
                  <a:lnTo>
                    <a:pt x="516825" y="332672"/>
                  </a:lnTo>
                  <a:lnTo>
                    <a:pt x="506336" y="322099"/>
                  </a:lnTo>
                  <a:lnTo>
                    <a:pt x="503399" y="314939"/>
                  </a:lnTo>
                  <a:lnTo>
                    <a:pt x="504406" y="167818"/>
                  </a:lnTo>
                  <a:lnTo>
                    <a:pt x="598944" y="167818"/>
                  </a:lnTo>
                  <a:lnTo>
                    <a:pt x="639193" y="208067"/>
                  </a:lnTo>
                  <a:lnTo>
                    <a:pt x="560066" y="208067"/>
                  </a:lnTo>
                  <a:lnTo>
                    <a:pt x="559591" y="279697"/>
                  </a:lnTo>
                  <a:lnTo>
                    <a:pt x="710823" y="279697"/>
                  </a:lnTo>
                  <a:lnTo>
                    <a:pt x="719494" y="288368"/>
                  </a:lnTo>
                  <a:lnTo>
                    <a:pt x="721256" y="290242"/>
                  </a:lnTo>
                  <a:lnTo>
                    <a:pt x="722738" y="292284"/>
                  </a:lnTo>
                  <a:lnTo>
                    <a:pt x="723696" y="294083"/>
                  </a:lnTo>
                  <a:lnTo>
                    <a:pt x="723696" y="783153"/>
                  </a:lnTo>
                  <a:close/>
                </a:path>
                <a:path w="723900" h="838200">
                  <a:moveTo>
                    <a:pt x="710823" y="279697"/>
                  </a:moveTo>
                  <a:lnTo>
                    <a:pt x="631725" y="279697"/>
                  </a:lnTo>
                  <a:lnTo>
                    <a:pt x="560066" y="208067"/>
                  </a:lnTo>
                  <a:lnTo>
                    <a:pt x="639193" y="208067"/>
                  </a:lnTo>
                  <a:lnTo>
                    <a:pt x="710823" y="279697"/>
                  </a:lnTo>
                  <a:close/>
                </a:path>
                <a:path w="723900" h="838200">
                  <a:moveTo>
                    <a:pt x="419546" y="407547"/>
                  </a:moveTo>
                  <a:lnTo>
                    <a:pt x="251727" y="407547"/>
                  </a:lnTo>
                  <a:lnTo>
                    <a:pt x="240844" y="405348"/>
                  </a:lnTo>
                  <a:lnTo>
                    <a:pt x="231953" y="399352"/>
                  </a:lnTo>
                  <a:lnTo>
                    <a:pt x="225957" y="390461"/>
                  </a:lnTo>
                  <a:lnTo>
                    <a:pt x="223758" y="379577"/>
                  </a:lnTo>
                  <a:lnTo>
                    <a:pt x="225957" y="368705"/>
                  </a:lnTo>
                  <a:lnTo>
                    <a:pt x="231953" y="359813"/>
                  </a:lnTo>
                  <a:lnTo>
                    <a:pt x="240844" y="353810"/>
                  </a:lnTo>
                  <a:lnTo>
                    <a:pt x="251727" y="351607"/>
                  </a:lnTo>
                  <a:lnTo>
                    <a:pt x="419546" y="351607"/>
                  </a:lnTo>
                  <a:lnTo>
                    <a:pt x="430430" y="353810"/>
                  </a:lnTo>
                  <a:lnTo>
                    <a:pt x="439321" y="359813"/>
                  </a:lnTo>
                  <a:lnTo>
                    <a:pt x="445317" y="368705"/>
                  </a:lnTo>
                  <a:lnTo>
                    <a:pt x="447516" y="379577"/>
                  </a:lnTo>
                  <a:lnTo>
                    <a:pt x="445317" y="390461"/>
                  </a:lnTo>
                  <a:lnTo>
                    <a:pt x="439321" y="399352"/>
                  </a:lnTo>
                  <a:lnTo>
                    <a:pt x="430430" y="405348"/>
                  </a:lnTo>
                  <a:lnTo>
                    <a:pt x="419546" y="407547"/>
                  </a:lnTo>
                  <a:close/>
                </a:path>
                <a:path w="723900" h="838200">
                  <a:moveTo>
                    <a:pt x="475486" y="503455"/>
                  </a:moveTo>
                  <a:lnTo>
                    <a:pt x="251727" y="503455"/>
                  </a:lnTo>
                  <a:lnTo>
                    <a:pt x="240844" y="501256"/>
                  </a:lnTo>
                  <a:lnTo>
                    <a:pt x="231953" y="495260"/>
                  </a:lnTo>
                  <a:lnTo>
                    <a:pt x="225957" y="486369"/>
                  </a:lnTo>
                  <a:lnTo>
                    <a:pt x="223758" y="475486"/>
                  </a:lnTo>
                  <a:lnTo>
                    <a:pt x="225957" y="464602"/>
                  </a:lnTo>
                  <a:lnTo>
                    <a:pt x="231953" y="455711"/>
                  </a:lnTo>
                  <a:lnTo>
                    <a:pt x="240844" y="449715"/>
                  </a:lnTo>
                  <a:lnTo>
                    <a:pt x="251727" y="447516"/>
                  </a:lnTo>
                  <a:lnTo>
                    <a:pt x="475486" y="447516"/>
                  </a:lnTo>
                  <a:lnTo>
                    <a:pt x="486369" y="449715"/>
                  </a:lnTo>
                  <a:lnTo>
                    <a:pt x="495260" y="455711"/>
                  </a:lnTo>
                  <a:lnTo>
                    <a:pt x="501256" y="464602"/>
                  </a:lnTo>
                  <a:lnTo>
                    <a:pt x="503455" y="475486"/>
                  </a:lnTo>
                  <a:lnTo>
                    <a:pt x="501256" y="486369"/>
                  </a:lnTo>
                  <a:lnTo>
                    <a:pt x="495260" y="495260"/>
                  </a:lnTo>
                  <a:lnTo>
                    <a:pt x="486369" y="501256"/>
                  </a:lnTo>
                  <a:lnTo>
                    <a:pt x="475486" y="503455"/>
                  </a:lnTo>
                  <a:close/>
                </a:path>
                <a:path w="723900" h="838200">
                  <a:moveTo>
                    <a:pt x="559395" y="599364"/>
                  </a:moveTo>
                  <a:lnTo>
                    <a:pt x="251727" y="599364"/>
                  </a:lnTo>
                  <a:lnTo>
                    <a:pt x="240844" y="597161"/>
                  </a:lnTo>
                  <a:lnTo>
                    <a:pt x="231953" y="591158"/>
                  </a:lnTo>
                  <a:lnTo>
                    <a:pt x="225957" y="582266"/>
                  </a:lnTo>
                  <a:lnTo>
                    <a:pt x="223758" y="571394"/>
                  </a:lnTo>
                  <a:lnTo>
                    <a:pt x="225957" y="560510"/>
                  </a:lnTo>
                  <a:lnTo>
                    <a:pt x="231953" y="551619"/>
                  </a:lnTo>
                  <a:lnTo>
                    <a:pt x="240844" y="545623"/>
                  </a:lnTo>
                  <a:lnTo>
                    <a:pt x="251727" y="543424"/>
                  </a:lnTo>
                  <a:lnTo>
                    <a:pt x="559395" y="543424"/>
                  </a:lnTo>
                  <a:lnTo>
                    <a:pt x="570279" y="545623"/>
                  </a:lnTo>
                  <a:lnTo>
                    <a:pt x="579169" y="551619"/>
                  </a:lnTo>
                  <a:lnTo>
                    <a:pt x="585165" y="560510"/>
                  </a:lnTo>
                  <a:lnTo>
                    <a:pt x="587365" y="571394"/>
                  </a:lnTo>
                  <a:lnTo>
                    <a:pt x="585165" y="582266"/>
                  </a:lnTo>
                  <a:lnTo>
                    <a:pt x="579169" y="591158"/>
                  </a:lnTo>
                  <a:lnTo>
                    <a:pt x="570279" y="597161"/>
                  </a:lnTo>
                  <a:lnTo>
                    <a:pt x="559395" y="599364"/>
                  </a:lnTo>
                  <a:close/>
                </a:path>
              </a:pathLst>
            </a:custGeom>
            <a:solidFill>
              <a:srgbClr val="E7FAFE"/>
            </a:solidFill>
          </p:spPr>
          <p:txBody>
            <a:bodyPr wrap="square" lIns="0" tIns="0" rIns="0" bIns="0" rtlCol="0"/>
            <a:lstStyle/>
            <a:p>
              <a:endParaRPr/>
            </a:p>
          </p:txBody>
        </p:sp>
      </p:grpSp>
      <p:sp>
        <p:nvSpPr>
          <p:cNvPr id="17" name="object 17"/>
          <p:cNvSpPr txBox="1"/>
          <p:nvPr/>
        </p:nvSpPr>
        <p:spPr>
          <a:xfrm>
            <a:off x="8610600" y="3336280"/>
            <a:ext cx="1552275" cy="459740"/>
          </a:xfrm>
          <a:prstGeom prst="rect">
            <a:avLst/>
          </a:prstGeom>
        </p:spPr>
        <p:txBody>
          <a:bodyPr vert="horz" wrap="square" lIns="0" tIns="12065" rIns="0" bIns="0" rtlCol="0">
            <a:spAutoFit/>
          </a:bodyPr>
          <a:lstStyle/>
          <a:p>
            <a:pPr marL="12700">
              <a:lnSpc>
                <a:spcPct val="100000"/>
              </a:lnSpc>
              <a:spcBef>
                <a:spcPts val="95"/>
              </a:spcBef>
            </a:pPr>
            <a:r>
              <a:rPr sz="2850" spc="315" dirty="0">
                <a:solidFill>
                  <a:srgbClr val="FFFFFF"/>
                </a:solidFill>
                <a:latin typeface="Trebuchet MS"/>
                <a:cs typeface="Trebuchet MS"/>
              </a:rPr>
              <a:t>s</a:t>
            </a: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spc="-75" dirty="0">
                <a:solidFill>
                  <a:srgbClr val="FFFFFF"/>
                </a:solidFill>
                <a:latin typeface="Trebuchet MS"/>
                <a:cs typeface="Trebuchet MS"/>
              </a:rPr>
              <a:t>i</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dirty="0">
              <a:latin typeface="Trebuchet MS"/>
              <a:cs typeface="Trebuchet MS"/>
            </a:endParaRPr>
          </a:p>
        </p:txBody>
      </p:sp>
      <p:sp>
        <p:nvSpPr>
          <p:cNvPr id="18" name="object 18"/>
          <p:cNvSpPr txBox="1"/>
          <p:nvPr/>
        </p:nvSpPr>
        <p:spPr>
          <a:xfrm>
            <a:off x="8435102" y="3726493"/>
            <a:ext cx="1414145" cy="450764"/>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spc="110"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dirty="0">
              <a:latin typeface="Trebuchet MS"/>
              <a:cs typeface="Trebuchet MS"/>
            </a:endParaRPr>
          </a:p>
        </p:txBody>
      </p:sp>
      <p:grpSp>
        <p:nvGrpSpPr>
          <p:cNvPr id="19" name="object 19"/>
          <p:cNvGrpSpPr/>
          <p:nvPr/>
        </p:nvGrpSpPr>
        <p:grpSpPr>
          <a:xfrm>
            <a:off x="14267927" y="1924609"/>
            <a:ext cx="2041525" cy="2512695"/>
            <a:chOff x="14267927" y="1924609"/>
            <a:chExt cx="2041525" cy="2512695"/>
          </a:xfrm>
        </p:grpSpPr>
        <p:sp>
          <p:nvSpPr>
            <p:cNvPr id="20" name="object 20"/>
            <p:cNvSpPr/>
            <p:nvPr/>
          </p:nvSpPr>
          <p:spPr>
            <a:xfrm>
              <a:off x="14267927" y="1924609"/>
              <a:ext cx="2041525" cy="2512695"/>
            </a:xfrm>
            <a:custGeom>
              <a:avLst/>
              <a:gdLst/>
              <a:ahLst/>
              <a:cxnLst/>
              <a:rect l="l" t="t" r="r" b="b"/>
              <a:pathLst>
                <a:path w="2041525" h="2512695">
                  <a:moveTo>
                    <a:pt x="2041302" y="2512371"/>
                  </a:moveTo>
                  <a:lnTo>
                    <a:pt x="0" y="2512371"/>
                  </a:lnTo>
                  <a:lnTo>
                    <a:pt x="40" y="1015398"/>
                  </a:lnTo>
                  <a:lnTo>
                    <a:pt x="1852" y="965745"/>
                  </a:lnTo>
                  <a:lnTo>
                    <a:pt x="6103" y="915628"/>
                  </a:lnTo>
                  <a:lnTo>
                    <a:pt x="12712" y="866128"/>
                  </a:lnTo>
                  <a:lnTo>
                    <a:pt x="21583" y="817576"/>
                  </a:lnTo>
                  <a:lnTo>
                    <a:pt x="32679" y="769758"/>
                  </a:lnTo>
                  <a:lnTo>
                    <a:pt x="45957" y="722823"/>
                  </a:lnTo>
                  <a:lnTo>
                    <a:pt x="61351" y="676829"/>
                  </a:lnTo>
                  <a:lnTo>
                    <a:pt x="78804" y="631833"/>
                  </a:lnTo>
                  <a:lnTo>
                    <a:pt x="98260" y="587895"/>
                  </a:lnTo>
                  <a:lnTo>
                    <a:pt x="119663" y="545071"/>
                  </a:lnTo>
                  <a:lnTo>
                    <a:pt x="142956" y="503421"/>
                  </a:lnTo>
                  <a:lnTo>
                    <a:pt x="168082" y="463002"/>
                  </a:lnTo>
                  <a:lnTo>
                    <a:pt x="194986" y="423872"/>
                  </a:lnTo>
                  <a:lnTo>
                    <a:pt x="223610" y="386089"/>
                  </a:lnTo>
                  <a:lnTo>
                    <a:pt x="253900" y="349712"/>
                  </a:lnTo>
                  <a:lnTo>
                    <a:pt x="285797" y="314799"/>
                  </a:lnTo>
                  <a:lnTo>
                    <a:pt x="319245" y="281407"/>
                  </a:lnTo>
                  <a:lnTo>
                    <a:pt x="354190" y="249595"/>
                  </a:lnTo>
                  <a:lnTo>
                    <a:pt x="390572" y="219421"/>
                  </a:lnTo>
                  <a:lnTo>
                    <a:pt x="428338" y="190943"/>
                  </a:lnTo>
                  <a:lnTo>
                    <a:pt x="467429" y="164219"/>
                  </a:lnTo>
                  <a:lnTo>
                    <a:pt x="507790" y="139307"/>
                  </a:lnTo>
                  <a:lnTo>
                    <a:pt x="549364" y="116266"/>
                  </a:lnTo>
                  <a:lnTo>
                    <a:pt x="592095" y="95153"/>
                  </a:lnTo>
                  <a:lnTo>
                    <a:pt x="635926" y="76026"/>
                  </a:lnTo>
                  <a:lnTo>
                    <a:pt x="680801" y="58943"/>
                  </a:lnTo>
                  <a:lnTo>
                    <a:pt x="726375" y="44472"/>
                  </a:lnTo>
                  <a:lnTo>
                    <a:pt x="773477" y="31694"/>
                  </a:lnTo>
                  <a:lnTo>
                    <a:pt x="821803" y="20802"/>
                  </a:lnTo>
                  <a:lnTo>
                    <a:pt x="871046" y="11993"/>
                  </a:lnTo>
                  <a:lnTo>
                    <a:pt x="920897" y="5459"/>
                  </a:lnTo>
                  <a:lnTo>
                    <a:pt x="971051" y="1397"/>
                  </a:lnTo>
                  <a:lnTo>
                    <a:pt x="1021184" y="0"/>
                  </a:lnTo>
                  <a:lnTo>
                    <a:pt x="1070963" y="1212"/>
                  </a:lnTo>
                  <a:lnTo>
                    <a:pt x="1120110" y="4798"/>
                  </a:lnTo>
                  <a:lnTo>
                    <a:pt x="1168562" y="10680"/>
                  </a:lnTo>
                  <a:lnTo>
                    <a:pt x="1216243" y="18779"/>
                  </a:lnTo>
                  <a:lnTo>
                    <a:pt x="1263076" y="29019"/>
                  </a:lnTo>
                  <a:lnTo>
                    <a:pt x="1308984" y="41321"/>
                  </a:lnTo>
                  <a:lnTo>
                    <a:pt x="1353889" y="55607"/>
                  </a:lnTo>
                  <a:lnTo>
                    <a:pt x="1356096" y="56719"/>
                  </a:lnTo>
                  <a:lnTo>
                    <a:pt x="1358297" y="56719"/>
                  </a:lnTo>
                  <a:lnTo>
                    <a:pt x="1360499" y="57831"/>
                  </a:lnTo>
                  <a:lnTo>
                    <a:pt x="1404904" y="75284"/>
                  </a:lnTo>
                  <a:lnTo>
                    <a:pt x="1448339" y="94751"/>
                  </a:lnTo>
                  <a:lnTo>
                    <a:pt x="1490743" y="116175"/>
                  </a:lnTo>
                  <a:lnTo>
                    <a:pt x="1532054" y="139498"/>
                  </a:lnTo>
                  <a:lnTo>
                    <a:pt x="1572213" y="164662"/>
                  </a:lnTo>
                  <a:lnTo>
                    <a:pt x="1611157" y="191608"/>
                  </a:lnTo>
                  <a:lnTo>
                    <a:pt x="1648827" y="220278"/>
                  </a:lnTo>
                  <a:lnTo>
                    <a:pt x="1685161" y="250615"/>
                  </a:lnTo>
                  <a:lnTo>
                    <a:pt x="1720098" y="282560"/>
                  </a:lnTo>
                  <a:lnTo>
                    <a:pt x="1753578" y="316055"/>
                  </a:lnTo>
                  <a:lnTo>
                    <a:pt x="1785539" y="351043"/>
                  </a:lnTo>
                  <a:lnTo>
                    <a:pt x="1815921" y="387464"/>
                  </a:lnTo>
                  <a:lnTo>
                    <a:pt x="1844662" y="425261"/>
                  </a:lnTo>
                  <a:lnTo>
                    <a:pt x="1871702" y="464376"/>
                  </a:lnTo>
                  <a:lnTo>
                    <a:pt x="1896979" y="504751"/>
                  </a:lnTo>
                  <a:lnTo>
                    <a:pt x="1920434" y="546327"/>
                  </a:lnTo>
                  <a:lnTo>
                    <a:pt x="1942004" y="589047"/>
                  </a:lnTo>
                  <a:lnTo>
                    <a:pt x="1961630" y="632853"/>
                  </a:lnTo>
                  <a:lnTo>
                    <a:pt x="1979249" y="677685"/>
                  </a:lnTo>
                  <a:lnTo>
                    <a:pt x="1994802" y="723487"/>
                  </a:lnTo>
                  <a:lnTo>
                    <a:pt x="2008227" y="770201"/>
                  </a:lnTo>
                  <a:lnTo>
                    <a:pt x="2019453" y="817767"/>
                  </a:lnTo>
                  <a:lnTo>
                    <a:pt x="2028462" y="866219"/>
                  </a:lnTo>
                  <a:lnTo>
                    <a:pt x="2035125" y="915227"/>
                  </a:lnTo>
                  <a:lnTo>
                    <a:pt x="2039430" y="965004"/>
                  </a:lnTo>
                  <a:lnTo>
                    <a:pt x="2041302" y="1015398"/>
                  </a:lnTo>
                  <a:lnTo>
                    <a:pt x="2041302" y="2512371"/>
                  </a:lnTo>
                  <a:close/>
                </a:path>
              </a:pathLst>
            </a:custGeom>
            <a:solidFill>
              <a:srgbClr val="266A9A"/>
            </a:solidFill>
          </p:spPr>
          <p:txBody>
            <a:bodyPr wrap="square" lIns="0" tIns="0" rIns="0" bIns="0" rtlCol="0"/>
            <a:lstStyle/>
            <a:p>
              <a:endParaRPr/>
            </a:p>
          </p:txBody>
        </p:sp>
        <p:sp>
          <p:nvSpPr>
            <p:cNvPr id="21" name="object 21"/>
            <p:cNvSpPr/>
            <p:nvPr/>
          </p:nvSpPr>
          <p:spPr>
            <a:xfrm>
              <a:off x="14930908" y="2342577"/>
              <a:ext cx="715645" cy="836294"/>
            </a:xfrm>
            <a:custGeom>
              <a:avLst/>
              <a:gdLst/>
              <a:ahLst/>
              <a:cxnLst/>
              <a:rect l="l" t="t" r="r" b="b"/>
              <a:pathLst>
                <a:path w="715644" h="836294">
                  <a:moveTo>
                    <a:pt x="592556" y="506653"/>
                  </a:moveTo>
                  <a:lnTo>
                    <a:pt x="591896" y="488797"/>
                  </a:lnTo>
                  <a:lnTo>
                    <a:pt x="589927" y="471309"/>
                  </a:lnTo>
                  <a:lnTo>
                    <a:pt x="586714" y="454228"/>
                  </a:lnTo>
                  <a:lnTo>
                    <a:pt x="582307" y="437591"/>
                  </a:lnTo>
                  <a:lnTo>
                    <a:pt x="531596" y="484682"/>
                  </a:lnTo>
                  <a:lnTo>
                    <a:pt x="532498" y="491883"/>
                  </a:lnTo>
                  <a:lnTo>
                    <a:pt x="532955" y="499211"/>
                  </a:lnTo>
                  <a:lnTo>
                    <a:pt x="532955" y="506653"/>
                  </a:lnTo>
                  <a:lnTo>
                    <a:pt x="526618" y="553694"/>
                  </a:lnTo>
                  <a:lnTo>
                    <a:pt x="508762" y="595985"/>
                  </a:lnTo>
                  <a:lnTo>
                    <a:pt x="481063" y="631837"/>
                  </a:lnTo>
                  <a:lnTo>
                    <a:pt x="445223" y="659536"/>
                  </a:lnTo>
                  <a:lnTo>
                    <a:pt x="402932" y="677392"/>
                  </a:lnTo>
                  <a:lnTo>
                    <a:pt x="355892" y="683717"/>
                  </a:lnTo>
                  <a:lnTo>
                    <a:pt x="308838" y="677392"/>
                  </a:lnTo>
                  <a:lnTo>
                    <a:pt x="266547" y="659536"/>
                  </a:lnTo>
                  <a:lnTo>
                    <a:pt x="230695" y="631837"/>
                  </a:lnTo>
                  <a:lnTo>
                    <a:pt x="203009" y="595985"/>
                  </a:lnTo>
                  <a:lnTo>
                    <a:pt x="185140" y="553694"/>
                  </a:lnTo>
                  <a:lnTo>
                    <a:pt x="178816" y="506653"/>
                  </a:lnTo>
                  <a:lnTo>
                    <a:pt x="185140" y="459600"/>
                  </a:lnTo>
                  <a:lnTo>
                    <a:pt x="203009" y="417309"/>
                  </a:lnTo>
                  <a:lnTo>
                    <a:pt x="230695" y="381469"/>
                  </a:lnTo>
                  <a:lnTo>
                    <a:pt x="266547" y="353771"/>
                  </a:lnTo>
                  <a:lnTo>
                    <a:pt x="308838" y="335902"/>
                  </a:lnTo>
                  <a:lnTo>
                    <a:pt x="355892" y="329577"/>
                  </a:lnTo>
                  <a:lnTo>
                    <a:pt x="390258" y="332917"/>
                  </a:lnTo>
                  <a:lnTo>
                    <a:pt x="422376" y="342506"/>
                  </a:lnTo>
                  <a:lnTo>
                    <a:pt x="451637" y="357720"/>
                  </a:lnTo>
                  <a:lnTo>
                    <a:pt x="477393" y="377913"/>
                  </a:lnTo>
                  <a:lnTo>
                    <a:pt x="521144" y="337299"/>
                  </a:lnTo>
                  <a:lnTo>
                    <a:pt x="486359" y="309206"/>
                  </a:lnTo>
                  <a:lnTo>
                    <a:pt x="446608" y="288010"/>
                  </a:lnTo>
                  <a:lnTo>
                    <a:pt x="402818" y="274637"/>
                  </a:lnTo>
                  <a:lnTo>
                    <a:pt x="355892" y="269976"/>
                  </a:lnTo>
                  <a:lnTo>
                    <a:pt x="308216" y="274789"/>
                  </a:lnTo>
                  <a:lnTo>
                    <a:pt x="263804" y="288582"/>
                  </a:lnTo>
                  <a:lnTo>
                    <a:pt x="223596" y="310413"/>
                  </a:lnTo>
                  <a:lnTo>
                    <a:pt x="188569" y="339331"/>
                  </a:lnTo>
                  <a:lnTo>
                    <a:pt x="159651" y="374357"/>
                  </a:lnTo>
                  <a:lnTo>
                    <a:pt x="137820" y="414566"/>
                  </a:lnTo>
                  <a:lnTo>
                    <a:pt x="124028" y="458978"/>
                  </a:lnTo>
                  <a:lnTo>
                    <a:pt x="119214" y="506653"/>
                  </a:lnTo>
                  <a:lnTo>
                    <a:pt x="124028" y="554329"/>
                  </a:lnTo>
                  <a:lnTo>
                    <a:pt x="137820" y="598741"/>
                  </a:lnTo>
                  <a:lnTo>
                    <a:pt x="159651" y="638937"/>
                  </a:lnTo>
                  <a:lnTo>
                    <a:pt x="188569" y="673976"/>
                  </a:lnTo>
                  <a:lnTo>
                    <a:pt x="223596" y="702881"/>
                  </a:lnTo>
                  <a:lnTo>
                    <a:pt x="263804" y="724712"/>
                  </a:lnTo>
                  <a:lnTo>
                    <a:pt x="308216" y="738517"/>
                  </a:lnTo>
                  <a:lnTo>
                    <a:pt x="355892" y="743331"/>
                  </a:lnTo>
                  <a:lnTo>
                    <a:pt x="403555" y="738517"/>
                  </a:lnTo>
                  <a:lnTo>
                    <a:pt x="447967" y="724712"/>
                  </a:lnTo>
                  <a:lnTo>
                    <a:pt x="488175" y="702881"/>
                  </a:lnTo>
                  <a:lnTo>
                    <a:pt x="523201" y="673976"/>
                  </a:lnTo>
                  <a:lnTo>
                    <a:pt x="552107" y="638937"/>
                  </a:lnTo>
                  <a:lnTo>
                    <a:pt x="573938" y="598741"/>
                  </a:lnTo>
                  <a:lnTo>
                    <a:pt x="587743" y="554329"/>
                  </a:lnTo>
                  <a:lnTo>
                    <a:pt x="592556" y="506653"/>
                  </a:lnTo>
                  <a:close/>
                </a:path>
                <a:path w="715644" h="836294">
                  <a:moveTo>
                    <a:pt x="596023" y="377685"/>
                  </a:moveTo>
                  <a:lnTo>
                    <a:pt x="594283" y="366395"/>
                  </a:lnTo>
                  <a:lnTo>
                    <a:pt x="588137" y="356285"/>
                  </a:lnTo>
                  <a:lnTo>
                    <a:pt x="578535" y="349377"/>
                  </a:lnTo>
                  <a:lnTo>
                    <a:pt x="567410" y="346760"/>
                  </a:lnTo>
                  <a:lnTo>
                    <a:pt x="556120" y="348500"/>
                  </a:lnTo>
                  <a:lnTo>
                    <a:pt x="546011" y="354660"/>
                  </a:lnTo>
                  <a:lnTo>
                    <a:pt x="330631" y="553961"/>
                  </a:lnTo>
                  <a:lnTo>
                    <a:pt x="277012" y="500354"/>
                  </a:lnTo>
                  <a:lnTo>
                    <a:pt x="234873" y="500354"/>
                  </a:lnTo>
                  <a:lnTo>
                    <a:pt x="226148" y="521423"/>
                  </a:lnTo>
                  <a:lnTo>
                    <a:pt x="228333" y="532650"/>
                  </a:lnTo>
                  <a:lnTo>
                    <a:pt x="234873" y="542493"/>
                  </a:lnTo>
                  <a:lnTo>
                    <a:pt x="308762" y="616381"/>
                  </a:lnTo>
                  <a:lnTo>
                    <a:pt x="318338" y="622808"/>
                  </a:lnTo>
                  <a:lnTo>
                    <a:pt x="329247" y="625106"/>
                  </a:lnTo>
                  <a:lnTo>
                    <a:pt x="340245" y="623239"/>
                  </a:lnTo>
                  <a:lnTo>
                    <a:pt x="350075" y="617181"/>
                  </a:lnTo>
                  <a:lnTo>
                    <a:pt x="586486" y="398411"/>
                  </a:lnTo>
                  <a:lnTo>
                    <a:pt x="593407" y="388810"/>
                  </a:lnTo>
                  <a:lnTo>
                    <a:pt x="596023" y="377685"/>
                  </a:lnTo>
                  <a:close/>
                </a:path>
                <a:path w="715644" h="836294">
                  <a:moveTo>
                    <a:pt x="715264" y="178816"/>
                  </a:moveTo>
                  <a:lnTo>
                    <a:pt x="689076" y="115595"/>
                  </a:lnTo>
                  <a:lnTo>
                    <a:pt x="655662" y="95427"/>
                  </a:lnTo>
                  <a:lnTo>
                    <a:pt x="655662" y="178816"/>
                  </a:lnTo>
                  <a:lnTo>
                    <a:pt x="655662" y="754735"/>
                  </a:lnTo>
                  <a:lnTo>
                    <a:pt x="652526" y="762304"/>
                  </a:lnTo>
                  <a:lnTo>
                    <a:pt x="641350" y="773493"/>
                  </a:lnTo>
                  <a:lnTo>
                    <a:pt x="633768" y="776630"/>
                  </a:lnTo>
                  <a:lnTo>
                    <a:pt x="81495" y="776630"/>
                  </a:lnTo>
                  <a:lnTo>
                    <a:pt x="73914" y="773493"/>
                  </a:lnTo>
                  <a:lnTo>
                    <a:pt x="62738" y="762304"/>
                  </a:lnTo>
                  <a:lnTo>
                    <a:pt x="59601" y="754735"/>
                  </a:lnTo>
                  <a:lnTo>
                    <a:pt x="59601" y="178816"/>
                  </a:lnTo>
                  <a:lnTo>
                    <a:pt x="61950" y="167220"/>
                  </a:lnTo>
                  <a:lnTo>
                    <a:pt x="68338" y="157746"/>
                  </a:lnTo>
                  <a:lnTo>
                    <a:pt x="77812" y="151358"/>
                  </a:lnTo>
                  <a:lnTo>
                    <a:pt x="89408" y="149021"/>
                  </a:lnTo>
                  <a:lnTo>
                    <a:pt x="178816" y="149021"/>
                  </a:lnTo>
                  <a:lnTo>
                    <a:pt x="185839" y="183819"/>
                  </a:lnTo>
                  <a:lnTo>
                    <a:pt x="205003" y="212242"/>
                  </a:lnTo>
                  <a:lnTo>
                    <a:pt x="233426" y="231394"/>
                  </a:lnTo>
                  <a:lnTo>
                    <a:pt x="268224" y="238429"/>
                  </a:lnTo>
                  <a:lnTo>
                    <a:pt x="447040" y="238429"/>
                  </a:lnTo>
                  <a:lnTo>
                    <a:pt x="481850" y="231394"/>
                  </a:lnTo>
                  <a:lnTo>
                    <a:pt x="510260" y="212242"/>
                  </a:lnTo>
                  <a:lnTo>
                    <a:pt x="529424" y="183819"/>
                  </a:lnTo>
                  <a:lnTo>
                    <a:pt x="530428" y="178816"/>
                  </a:lnTo>
                  <a:lnTo>
                    <a:pt x="536448" y="149021"/>
                  </a:lnTo>
                  <a:lnTo>
                    <a:pt x="625856" y="149021"/>
                  </a:lnTo>
                  <a:lnTo>
                    <a:pt x="637463" y="151358"/>
                  </a:lnTo>
                  <a:lnTo>
                    <a:pt x="646938" y="157746"/>
                  </a:lnTo>
                  <a:lnTo>
                    <a:pt x="653313" y="167220"/>
                  </a:lnTo>
                  <a:lnTo>
                    <a:pt x="655662" y="178816"/>
                  </a:lnTo>
                  <a:lnTo>
                    <a:pt x="655662" y="95427"/>
                  </a:lnTo>
                  <a:lnTo>
                    <a:pt x="625856" y="89408"/>
                  </a:lnTo>
                  <a:lnTo>
                    <a:pt x="536448" y="89408"/>
                  </a:lnTo>
                  <a:lnTo>
                    <a:pt x="530428" y="59601"/>
                  </a:lnTo>
                  <a:lnTo>
                    <a:pt x="529424" y="54610"/>
                  </a:lnTo>
                  <a:lnTo>
                    <a:pt x="510260" y="26187"/>
                  </a:lnTo>
                  <a:lnTo>
                    <a:pt x="481850" y="7023"/>
                  </a:lnTo>
                  <a:lnTo>
                    <a:pt x="476846" y="6019"/>
                  </a:lnTo>
                  <a:lnTo>
                    <a:pt x="476846" y="89408"/>
                  </a:lnTo>
                  <a:lnTo>
                    <a:pt x="476846" y="149021"/>
                  </a:lnTo>
                  <a:lnTo>
                    <a:pt x="474497" y="160616"/>
                  </a:lnTo>
                  <a:lnTo>
                    <a:pt x="468122" y="170091"/>
                  </a:lnTo>
                  <a:lnTo>
                    <a:pt x="458647" y="176479"/>
                  </a:lnTo>
                  <a:lnTo>
                    <a:pt x="447040" y="178816"/>
                  </a:lnTo>
                  <a:lnTo>
                    <a:pt x="268224" y="178816"/>
                  </a:lnTo>
                  <a:lnTo>
                    <a:pt x="256628" y="176479"/>
                  </a:lnTo>
                  <a:lnTo>
                    <a:pt x="247154" y="170091"/>
                  </a:lnTo>
                  <a:lnTo>
                    <a:pt x="240766" y="160616"/>
                  </a:lnTo>
                  <a:lnTo>
                    <a:pt x="238417" y="149021"/>
                  </a:lnTo>
                  <a:lnTo>
                    <a:pt x="238417" y="89408"/>
                  </a:lnTo>
                  <a:lnTo>
                    <a:pt x="240766" y="77812"/>
                  </a:lnTo>
                  <a:lnTo>
                    <a:pt x="247154" y="68338"/>
                  </a:lnTo>
                  <a:lnTo>
                    <a:pt x="256628" y="61950"/>
                  </a:lnTo>
                  <a:lnTo>
                    <a:pt x="268224" y="59601"/>
                  </a:lnTo>
                  <a:lnTo>
                    <a:pt x="447040" y="59601"/>
                  </a:lnTo>
                  <a:lnTo>
                    <a:pt x="458647" y="61950"/>
                  </a:lnTo>
                  <a:lnTo>
                    <a:pt x="468122" y="68338"/>
                  </a:lnTo>
                  <a:lnTo>
                    <a:pt x="474497" y="77812"/>
                  </a:lnTo>
                  <a:lnTo>
                    <a:pt x="476846" y="89408"/>
                  </a:lnTo>
                  <a:lnTo>
                    <a:pt x="476846" y="6019"/>
                  </a:lnTo>
                  <a:lnTo>
                    <a:pt x="447040" y="0"/>
                  </a:lnTo>
                  <a:lnTo>
                    <a:pt x="268224" y="0"/>
                  </a:lnTo>
                  <a:lnTo>
                    <a:pt x="233426" y="7023"/>
                  </a:lnTo>
                  <a:lnTo>
                    <a:pt x="205003" y="26187"/>
                  </a:lnTo>
                  <a:lnTo>
                    <a:pt x="185839" y="54610"/>
                  </a:lnTo>
                  <a:lnTo>
                    <a:pt x="178816" y="89408"/>
                  </a:lnTo>
                  <a:lnTo>
                    <a:pt x="89408" y="89408"/>
                  </a:lnTo>
                  <a:lnTo>
                    <a:pt x="54610" y="96431"/>
                  </a:lnTo>
                  <a:lnTo>
                    <a:pt x="26187" y="115595"/>
                  </a:lnTo>
                  <a:lnTo>
                    <a:pt x="7023" y="144018"/>
                  </a:lnTo>
                  <a:lnTo>
                    <a:pt x="0" y="178816"/>
                  </a:lnTo>
                  <a:lnTo>
                    <a:pt x="0" y="746823"/>
                  </a:lnTo>
                  <a:lnTo>
                    <a:pt x="15024" y="796429"/>
                  </a:lnTo>
                  <a:lnTo>
                    <a:pt x="55194" y="829424"/>
                  </a:lnTo>
                  <a:lnTo>
                    <a:pt x="89408" y="836231"/>
                  </a:lnTo>
                  <a:lnTo>
                    <a:pt x="625856" y="836231"/>
                  </a:lnTo>
                  <a:lnTo>
                    <a:pt x="675462" y="821207"/>
                  </a:lnTo>
                  <a:lnTo>
                    <a:pt x="708456" y="781037"/>
                  </a:lnTo>
                  <a:lnTo>
                    <a:pt x="715264" y="746823"/>
                  </a:lnTo>
                  <a:lnTo>
                    <a:pt x="715264" y="178816"/>
                  </a:lnTo>
                  <a:close/>
                </a:path>
              </a:pathLst>
            </a:custGeom>
            <a:solidFill>
              <a:srgbClr val="E7FAFE"/>
            </a:solidFill>
          </p:spPr>
          <p:txBody>
            <a:bodyPr wrap="square" lIns="0" tIns="0" rIns="0" bIns="0" rtlCol="0"/>
            <a:lstStyle/>
            <a:p>
              <a:endParaRPr/>
            </a:p>
          </p:txBody>
        </p:sp>
      </p:grpSp>
      <p:sp>
        <p:nvSpPr>
          <p:cNvPr id="22" name="object 22"/>
          <p:cNvSpPr txBox="1"/>
          <p:nvPr/>
        </p:nvSpPr>
        <p:spPr>
          <a:xfrm>
            <a:off x="14461067" y="3448927"/>
            <a:ext cx="1704339" cy="459740"/>
          </a:xfrm>
          <a:prstGeom prst="rect">
            <a:avLst/>
          </a:prstGeom>
        </p:spPr>
        <p:txBody>
          <a:bodyPr vert="horz" wrap="square" lIns="0" tIns="12065" rIns="0" bIns="0" rtlCol="0">
            <a:spAutoFit/>
          </a:bodyPr>
          <a:lstStyle/>
          <a:p>
            <a:pPr marL="12700">
              <a:lnSpc>
                <a:spcPct val="100000"/>
              </a:lnSpc>
              <a:spcBef>
                <a:spcPts val="95"/>
              </a:spcBef>
            </a:pPr>
            <a:r>
              <a:rPr sz="2850" spc="-30" dirty="0">
                <a:solidFill>
                  <a:srgbClr val="FFFFFF"/>
                </a:solidFill>
                <a:latin typeface="Trebuchet MS"/>
                <a:cs typeface="Trebuchet MS"/>
              </a:rPr>
              <a:t>I</a:t>
            </a:r>
            <a:r>
              <a:rPr sz="2850" spc="95" dirty="0">
                <a:solidFill>
                  <a:srgbClr val="FFFFFF"/>
                </a:solidFill>
                <a:latin typeface="Trebuchet MS"/>
                <a:cs typeface="Trebuchet MS"/>
              </a:rPr>
              <a:t>n</a:t>
            </a:r>
            <a:r>
              <a:rPr sz="2850" spc="110" dirty="0">
                <a:solidFill>
                  <a:srgbClr val="FFFFFF"/>
                </a:solidFill>
                <a:latin typeface="Trebuchet MS"/>
                <a:cs typeface="Trebuchet MS"/>
              </a:rPr>
              <a:t>c</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e</a:t>
            </a:r>
            <a:r>
              <a:rPr sz="2850" spc="-495" dirty="0">
                <a:solidFill>
                  <a:srgbClr val="FFFFFF"/>
                </a:solidFill>
                <a:latin typeface="Trebuchet MS"/>
                <a:cs typeface="Trebuchet MS"/>
              </a:rPr>
              <a:t>m</a:t>
            </a:r>
            <a:r>
              <a:rPr sz="2850" spc="-135" dirty="0">
                <a:solidFill>
                  <a:srgbClr val="FFFFFF"/>
                </a:solidFill>
                <a:latin typeface="Trebuchet MS"/>
                <a:cs typeface="Trebuchet MS"/>
              </a:rPr>
              <a:t>e</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pic>
        <p:nvPicPr>
          <p:cNvPr id="23" name="object 23"/>
          <p:cNvPicPr/>
          <p:nvPr/>
        </p:nvPicPr>
        <p:blipFill>
          <a:blip r:embed="rId2" cstate="print"/>
          <a:stretch>
            <a:fillRect/>
          </a:stretch>
        </p:blipFill>
        <p:spPr>
          <a:xfrm>
            <a:off x="6762281" y="5080468"/>
            <a:ext cx="133349" cy="133349"/>
          </a:xfrm>
          <a:prstGeom prst="rect">
            <a:avLst/>
          </a:prstGeom>
        </p:spPr>
      </p:pic>
      <p:sp>
        <p:nvSpPr>
          <p:cNvPr id="24" name="object 24"/>
          <p:cNvSpPr txBox="1"/>
          <p:nvPr/>
        </p:nvSpPr>
        <p:spPr>
          <a:xfrm>
            <a:off x="7082956" y="4810593"/>
            <a:ext cx="4650105" cy="3225800"/>
          </a:xfrm>
          <a:prstGeom prst="rect">
            <a:avLst/>
          </a:prstGeom>
        </p:spPr>
        <p:txBody>
          <a:bodyPr vert="horz" wrap="square" lIns="0" tIns="12065" rIns="0" bIns="0" rtlCol="0">
            <a:spAutoFit/>
          </a:bodyPr>
          <a:lstStyle/>
          <a:p>
            <a:pPr marL="12700" marR="650240">
              <a:lnSpc>
                <a:spcPct val="116700"/>
              </a:lnSpc>
              <a:spcBef>
                <a:spcPts val="95"/>
              </a:spcBef>
            </a:pPr>
            <a:r>
              <a:rPr sz="3000" spc="-50" dirty="0">
                <a:solidFill>
                  <a:srgbClr val="376080"/>
                </a:solidFill>
                <a:latin typeface="Lucida Sans Unicode"/>
                <a:cs typeface="Lucida Sans Unicode"/>
              </a:rPr>
              <a:t>A</a:t>
            </a:r>
            <a:r>
              <a:rPr sz="3000" spc="-165" dirty="0">
                <a:solidFill>
                  <a:srgbClr val="376080"/>
                </a:solidFill>
                <a:latin typeface="Lucida Sans Unicode"/>
                <a:cs typeface="Lucida Sans Unicode"/>
              </a:rPr>
              <a:t> </a:t>
            </a:r>
            <a:r>
              <a:rPr sz="3000" spc="110" dirty="0">
                <a:solidFill>
                  <a:srgbClr val="376080"/>
                </a:solidFill>
                <a:latin typeface="Lucida Sans Unicode"/>
                <a:cs typeface="Lucida Sans Unicode"/>
              </a:rPr>
              <a:t>plan</a:t>
            </a:r>
            <a:r>
              <a:rPr sz="3000" spc="-165" dirty="0">
                <a:solidFill>
                  <a:srgbClr val="376080"/>
                </a:solidFill>
                <a:latin typeface="Lucida Sans Unicode"/>
                <a:cs typeface="Lucida Sans Unicode"/>
              </a:rPr>
              <a:t> </a:t>
            </a:r>
            <a:r>
              <a:rPr sz="3000" spc="130" dirty="0">
                <a:solidFill>
                  <a:srgbClr val="376080"/>
                </a:solidFill>
                <a:latin typeface="Lucida Sans Unicode"/>
                <a:cs typeface="Lucida Sans Unicode"/>
              </a:rPr>
              <a:t>by</a:t>
            </a:r>
            <a:r>
              <a:rPr sz="3000" spc="-165"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65" dirty="0">
                <a:solidFill>
                  <a:srgbClr val="376080"/>
                </a:solidFill>
                <a:latin typeface="Lucida Sans Unicode"/>
                <a:cs typeface="Lucida Sans Unicode"/>
              </a:rPr>
              <a:t> </a:t>
            </a:r>
            <a:r>
              <a:rPr sz="3000" spc="-50" dirty="0">
                <a:solidFill>
                  <a:srgbClr val="376080"/>
                </a:solidFill>
                <a:latin typeface="Lucida Sans Unicode"/>
                <a:cs typeface="Lucida Sans Unicode"/>
              </a:rPr>
              <a:t>for</a:t>
            </a:r>
            <a:r>
              <a:rPr sz="3000" spc="-165" dirty="0">
                <a:solidFill>
                  <a:srgbClr val="376080"/>
                </a:solidFill>
                <a:latin typeface="Lucida Sans Unicode"/>
                <a:cs typeface="Lucida Sans Unicode"/>
              </a:rPr>
              <a:t> </a:t>
            </a:r>
            <a:r>
              <a:rPr sz="3000" spc="70" dirty="0">
                <a:solidFill>
                  <a:srgbClr val="376080"/>
                </a:solidFill>
                <a:latin typeface="Lucida Sans Unicode"/>
                <a:cs typeface="Lucida Sans Unicode"/>
              </a:rPr>
              <a:t>the </a:t>
            </a:r>
            <a:r>
              <a:rPr sz="3000" spc="-935" dirty="0">
                <a:solidFill>
                  <a:srgbClr val="376080"/>
                </a:solidFill>
                <a:latin typeface="Lucida Sans Unicode"/>
                <a:cs typeface="Lucida Sans Unicode"/>
              </a:rPr>
              <a:t> </a:t>
            </a:r>
            <a:r>
              <a:rPr sz="3000" spc="55" dirty="0">
                <a:solidFill>
                  <a:srgbClr val="376080"/>
                </a:solidFill>
                <a:latin typeface="Lucida Sans Unicode"/>
                <a:cs typeface="Lucida Sans Unicode"/>
              </a:rPr>
              <a:t>Developers</a:t>
            </a:r>
            <a:endParaRPr sz="3000">
              <a:latin typeface="Lucida Sans Unicode"/>
              <a:cs typeface="Lucida Sans Unicode"/>
            </a:endParaRPr>
          </a:p>
          <a:p>
            <a:pPr marL="12700" marR="5080">
              <a:lnSpc>
                <a:spcPts val="4200"/>
              </a:lnSpc>
              <a:spcBef>
                <a:spcPts val="240"/>
              </a:spcBef>
            </a:pPr>
            <a:r>
              <a:rPr sz="3000" spc="125" dirty="0">
                <a:solidFill>
                  <a:srgbClr val="376080"/>
                </a:solidFill>
                <a:latin typeface="Lucida Sans Unicode"/>
                <a:cs typeface="Lucida Sans Unicode"/>
              </a:rPr>
              <a:t>Updated</a:t>
            </a:r>
            <a:r>
              <a:rPr sz="3000" spc="-175" dirty="0">
                <a:solidFill>
                  <a:srgbClr val="376080"/>
                </a:solidFill>
                <a:latin typeface="Lucida Sans Unicode"/>
                <a:cs typeface="Lucida Sans Unicode"/>
              </a:rPr>
              <a:t> </a:t>
            </a:r>
            <a:r>
              <a:rPr sz="3000" spc="35" dirty="0">
                <a:solidFill>
                  <a:srgbClr val="376080"/>
                </a:solidFill>
                <a:latin typeface="Lucida Sans Unicode"/>
                <a:cs typeface="Lucida Sans Unicode"/>
              </a:rPr>
              <a:t>throughout</a:t>
            </a:r>
            <a:r>
              <a:rPr sz="3000" spc="-175" dirty="0">
                <a:solidFill>
                  <a:srgbClr val="376080"/>
                </a:solidFill>
                <a:latin typeface="Lucida Sans Unicode"/>
                <a:cs typeface="Lucida Sans Unicode"/>
              </a:rPr>
              <a:t> </a:t>
            </a:r>
            <a:r>
              <a:rPr sz="3000" spc="70" dirty="0">
                <a:solidFill>
                  <a:srgbClr val="376080"/>
                </a:solidFill>
                <a:latin typeface="Lucida Sans Unicode"/>
                <a:cs typeface="Lucida Sans Unicode"/>
              </a:rPr>
              <a:t>the </a:t>
            </a:r>
            <a:r>
              <a:rPr sz="3000" spc="-940"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endParaRPr sz="3000">
              <a:latin typeface="Lucida Sans Unicode"/>
              <a:cs typeface="Lucida Sans Unicode"/>
            </a:endParaRPr>
          </a:p>
          <a:p>
            <a:pPr marL="12700" marR="1889760">
              <a:lnSpc>
                <a:spcPts val="4200"/>
              </a:lnSpc>
            </a:pPr>
            <a:r>
              <a:rPr sz="3000" spc="25" dirty="0">
                <a:solidFill>
                  <a:srgbClr val="376080"/>
                </a:solidFill>
                <a:latin typeface="Lucida Sans Unicode"/>
                <a:cs typeface="Lucida Sans Unicode"/>
              </a:rPr>
              <a:t>Developer’s </a:t>
            </a:r>
            <a:r>
              <a:rPr sz="3000" spc="3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280" dirty="0">
                <a:solidFill>
                  <a:srgbClr val="376080"/>
                </a:solidFill>
                <a:latin typeface="Lucida Sans Unicode"/>
                <a:cs typeface="Lucida Sans Unicode"/>
              </a:rPr>
              <a:t>cc</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un</a:t>
            </a:r>
            <a:r>
              <a:rPr sz="3000" spc="-35" dirty="0">
                <a:solidFill>
                  <a:srgbClr val="376080"/>
                </a:solidFill>
                <a:latin typeface="Lucida Sans Unicode"/>
                <a:cs typeface="Lucida Sans Unicode"/>
              </a:rPr>
              <a:t>t</a:t>
            </a:r>
            <a:r>
              <a:rPr sz="3000" spc="370" dirty="0">
                <a:solidFill>
                  <a:srgbClr val="376080"/>
                </a:solidFill>
                <a:latin typeface="Lucida Sans Unicode"/>
                <a:cs typeface="Lucida Sans Unicode"/>
              </a:rPr>
              <a:t>a</a:t>
            </a:r>
            <a:r>
              <a:rPr sz="3000" spc="135" dirty="0">
                <a:solidFill>
                  <a:srgbClr val="376080"/>
                </a:solidFill>
                <a:latin typeface="Lucida Sans Unicode"/>
                <a:cs typeface="Lucida Sans Unicode"/>
              </a:rPr>
              <a:t>b</a:t>
            </a:r>
            <a:r>
              <a:rPr sz="3000" spc="-130" dirty="0">
                <a:solidFill>
                  <a:srgbClr val="376080"/>
                </a:solidFill>
                <a:latin typeface="Lucida Sans Unicode"/>
                <a:cs typeface="Lucida Sans Unicode"/>
              </a:rPr>
              <a:t>ili</a:t>
            </a:r>
            <a:r>
              <a:rPr sz="3000" spc="-35" dirty="0">
                <a:solidFill>
                  <a:srgbClr val="376080"/>
                </a:solidFill>
                <a:latin typeface="Lucida Sans Unicode"/>
                <a:cs typeface="Lucida Sans Unicode"/>
              </a:rPr>
              <a:t>t</a:t>
            </a:r>
            <a:r>
              <a:rPr sz="3000" spc="120" dirty="0">
                <a:solidFill>
                  <a:srgbClr val="376080"/>
                </a:solidFill>
                <a:latin typeface="Lucida Sans Unicode"/>
                <a:cs typeface="Lucida Sans Unicode"/>
              </a:rPr>
              <a:t>y</a:t>
            </a:r>
            <a:endParaRPr sz="3000">
              <a:latin typeface="Lucida Sans Unicode"/>
              <a:cs typeface="Lucida Sans Unicode"/>
            </a:endParaRPr>
          </a:p>
        </p:txBody>
      </p:sp>
      <p:pic>
        <p:nvPicPr>
          <p:cNvPr id="25" name="object 25"/>
          <p:cNvPicPr/>
          <p:nvPr/>
        </p:nvPicPr>
        <p:blipFill>
          <a:blip r:embed="rId3" cstate="print"/>
          <a:stretch>
            <a:fillRect/>
          </a:stretch>
        </p:blipFill>
        <p:spPr>
          <a:xfrm>
            <a:off x="6762281" y="6147268"/>
            <a:ext cx="133349" cy="133349"/>
          </a:xfrm>
          <a:prstGeom prst="rect">
            <a:avLst/>
          </a:prstGeom>
        </p:spPr>
      </p:pic>
      <p:pic>
        <p:nvPicPr>
          <p:cNvPr id="26" name="object 26"/>
          <p:cNvPicPr/>
          <p:nvPr/>
        </p:nvPicPr>
        <p:blipFill>
          <a:blip r:embed="rId4" cstate="print"/>
          <a:stretch>
            <a:fillRect/>
          </a:stretch>
        </p:blipFill>
        <p:spPr>
          <a:xfrm>
            <a:off x="6762281" y="7214068"/>
            <a:ext cx="133349" cy="133349"/>
          </a:xfrm>
          <a:prstGeom prst="rect">
            <a:avLst/>
          </a:prstGeom>
        </p:spPr>
      </p:pic>
      <p:pic>
        <p:nvPicPr>
          <p:cNvPr id="27" name="object 27"/>
          <p:cNvPicPr/>
          <p:nvPr/>
        </p:nvPicPr>
        <p:blipFill>
          <a:blip r:embed="rId5" cstate="print"/>
          <a:stretch>
            <a:fillRect/>
          </a:stretch>
        </p:blipFill>
        <p:spPr>
          <a:xfrm>
            <a:off x="12908858" y="5080468"/>
            <a:ext cx="133349" cy="133349"/>
          </a:xfrm>
          <a:prstGeom prst="rect">
            <a:avLst/>
          </a:prstGeom>
        </p:spPr>
      </p:pic>
      <p:sp>
        <p:nvSpPr>
          <p:cNvPr id="28" name="object 28"/>
          <p:cNvSpPr txBox="1"/>
          <p:nvPr/>
        </p:nvSpPr>
        <p:spPr>
          <a:xfrm>
            <a:off x="13229533" y="4810593"/>
            <a:ext cx="4736465" cy="4292600"/>
          </a:xfrm>
          <a:prstGeom prst="rect">
            <a:avLst/>
          </a:prstGeom>
        </p:spPr>
        <p:txBody>
          <a:bodyPr vert="horz" wrap="square" lIns="0" tIns="12065" rIns="0" bIns="0" rtlCol="0">
            <a:spAutoFit/>
          </a:bodyPr>
          <a:lstStyle/>
          <a:p>
            <a:pPr marL="12700" marR="1154430">
              <a:lnSpc>
                <a:spcPct val="116700"/>
              </a:lnSpc>
              <a:spcBef>
                <a:spcPts val="95"/>
              </a:spcBef>
            </a:pPr>
            <a:r>
              <a:rPr sz="3000" spc="155" dirty="0">
                <a:solidFill>
                  <a:srgbClr val="376080"/>
                </a:solidFill>
                <a:latin typeface="Lucida Sans Unicode"/>
                <a:cs typeface="Lucida Sans Unicode"/>
              </a:rPr>
              <a:t>Each </a:t>
            </a:r>
            <a:r>
              <a:rPr sz="3000" spc="85" dirty="0">
                <a:solidFill>
                  <a:srgbClr val="376080"/>
                </a:solidFill>
                <a:latin typeface="Lucida Sans Unicode"/>
                <a:cs typeface="Lucida Sans Unicode"/>
              </a:rPr>
              <a:t>Increment </a:t>
            </a:r>
            <a:r>
              <a:rPr sz="3000" spc="-50" dirty="0">
                <a:solidFill>
                  <a:srgbClr val="376080"/>
                </a:solidFill>
                <a:latin typeface="Lucida Sans Unicode"/>
                <a:cs typeface="Lucida Sans Unicode"/>
              </a:rPr>
              <a:t>is </a:t>
            </a:r>
            <a:r>
              <a:rPr sz="3000" spc="-935" dirty="0">
                <a:solidFill>
                  <a:srgbClr val="376080"/>
                </a:solidFill>
                <a:latin typeface="Lucida Sans Unicode"/>
                <a:cs typeface="Lucida Sans Unicode"/>
              </a:rPr>
              <a:t> </a:t>
            </a:r>
            <a:r>
              <a:rPr sz="3000" spc="85" dirty="0">
                <a:solidFill>
                  <a:srgbClr val="376080"/>
                </a:solidFill>
                <a:latin typeface="Lucida Sans Unicode"/>
                <a:cs typeface="Lucida Sans Unicode"/>
              </a:rPr>
              <a:t>additive</a:t>
            </a:r>
            <a:r>
              <a:rPr sz="3000" spc="-17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70" dirty="0">
                <a:solidFill>
                  <a:srgbClr val="376080"/>
                </a:solidFill>
                <a:latin typeface="Lucida Sans Unicode"/>
                <a:cs typeface="Lucida Sans Unicode"/>
              </a:rPr>
              <a:t> </a:t>
            </a:r>
            <a:r>
              <a:rPr sz="3000" spc="35" dirty="0">
                <a:solidFill>
                  <a:srgbClr val="376080"/>
                </a:solidFill>
                <a:latin typeface="Lucida Sans Unicode"/>
                <a:cs typeface="Lucida Sans Unicode"/>
              </a:rPr>
              <a:t>all</a:t>
            </a:r>
            <a:r>
              <a:rPr sz="3000" spc="-170" dirty="0">
                <a:solidFill>
                  <a:srgbClr val="376080"/>
                </a:solidFill>
                <a:latin typeface="Lucida Sans Unicode"/>
                <a:cs typeface="Lucida Sans Unicode"/>
              </a:rPr>
              <a:t> </a:t>
            </a:r>
            <a:r>
              <a:rPr sz="3000" spc="-30" dirty="0">
                <a:solidFill>
                  <a:srgbClr val="376080"/>
                </a:solidFill>
                <a:latin typeface="Lucida Sans Unicode"/>
                <a:cs typeface="Lucida Sans Unicode"/>
              </a:rPr>
              <a:t>prior </a:t>
            </a:r>
            <a:r>
              <a:rPr sz="3000" spc="-935" dirty="0">
                <a:solidFill>
                  <a:srgbClr val="376080"/>
                </a:solidFill>
                <a:latin typeface="Lucida Sans Unicode"/>
                <a:cs typeface="Lucida Sans Unicode"/>
              </a:rPr>
              <a:t> </a:t>
            </a:r>
            <a:r>
              <a:rPr sz="3000" spc="45" dirty="0">
                <a:solidFill>
                  <a:srgbClr val="376080"/>
                </a:solidFill>
                <a:latin typeface="Lucida Sans Unicode"/>
                <a:cs typeface="Lucida Sans Unicode"/>
              </a:rPr>
              <a:t>Increments.</a:t>
            </a:r>
            <a:endParaRPr sz="3000">
              <a:latin typeface="Lucida Sans Unicode"/>
              <a:cs typeface="Lucida Sans Unicode"/>
            </a:endParaRPr>
          </a:p>
          <a:p>
            <a:pPr marL="12700" marR="5080">
              <a:lnSpc>
                <a:spcPts val="4200"/>
              </a:lnSpc>
              <a:spcBef>
                <a:spcPts val="240"/>
              </a:spcBef>
            </a:pPr>
            <a:r>
              <a:rPr sz="3000" spc="-5" dirty="0">
                <a:solidFill>
                  <a:srgbClr val="376080"/>
                </a:solidFill>
                <a:latin typeface="Lucida Sans Unicode"/>
                <a:cs typeface="Lucida Sans Unicode"/>
              </a:rPr>
              <a:t>Multiple</a:t>
            </a:r>
            <a:r>
              <a:rPr sz="3000" spc="-180" dirty="0">
                <a:solidFill>
                  <a:srgbClr val="376080"/>
                </a:solidFill>
                <a:latin typeface="Lucida Sans Unicode"/>
                <a:cs typeface="Lucida Sans Unicode"/>
              </a:rPr>
              <a:t> </a:t>
            </a:r>
            <a:r>
              <a:rPr sz="3000" spc="80" dirty="0">
                <a:solidFill>
                  <a:srgbClr val="376080"/>
                </a:solidFill>
                <a:latin typeface="Lucida Sans Unicode"/>
                <a:cs typeface="Lucida Sans Unicode"/>
              </a:rPr>
              <a:t>Increments</a:t>
            </a:r>
            <a:r>
              <a:rPr sz="3000" spc="-175" dirty="0">
                <a:solidFill>
                  <a:srgbClr val="376080"/>
                </a:solidFill>
                <a:latin typeface="Lucida Sans Unicode"/>
                <a:cs typeface="Lucida Sans Unicode"/>
              </a:rPr>
              <a:t> </a:t>
            </a:r>
            <a:r>
              <a:rPr sz="3000" spc="260" dirty="0">
                <a:solidFill>
                  <a:srgbClr val="376080"/>
                </a:solidFill>
                <a:latin typeface="Lucida Sans Unicode"/>
                <a:cs typeface="Lucida Sans Unicode"/>
              </a:rPr>
              <a:t>may </a:t>
            </a:r>
            <a:r>
              <a:rPr sz="3000" spc="-930" dirty="0">
                <a:solidFill>
                  <a:srgbClr val="376080"/>
                </a:solidFill>
                <a:latin typeface="Lucida Sans Unicode"/>
                <a:cs typeface="Lucida Sans Unicode"/>
              </a:rPr>
              <a:t> </a:t>
            </a:r>
            <a:r>
              <a:rPr sz="3000" spc="160" dirty="0">
                <a:solidFill>
                  <a:srgbClr val="376080"/>
                </a:solidFill>
                <a:latin typeface="Lucida Sans Unicode"/>
                <a:cs typeface="Lucida Sans Unicode"/>
              </a:rPr>
              <a:t>be </a:t>
            </a:r>
            <a:r>
              <a:rPr sz="3000" spc="145" dirty="0">
                <a:solidFill>
                  <a:srgbClr val="376080"/>
                </a:solidFill>
                <a:latin typeface="Lucida Sans Unicode"/>
                <a:cs typeface="Lucida Sans Unicode"/>
              </a:rPr>
              <a:t>created </a:t>
            </a:r>
            <a:r>
              <a:rPr sz="3000" spc="-5" dirty="0">
                <a:solidFill>
                  <a:srgbClr val="376080"/>
                </a:solidFill>
                <a:latin typeface="Lucida Sans Unicode"/>
                <a:cs typeface="Lucida Sans Unicode"/>
              </a:rPr>
              <a:t>within </a:t>
            </a:r>
            <a:r>
              <a:rPr sz="3000" spc="370" dirty="0">
                <a:solidFill>
                  <a:srgbClr val="376080"/>
                </a:solidFill>
                <a:latin typeface="Lucida Sans Unicode"/>
                <a:cs typeface="Lucida Sans Unicode"/>
              </a:rPr>
              <a:t>a </a:t>
            </a:r>
            <a:r>
              <a:rPr sz="3000" spc="375" dirty="0">
                <a:solidFill>
                  <a:srgbClr val="376080"/>
                </a:solidFill>
                <a:latin typeface="Lucida Sans Unicode"/>
                <a:cs typeface="Lucida Sans Unicode"/>
              </a:rPr>
              <a:t> </a:t>
            </a:r>
            <a:r>
              <a:rPr sz="3000" spc="-35" dirty="0">
                <a:solidFill>
                  <a:srgbClr val="376080"/>
                </a:solidFill>
                <a:latin typeface="Lucida Sans Unicode"/>
                <a:cs typeface="Lucida Sans Unicode"/>
              </a:rPr>
              <a:t>Sprint.</a:t>
            </a:r>
            <a:endParaRPr sz="3000">
              <a:latin typeface="Lucida Sans Unicode"/>
              <a:cs typeface="Lucida Sans Unicode"/>
            </a:endParaRPr>
          </a:p>
          <a:p>
            <a:pPr marL="12700" marR="1287145">
              <a:lnSpc>
                <a:spcPts val="4200"/>
              </a:lnSpc>
            </a:pPr>
            <a:r>
              <a:rPr sz="3000" spc="55" dirty="0">
                <a:solidFill>
                  <a:srgbClr val="376080"/>
                </a:solidFill>
                <a:latin typeface="Lucida Sans Unicode"/>
                <a:cs typeface="Lucida Sans Unicode"/>
              </a:rPr>
              <a:t>Should </a:t>
            </a:r>
            <a:r>
              <a:rPr sz="3000" spc="155" dirty="0">
                <a:solidFill>
                  <a:srgbClr val="376080"/>
                </a:solidFill>
                <a:latin typeface="Lucida Sans Unicode"/>
                <a:cs typeface="Lucida Sans Unicode"/>
              </a:rPr>
              <a:t>meet </a:t>
            </a:r>
            <a:r>
              <a:rPr sz="3000" spc="70" dirty="0">
                <a:solidFill>
                  <a:srgbClr val="376080"/>
                </a:solidFill>
                <a:latin typeface="Lucida Sans Unicode"/>
                <a:cs typeface="Lucida Sans Unicode"/>
              </a:rPr>
              <a:t>the </a:t>
            </a:r>
            <a:r>
              <a:rPr sz="3000" spc="75" dirty="0">
                <a:solidFill>
                  <a:srgbClr val="376080"/>
                </a:solidFill>
                <a:latin typeface="Lucida Sans Unicode"/>
                <a:cs typeface="Lucida Sans Unicode"/>
              </a:rPr>
              <a:t> </a:t>
            </a:r>
            <a:r>
              <a:rPr sz="3000" spc="-30" dirty="0">
                <a:solidFill>
                  <a:srgbClr val="376080"/>
                </a:solidFill>
                <a:latin typeface="Lucida Sans Unicode"/>
                <a:cs typeface="Lucida Sans Unicode"/>
              </a:rPr>
              <a:t>Definition</a:t>
            </a:r>
            <a:r>
              <a:rPr sz="3000" spc="-190"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85" dirty="0">
                <a:solidFill>
                  <a:srgbClr val="376080"/>
                </a:solidFill>
                <a:latin typeface="Lucida Sans Unicode"/>
                <a:cs typeface="Lucida Sans Unicode"/>
              </a:rPr>
              <a:t> </a:t>
            </a:r>
            <a:r>
              <a:rPr sz="3000" spc="-25" dirty="0">
                <a:solidFill>
                  <a:srgbClr val="376080"/>
                </a:solidFill>
                <a:latin typeface="Lucida Sans Unicode"/>
                <a:cs typeface="Lucida Sans Unicode"/>
              </a:rPr>
              <a:t>Done.</a:t>
            </a:r>
            <a:endParaRPr sz="3000">
              <a:latin typeface="Lucida Sans Unicode"/>
              <a:cs typeface="Lucida Sans Unicode"/>
            </a:endParaRPr>
          </a:p>
        </p:txBody>
      </p:sp>
      <p:pic>
        <p:nvPicPr>
          <p:cNvPr id="29" name="object 29"/>
          <p:cNvPicPr/>
          <p:nvPr/>
        </p:nvPicPr>
        <p:blipFill>
          <a:blip r:embed="rId6" cstate="print"/>
          <a:stretch>
            <a:fillRect/>
          </a:stretch>
        </p:blipFill>
        <p:spPr>
          <a:xfrm>
            <a:off x="12908858" y="6680668"/>
            <a:ext cx="133349" cy="133349"/>
          </a:xfrm>
          <a:prstGeom prst="rect">
            <a:avLst/>
          </a:prstGeom>
        </p:spPr>
      </p:pic>
      <p:pic>
        <p:nvPicPr>
          <p:cNvPr id="30" name="object 30"/>
          <p:cNvPicPr/>
          <p:nvPr/>
        </p:nvPicPr>
        <p:blipFill>
          <a:blip r:embed="rId6" cstate="print"/>
          <a:stretch>
            <a:fillRect/>
          </a:stretch>
        </p:blipFill>
        <p:spPr>
          <a:xfrm>
            <a:off x="12908858" y="8280868"/>
            <a:ext cx="133349" cy="1333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83423" y="3261702"/>
            <a:ext cx="1502410" cy="1137920"/>
          </a:xfrm>
          <a:custGeom>
            <a:avLst/>
            <a:gdLst/>
            <a:ahLst/>
            <a:cxnLst/>
            <a:rect l="l" t="t" r="r" b="b"/>
            <a:pathLst>
              <a:path w="1502410" h="1137920">
                <a:moveTo>
                  <a:pt x="1502359" y="97320"/>
                </a:moveTo>
                <a:lnTo>
                  <a:pt x="1499908" y="63868"/>
                </a:lnTo>
                <a:lnTo>
                  <a:pt x="1484299" y="32766"/>
                </a:lnTo>
                <a:lnTo>
                  <a:pt x="1457883" y="10261"/>
                </a:lnTo>
                <a:lnTo>
                  <a:pt x="1425930" y="0"/>
                </a:lnTo>
                <a:lnTo>
                  <a:pt x="1392428" y="2463"/>
                </a:lnTo>
                <a:lnTo>
                  <a:pt x="1361389" y="18059"/>
                </a:lnTo>
                <a:lnTo>
                  <a:pt x="1050582" y="262623"/>
                </a:lnTo>
                <a:lnTo>
                  <a:pt x="1050582" y="262318"/>
                </a:lnTo>
                <a:lnTo>
                  <a:pt x="1050582" y="174777"/>
                </a:lnTo>
                <a:lnTo>
                  <a:pt x="1043698" y="140703"/>
                </a:lnTo>
                <a:lnTo>
                  <a:pt x="1024928" y="112877"/>
                </a:lnTo>
                <a:lnTo>
                  <a:pt x="997102" y="94107"/>
                </a:lnTo>
                <a:lnTo>
                  <a:pt x="963041" y="87223"/>
                </a:lnTo>
                <a:lnTo>
                  <a:pt x="875487" y="87223"/>
                </a:lnTo>
                <a:lnTo>
                  <a:pt x="875487" y="262318"/>
                </a:lnTo>
                <a:lnTo>
                  <a:pt x="875487" y="400405"/>
                </a:lnTo>
                <a:lnTo>
                  <a:pt x="556285" y="651560"/>
                </a:lnTo>
                <a:lnTo>
                  <a:pt x="436168" y="406082"/>
                </a:lnTo>
                <a:lnTo>
                  <a:pt x="414985" y="378561"/>
                </a:lnTo>
                <a:lnTo>
                  <a:pt x="385940" y="361797"/>
                </a:lnTo>
                <a:lnTo>
                  <a:pt x="352717" y="357149"/>
                </a:lnTo>
                <a:lnTo>
                  <a:pt x="319024" y="365975"/>
                </a:lnTo>
                <a:lnTo>
                  <a:pt x="291465" y="387184"/>
                </a:lnTo>
                <a:lnTo>
                  <a:pt x="274751" y="416280"/>
                </a:lnTo>
                <a:lnTo>
                  <a:pt x="270154" y="449503"/>
                </a:lnTo>
                <a:lnTo>
                  <a:pt x="278930" y="483120"/>
                </a:lnTo>
                <a:lnTo>
                  <a:pt x="446671" y="825957"/>
                </a:lnTo>
                <a:lnTo>
                  <a:pt x="471017" y="856030"/>
                </a:lnTo>
                <a:lnTo>
                  <a:pt x="512165" y="874471"/>
                </a:lnTo>
                <a:lnTo>
                  <a:pt x="525297" y="875169"/>
                </a:lnTo>
                <a:lnTo>
                  <a:pt x="539750" y="873950"/>
                </a:lnTo>
                <a:lnTo>
                  <a:pt x="553783" y="870356"/>
                </a:lnTo>
                <a:lnTo>
                  <a:pt x="567105" y="864374"/>
                </a:lnTo>
                <a:lnTo>
                  <a:pt x="579399" y="856081"/>
                </a:lnTo>
                <a:lnTo>
                  <a:pt x="875487" y="623125"/>
                </a:lnTo>
                <a:lnTo>
                  <a:pt x="875487" y="962710"/>
                </a:lnTo>
                <a:lnTo>
                  <a:pt x="175094" y="962710"/>
                </a:lnTo>
                <a:lnTo>
                  <a:pt x="175094" y="262318"/>
                </a:lnTo>
                <a:lnTo>
                  <a:pt x="875487" y="262318"/>
                </a:lnTo>
                <a:lnTo>
                  <a:pt x="875487" y="87223"/>
                </a:lnTo>
                <a:lnTo>
                  <a:pt x="87541" y="87223"/>
                </a:lnTo>
                <a:lnTo>
                  <a:pt x="53479" y="94107"/>
                </a:lnTo>
                <a:lnTo>
                  <a:pt x="25654" y="112877"/>
                </a:lnTo>
                <a:lnTo>
                  <a:pt x="6883" y="140703"/>
                </a:lnTo>
                <a:lnTo>
                  <a:pt x="0" y="174777"/>
                </a:lnTo>
                <a:lnTo>
                  <a:pt x="0" y="1050264"/>
                </a:lnTo>
                <a:lnTo>
                  <a:pt x="6883" y="1084262"/>
                </a:lnTo>
                <a:lnTo>
                  <a:pt x="25654" y="1112100"/>
                </a:lnTo>
                <a:lnTo>
                  <a:pt x="53479" y="1130909"/>
                </a:lnTo>
                <a:lnTo>
                  <a:pt x="87541" y="1137818"/>
                </a:lnTo>
                <a:lnTo>
                  <a:pt x="963041" y="1137818"/>
                </a:lnTo>
                <a:lnTo>
                  <a:pt x="997102" y="1130909"/>
                </a:lnTo>
                <a:lnTo>
                  <a:pt x="1024928" y="1112100"/>
                </a:lnTo>
                <a:lnTo>
                  <a:pt x="1043698" y="1084262"/>
                </a:lnTo>
                <a:lnTo>
                  <a:pt x="1050582" y="1050264"/>
                </a:lnTo>
                <a:lnTo>
                  <a:pt x="1050582" y="962710"/>
                </a:lnTo>
                <a:lnTo>
                  <a:pt x="1050582" y="485368"/>
                </a:lnTo>
                <a:lnTo>
                  <a:pt x="1469593" y="155689"/>
                </a:lnTo>
                <a:lnTo>
                  <a:pt x="1492110" y="129222"/>
                </a:lnTo>
                <a:lnTo>
                  <a:pt x="1502359" y="97320"/>
                </a:lnTo>
                <a:close/>
              </a:path>
            </a:pathLst>
          </a:custGeom>
          <a:solidFill>
            <a:srgbClr val="236699"/>
          </a:solidFill>
        </p:spPr>
        <p:txBody>
          <a:bodyPr wrap="square" lIns="0" tIns="0" rIns="0" bIns="0" rtlCol="0"/>
          <a:lstStyle/>
          <a:p>
            <a:endParaRPr/>
          </a:p>
        </p:txBody>
      </p:sp>
      <p:sp>
        <p:nvSpPr>
          <p:cNvPr id="3" name="object 3"/>
          <p:cNvSpPr/>
          <p:nvPr/>
        </p:nvSpPr>
        <p:spPr>
          <a:xfrm>
            <a:off x="1283423" y="4662385"/>
            <a:ext cx="1502410" cy="1137920"/>
          </a:xfrm>
          <a:custGeom>
            <a:avLst/>
            <a:gdLst/>
            <a:ahLst/>
            <a:cxnLst/>
            <a:rect l="l" t="t" r="r" b="b"/>
            <a:pathLst>
              <a:path w="1502410" h="1137920">
                <a:moveTo>
                  <a:pt x="1502359" y="97243"/>
                </a:moveTo>
                <a:lnTo>
                  <a:pt x="1499908" y="63792"/>
                </a:lnTo>
                <a:lnTo>
                  <a:pt x="1484299" y="32689"/>
                </a:lnTo>
                <a:lnTo>
                  <a:pt x="1457883" y="10248"/>
                </a:lnTo>
                <a:lnTo>
                  <a:pt x="1425930" y="0"/>
                </a:lnTo>
                <a:lnTo>
                  <a:pt x="1392428" y="2413"/>
                </a:lnTo>
                <a:lnTo>
                  <a:pt x="1361389" y="17983"/>
                </a:lnTo>
                <a:lnTo>
                  <a:pt x="1050582" y="262547"/>
                </a:lnTo>
                <a:lnTo>
                  <a:pt x="1050582" y="262420"/>
                </a:lnTo>
                <a:lnTo>
                  <a:pt x="1050582" y="174879"/>
                </a:lnTo>
                <a:lnTo>
                  <a:pt x="1043698" y="140804"/>
                </a:lnTo>
                <a:lnTo>
                  <a:pt x="1024928" y="112979"/>
                </a:lnTo>
                <a:lnTo>
                  <a:pt x="997102" y="94208"/>
                </a:lnTo>
                <a:lnTo>
                  <a:pt x="963041" y="87325"/>
                </a:lnTo>
                <a:lnTo>
                  <a:pt x="875487" y="87325"/>
                </a:lnTo>
                <a:lnTo>
                  <a:pt x="875487" y="262420"/>
                </a:lnTo>
                <a:lnTo>
                  <a:pt x="875487" y="400329"/>
                </a:lnTo>
                <a:lnTo>
                  <a:pt x="556285" y="651484"/>
                </a:lnTo>
                <a:lnTo>
                  <a:pt x="436168" y="406006"/>
                </a:lnTo>
                <a:lnTo>
                  <a:pt x="414985" y="378409"/>
                </a:lnTo>
                <a:lnTo>
                  <a:pt x="385940" y="361657"/>
                </a:lnTo>
                <a:lnTo>
                  <a:pt x="352717" y="357047"/>
                </a:lnTo>
                <a:lnTo>
                  <a:pt x="319024" y="365912"/>
                </a:lnTo>
                <a:lnTo>
                  <a:pt x="291465" y="387108"/>
                </a:lnTo>
                <a:lnTo>
                  <a:pt x="274751" y="416204"/>
                </a:lnTo>
                <a:lnTo>
                  <a:pt x="270154" y="449427"/>
                </a:lnTo>
                <a:lnTo>
                  <a:pt x="278930" y="483044"/>
                </a:lnTo>
                <a:lnTo>
                  <a:pt x="446671" y="825893"/>
                </a:lnTo>
                <a:lnTo>
                  <a:pt x="471017" y="856119"/>
                </a:lnTo>
                <a:lnTo>
                  <a:pt x="505853" y="872820"/>
                </a:lnTo>
                <a:lnTo>
                  <a:pt x="518807" y="875271"/>
                </a:lnTo>
                <a:lnTo>
                  <a:pt x="525297" y="875271"/>
                </a:lnTo>
                <a:lnTo>
                  <a:pt x="567105" y="864412"/>
                </a:lnTo>
                <a:lnTo>
                  <a:pt x="839330" y="651484"/>
                </a:lnTo>
                <a:lnTo>
                  <a:pt x="875487" y="623049"/>
                </a:lnTo>
                <a:lnTo>
                  <a:pt x="875487" y="962812"/>
                </a:lnTo>
                <a:lnTo>
                  <a:pt x="175094" y="962812"/>
                </a:lnTo>
                <a:lnTo>
                  <a:pt x="175094" y="262420"/>
                </a:lnTo>
                <a:lnTo>
                  <a:pt x="875487" y="262420"/>
                </a:lnTo>
                <a:lnTo>
                  <a:pt x="875487" y="87325"/>
                </a:lnTo>
                <a:lnTo>
                  <a:pt x="87541" y="87325"/>
                </a:lnTo>
                <a:lnTo>
                  <a:pt x="53479" y="94208"/>
                </a:lnTo>
                <a:lnTo>
                  <a:pt x="25654" y="112979"/>
                </a:lnTo>
                <a:lnTo>
                  <a:pt x="6883" y="140804"/>
                </a:lnTo>
                <a:lnTo>
                  <a:pt x="0" y="174879"/>
                </a:lnTo>
                <a:lnTo>
                  <a:pt x="0" y="1050366"/>
                </a:lnTo>
                <a:lnTo>
                  <a:pt x="6883" y="1084351"/>
                </a:lnTo>
                <a:lnTo>
                  <a:pt x="25654" y="1112189"/>
                </a:lnTo>
                <a:lnTo>
                  <a:pt x="53479" y="1130998"/>
                </a:lnTo>
                <a:lnTo>
                  <a:pt x="87541" y="1137907"/>
                </a:lnTo>
                <a:lnTo>
                  <a:pt x="963041" y="1137907"/>
                </a:lnTo>
                <a:lnTo>
                  <a:pt x="997102" y="1130998"/>
                </a:lnTo>
                <a:lnTo>
                  <a:pt x="1024928" y="1112189"/>
                </a:lnTo>
                <a:lnTo>
                  <a:pt x="1043698" y="1084351"/>
                </a:lnTo>
                <a:lnTo>
                  <a:pt x="1050582" y="1050366"/>
                </a:lnTo>
                <a:lnTo>
                  <a:pt x="1050582" y="962812"/>
                </a:lnTo>
                <a:lnTo>
                  <a:pt x="1050582" y="485279"/>
                </a:lnTo>
                <a:lnTo>
                  <a:pt x="1469593" y="155613"/>
                </a:lnTo>
                <a:lnTo>
                  <a:pt x="1492110" y="129146"/>
                </a:lnTo>
                <a:lnTo>
                  <a:pt x="1502359" y="97243"/>
                </a:lnTo>
                <a:close/>
              </a:path>
            </a:pathLst>
          </a:custGeom>
          <a:solidFill>
            <a:srgbClr val="236699"/>
          </a:solidFill>
        </p:spPr>
        <p:txBody>
          <a:bodyPr wrap="square" lIns="0" tIns="0" rIns="0" bIns="0" rtlCol="0"/>
          <a:lstStyle/>
          <a:p>
            <a:endParaRPr/>
          </a:p>
        </p:txBody>
      </p:sp>
      <p:sp>
        <p:nvSpPr>
          <p:cNvPr id="4" name="object 4"/>
          <p:cNvSpPr/>
          <p:nvPr/>
        </p:nvSpPr>
        <p:spPr>
          <a:xfrm>
            <a:off x="1283428" y="6150487"/>
            <a:ext cx="1050925" cy="1050925"/>
          </a:xfrm>
          <a:custGeom>
            <a:avLst/>
            <a:gdLst/>
            <a:ahLst/>
            <a:cxnLst/>
            <a:rect l="l" t="t" r="r" b="b"/>
            <a:pathLst>
              <a:path w="1050925" h="1050925">
                <a:moveTo>
                  <a:pt x="963038" y="1050587"/>
                </a:moveTo>
                <a:lnTo>
                  <a:pt x="87548" y="1050587"/>
                </a:lnTo>
                <a:lnTo>
                  <a:pt x="53481" y="1043678"/>
                </a:lnTo>
                <a:lnTo>
                  <a:pt x="25651" y="1024869"/>
                </a:lnTo>
                <a:lnTo>
                  <a:pt x="6883" y="997031"/>
                </a:lnTo>
                <a:lnTo>
                  <a:pt x="0" y="963038"/>
                </a:lnTo>
                <a:lnTo>
                  <a:pt x="0" y="87548"/>
                </a:lnTo>
                <a:lnTo>
                  <a:pt x="6883" y="53481"/>
                </a:lnTo>
                <a:lnTo>
                  <a:pt x="25651" y="25651"/>
                </a:lnTo>
                <a:lnTo>
                  <a:pt x="53481" y="6883"/>
                </a:lnTo>
                <a:lnTo>
                  <a:pt x="87548" y="0"/>
                </a:lnTo>
                <a:lnTo>
                  <a:pt x="963038" y="0"/>
                </a:lnTo>
                <a:lnTo>
                  <a:pt x="997105" y="6883"/>
                </a:lnTo>
                <a:lnTo>
                  <a:pt x="1024935" y="25651"/>
                </a:lnTo>
                <a:lnTo>
                  <a:pt x="1043703" y="53481"/>
                </a:lnTo>
                <a:lnTo>
                  <a:pt x="1050587" y="87548"/>
                </a:lnTo>
                <a:lnTo>
                  <a:pt x="1050587" y="175097"/>
                </a:lnTo>
                <a:lnTo>
                  <a:pt x="175097" y="175097"/>
                </a:lnTo>
                <a:lnTo>
                  <a:pt x="175097" y="875489"/>
                </a:lnTo>
                <a:lnTo>
                  <a:pt x="1050587" y="875489"/>
                </a:lnTo>
                <a:lnTo>
                  <a:pt x="1050587" y="963038"/>
                </a:lnTo>
                <a:lnTo>
                  <a:pt x="1043703" y="997031"/>
                </a:lnTo>
                <a:lnTo>
                  <a:pt x="1024935" y="1024869"/>
                </a:lnTo>
                <a:lnTo>
                  <a:pt x="997105" y="1043678"/>
                </a:lnTo>
                <a:lnTo>
                  <a:pt x="963038" y="1050587"/>
                </a:lnTo>
                <a:close/>
              </a:path>
              <a:path w="1050925" h="1050925">
                <a:moveTo>
                  <a:pt x="1050587" y="875489"/>
                </a:moveTo>
                <a:lnTo>
                  <a:pt x="875489" y="875489"/>
                </a:lnTo>
                <a:lnTo>
                  <a:pt x="875489" y="175097"/>
                </a:lnTo>
                <a:lnTo>
                  <a:pt x="1050587" y="175097"/>
                </a:lnTo>
                <a:lnTo>
                  <a:pt x="1050587" y="875489"/>
                </a:lnTo>
                <a:close/>
              </a:path>
            </a:pathLst>
          </a:custGeom>
          <a:solidFill>
            <a:srgbClr val="236699"/>
          </a:solidFill>
        </p:spPr>
        <p:txBody>
          <a:bodyPr wrap="square" lIns="0" tIns="0" rIns="0" bIns="0" rtlCol="0"/>
          <a:lstStyle/>
          <a:p>
            <a:endParaRPr/>
          </a:p>
        </p:txBody>
      </p:sp>
      <p:sp>
        <p:nvSpPr>
          <p:cNvPr id="5" name="object 5"/>
          <p:cNvSpPr/>
          <p:nvPr/>
        </p:nvSpPr>
        <p:spPr>
          <a:xfrm>
            <a:off x="3121955" y="6325585"/>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6" name="object 6"/>
          <p:cNvSpPr/>
          <p:nvPr/>
        </p:nvSpPr>
        <p:spPr>
          <a:xfrm>
            <a:off x="3121955" y="6850878"/>
            <a:ext cx="2101215" cy="175260"/>
          </a:xfrm>
          <a:custGeom>
            <a:avLst/>
            <a:gdLst/>
            <a:ahLst/>
            <a:cxnLst/>
            <a:rect l="l" t="t" r="r" b="b"/>
            <a:pathLst>
              <a:path w="2101215" h="175259">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7" name="object 7"/>
          <p:cNvSpPr/>
          <p:nvPr/>
        </p:nvSpPr>
        <p:spPr>
          <a:xfrm>
            <a:off x="3121955" y="4924802"/>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8" name="object 8"/>
          <p:cNvSpPr/>
          <p:nvPr/>
        </p:nvSpPr>
        <p:spPr>
          <a:xfrm>
            <a:off x="3121955" y="5450096"/>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9" name="object 9"/>
          <p:cNvSpPr/>
          <p:nvPr/>
        </p:nvSpPr>
        <p:spPr>
          <a:xfrm>
            <a:off x="3121955" y="3524019"/>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10" name="object 10"/>
          <p:cNvSpPr/>
          <p:nvPr/>
        </p:nvSpPr>
        <p:spPr>
          <a:xfrm>
            <a:off x="3121955" y="4049313"/>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11" name="object 11"/>
          <p:cNvSpPr txBox="1">
            <a:spLocks noGrp="1"/>
          </p:cNvSpPr>
          <p:nvPr>
            <p:ph type="title"/>
          </p:nvPr>
        </p:nvSpPr>
        <p:spPr>
          <a:xfrm>
            <a:off x="6256982" y="590613"/>
            <a:ext cx="5774055" cy="787400"/>
          </a:xfrm>
          <a:prstGeom prst="rect">
            <a:avLst/>
          </a:prstGeom>
        </p:spPr>
        <p:txBody>
          <a:bodyPr vert="horz" wrap="square" lIns="0" tIns="12700" rIns="0" bIns="0" rtlCol="0">
            <a:spAutoFit/>
          </a:bodyPr>
          <a:lstStyle/>
          <a:p>
            <a:pPr marL="12700">
              <a:lnSpc>
                <a:spcPct val="100000"/>
              </a:lnSpc>
              <a:spcBef>
                <a:spcPts val="100"/>
              </a:spcBef>
            </a:pPr>
            <a:r>
              <a:rPr spc="-160" dirty="0"/>
              <a:t>D</a:t>
            </a:r>
            <a:r>
              <a:rPr spc="105" dirty="0"/>
              <a:t>e</a:t>
            </a:r>
            <a:r>
              <a:rPr spc="-120" dirty="0"/>
              <a:t>f</a:t>
            </a:r>
            <a:r>
              <a:rPr spc="-40" dirty="0"/>
              <a:t>i</a:t>
            </a:r>
            <a:r>
              <a:rPr spc="160" dirty="0"/>
              <a:t>n</a:t>
            </a:r>
            <a:r>
              <a:rPr spc="-40" dirty="0"/>
              <a:t>i</a:t>
            </a:r>
            <a:r>
              <a:rPr spc="-55" dirty="0"/>
              <a:t>t</a:t>
            </a:r>
            <a:r>
              <a:rPr spc="-40" dirty="0"/>
              <a:t>i</a:t>
            </a:r>
            <a:r>
              <a:rPr spc="90" dirty="0"/>
              <a:t>o</a:t>
            </a:r>
            <a:r>
              <a:rPr spc="165" dirty="0"/>
              <a:t>n</a:t>
            </a:r>
            <a:r>
              <a:rPr spc="-409" dirty="0"/>
              <a:t> </a:t>
            </a:r>
            <a:r>
              <a:rPr spc="90" dirty="0"/>
              <a:t>o</a:t>
            </a:r>
            <a:r>
              <a:rPr spc="-114" dirty="0"/>
              <a:t>f</a:t>
            </a:r>
            <a:r>
              <a:rPr spc="-409" dirty="0"/>
              <a:t> </a:t>
            </a:r>
            <a:r>
              <a:rPr spc="-160" dirty="0"/>
              <a:t>D</a:t>
            </a:r>
            <a:r>
              <a:rPr spc="90" dirty="0"/>
              <a:t>o</a:t>
            </a:r>
            <a:r>
              <a:rPr spc="160" dirty="0"/>
              <a:t>n</a:t>
            </a:r>
            <a:r>
              <a:rPr spc="110" dirty="0"/>
              <a:t>e</a:t>
            </a:r>
          </a:p>
        </p:txBody>
      </p:sp>
      <p:pic>
        <p:nvPicPr>
          <p:cNvPr id="12" name="object 12"/>
          <p:cNvPicPr/>
          <p:nvPr/>
        </p:nvPicPr>
        <p:blipFill>
          <a:blip r:embed="rId2" cstate="print"/>
          <a:stretch>
            <a:fillRect/>
          </a:stretch>
        </p:blipFill>
        <p:spPr>
          <a:xfrm>
            <a:off x="6310426" y="3733800"/>
            <a:ext cx="133349" cy="133349"/>
          </a:xfrm>
          <a:prstGeom prst="rect">
            <a:avLst/>
          </a:prstGeom>
        </p:spPr>
      </p:pic>
      <p:sp>
        <p:nvSpPr>
          <p:cNvPr id="13" name="object 13"/>
          <p:cNvSpPr txBox="1"/>
          <p:nvPr/>
        </p:nvSpPr>
        <p:spPr>
          <a:xfrm>
            <a:off x="6631101" y="3540125"/>
            <a:ext cx="9433560" cy="3168650"/>
          </a:xfrm>
          <a:prstGeom prst="rect">
            <a:avLst/>
          </a:prstGeom>
        </p:spPr>
        <p:txBody>
          <a:bodyPr vert="horz" wrap="square" lIns="0" tIns="12700" rIns="0" bIns="0" rtlCol="0">
            <a:spAutoFit/>
          </a:bodyPr>
          <a:lstStyle/>
          <a:p>
            <a:pPr marL="12700">
              <a:lnSpc>
                <a:spcPct val="100000"/>
              </a:lnSpc>
              <a:spcBef>
                <a:spcPts val="100"/>
              </a:spcBef>
            </a:pPr>
            <a:r>
              <a:rPr sz="3000" spc="-45"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list</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conditions</a:t>
            </a:r>
            <a:r>
              <a:rPr sz="3000" spc="-150" dirty="0">
                <a:solidFill>
                  <a:srgbClr val="376080"/>
                </a:solidFill>
                <a:latin typeface="Lucida Sans Unicode"/>
                <a:cs typeface="Lucida Sans Unicode"/>
              </a:rPr>
              <a:t> </a:t>
            </a:r>
            <a:r>
              <a:rPr sz="3000" spc="90" dirty="0">
                <a:solidFill>
                  <a:srgbClr val="376080"/>
                </a:solidFill>
                <a:latin typeface="Lucida Sans Unicode"/>
                <a:cs typeface="Lucida Sans Unicode"/>
              </a:rPr>
              <a:t>that</a:t>
            </a:r>
            <a:r>
              <a:rPr sz="3000" spc="-145" dirty="0">
                <a:solidFill>
                  <a:srgbClr val="376080"/>
                </a:solidFill>
                <a:latin typeface="Lucida Sans Unicode"/>
                <a:cs typeface="Lucida Sans Unicode"/>
              </a:rPr>
              <a:t> </a:t>
            </a:r>
            <a:r>
              <a:rPr sz="3000" spc="85" dirty="0">
                <a:solidFill>
                  <a:srgbClr val="376080"/>
                </a:solidFill>
                <a:latin typeface="Lucida Sans Unicode"/>
                <a:cs typeface="Lucida Sans Unicode"/>
              </a:rPr>
              <a:t>must</a:t>
            </a:r>
            <a:r>
              <a:rPr sz="3000" spc="-150" dirty="0">
                <a:solidFill>
                  <a:srgbClr val="376080"/>
                </a:solidFill>
                <a:latin typeface="Lucida Sans Unicode"/>
                <a:cs typeface="Lucida Sans Unicode"/>
              </a:rPr>
              <a:t> </a:t>
            </a:r>
            <a:r>
              <a:rPr sz="3000" spc="160" dirty="0">
                <a:solidFill>
                  <a:srgbClr val="376080"/>
                </a:solidFill>
                <a:latin typeface="Lucida Sans Unicode"/>
                <a:cs typeface="Lucida Sans Unicode"/>
              </a:rPr>
              <a:t>be</a:t>
            </a:r>
            <a:r>
              <a:rPr sz="3000" spc="-145" dirty="0">
                <a:solidFill>
                  <a:srgbClr val="376080"/>
                </a:solidFill>
                <a:latin typeface="Lucida Sans Unicode"/>
                <a:cs typeface="Lucida Sans Unicode"/>
              </a:rPr>
              <a:t> </a:t>
            </a:r>
            <a:r>
              <a:rPr sz="3000" spc="25" dirty="0">
                <a:solidFill>
                  <a:srgbClr val="376080"/>
                </a:solidFill>
                <a:latin typeface="Lucida Sans Unicode"/>
                <a:cs typeface="Lucida Sans Unicode"/>
              </a:rPr>
              <a:t>true</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in</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order</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endParaRPr sz="3000">
              <a:latin typeface="Lucida Sans Unicode"/>
              <a:cs typeface="Lucida Sans Unicode"/>
            </a:endParaRPr>
          </a:p>
          <a:p>
            <a:pPr marL="12700" marR="1925955">
              <a:lnSpc>
                <a:spcPct val="195800"/>
              </a:lnSpc>
            </a:pPr>
            <a:r>
              <a:rPr sz="3000" spc="65" dirty="0">
                <a:solidFill>
                  <a:srgbClr val="376080"/>
                </a:solidFill>
                <a:latin typeface="Lucida Sans Unicode"/>
                <a:cs typeface="Lucida Sans Unicode"/>
              </a:rPr>
              <a:t>consider </a:t>
            </a:r>
            <a:r>
              <a:rPr sz="3000" spc="80" dirty="0">
                <a:solidFill>
                  <a:srgbClr val="376080"/>
                </a:solidFill>
                <a:latin typeface="Lucida Sans Unicode"/>
                <a:cs typeface="Lucida Sans Unicode"/>
              </a:rPr>
              <a:t>Increments </a:t>
            </a:r>
            <a:r>
              <a:rPr sz="3000" spc="-20" dirty="0">
                <a:solidFill>
                  <a:srgbClr val="376080"/>
                </a:solidFill>
                <a:latin typeface="Lucida Sans Unicode"/>
                <a:cs typeface="Lucida Sans Unicode"/>
              </a:rPr>
              <a:t>truly </a:t>
            </a:r>
            <a:r>
              <a:rPr sz="3000" spc="25" dirty="0">
                <a:solidFill>
                  <a:srgbClr val="376080"/>
                </a:solidFill>
                <a:latin typeface="Lucida Sans Unicode"/>
                <a:cs typeface="Lucida Sans Unicode"/>
              </a:rPr>
              <a:t>done. </a:t>
            </a:r>
            <a:r>
              <a:rPr sz="3000" spc="30" dirty="0">
                <a:solidFill>
                  <a:srgbClr val="376080"/>
                </a:solidFill>
                <a:latin typeface="Lucida Sans Unicode"/>
                <a:cs typeface="Lucida Sans Unicode"/>
              </a:rPr>
              <a:t> </a:t>
            </a:r>
            <a:r>
              <a:rPr sz="3000" spc="-130" dirty="0">
                <a:solidFill>
                  <a:srgbClr val="376080"/>
                </a:solidFill>
                <a:latin typeface="Lucida Sans Unicode"/>
                <a:cs typeface="Lucida Sans Unicode"/>
              </a:rPr>
              <a:t>D</a:t>
            </a:r>
            <a:r>
              <a:rPr sz="3000" spc="185" dirty="0">
                <a:solidFill>
                  <a:srgbClr val="376080"/>
                </a:solidFill>
                <a:latin typeface="Lucida Sans Unicode"/>
                <a:cs typeface="Lucida Sans Unicode"/>
              </a:rPr>
              <a:t>e</a:t>
            </a:r>
            <a:r>
              <a:rPr sz="3000" spc="-120" dirty="0">
                <a:solidFill>
                  <a:srgbClr val="376080"/>
                </a:solidFill>
                <a:latin typeface="Lucida Sans Unicode"/>
                <a:cs typeface="Lucida Sans Unicode"/>
              </a:rPr>
              <a:t>f</a:t>
            </a:r>
            <a:r>
              <a:rPr sz="3000" spc="-130" dirty="0">
                <a:solidFill>
                  <a:srgbClr val="376080"/>
                </a:solidFill>
                <a:latin typeface="Lucida Sans Unicode"/>
                <a:cs typeface="Lucida Sans Unicode"/>
              </a:rPr>
              <a:t>i</a:t>
            </a:r>
            <a:r>
              <a:rPr sz="3000" spc="55" dirty="0">
                <a:solidFill>
                  <a:srgbClr val="376080"/>
                </a:solidFill>
                <a:latin typeface="Lucida Sans Unicode"/>
                <a:cs typeface="Lucida Sans Unicode"/>
              </a:rPr>
              <a:t>n</a:t>
            </a:r>
            <a:r>
              <a:rPr sz="3000" spc="185" dirty="0">
                <a:solidFill>
                  <a:srgbClr val="376080"/>
                </a:solidFill>
                <a:latin typeface="Lucida Sans Unicode"/>
                <a:cs typeface="Lucida Sans Unicode"/>
              </a:rPr>
              <a:t>e</a:t>
            </a:r>
            <a:r>
              <a:rPr sz="3000" spc="135" dirty="0">
                <a:solidFill>
                  <a:srgbClr val="376080"/>
                </a:solidFill>
                <a:latin typeface="Lucida Sans Unicode"/>
                <a:cs typeface="Lucida Sans Unicode"/>
              </a:rPr>
              <a:t>d</a:t>
            </a:r>
            <a:r>
              <a:rPr sz="3000" spc="-150" dirty="0">
                <a:solidFill>
                  <a:srgbClr val="376080"/>
                </a:solidFill>
                <a:latin typeface="Lucida Sans Unicode"/>
                <a:cs typeface="Lucida Sans Unicode"/>
              </a:rPr>
              <a:t> </a:t>
            </a:r>
            <a:r>
              <a:rPr sz="3000" spc="135" dirty="0">
                <a:solidFill>
                  <a:srgbClr val="376080"/>
                </a:solidFill>
                <a:latin typeface="Lucida Sans Unicode"/>
                <a:cs typeface="Lucida Sans Unicode"/>
              </a:rPr>
              <a:t>b</a:t>
            </a:r>
            <a:r>
              <a:rPr sz="3000" spc="120" dirty="0">
                <a:solidFill>
                  <a:srgbClr val="376080"/>
                </a:solidFill>
                <a:latin typeface="Lucida Sans Unicode"/>
                <a:cs typeface="Lucida Sans Unicode"/>
              </a:rPr>
              <a:t>y</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t</a:t>
            </a:r>
            <a:r>
              <a:rPr sz="3000" spc="55" dirty="0">
                <a:solidFill>
                  <a:srgbClr val="376080"/>
                </a:solidFill>
                <a:latin typeface="Lucida Sans Unicode"/>
                <a:cs typeface="Lucida Sans Unicode"/>
              </a:rPr>
              <a:t>h</a:t>
            </a:r>
            <a:r>
              <a:rPr sz="3000" spc="185" dirty="0">
                <a:solidFill>
                  <a:srgbClr val="376080"/>
                </a:solidFill>
                <a:latin typeface="Lucida Sans Unicode"/>
                <a:cs typeface="Lucida Sans Unicode"/>
              </a:rPr>
              <a:t>e</a:t>
            </a:r>
            <a:r>
              <a:rPr sz="3000" spc="-150" dirty="0">
                <a:solidFill>
                  <a:srgbClr val="376080"/>
                </a:solidFill>
                <a:latin typeface="Lucida Sans Unicode"/>
                <a:cs typeface="Lucida Sans Unicode"/>
              </a:rPr>
              <a:t> </a:t>
            </a:r>
            <a:r>
              <a:rPr sz="3000" spc="25" dirty="0">
                <a:solidFill>
                  <a:srgbClr val="376080"/>
                </a:solidFill>
                <a:latin typeface="Lucida Sans Unicode"/>
                <a:cs typeface="Lucida Sans Unicode"/>
              </a:rPr>
              <a:t>O</a:t>
            </a:r>
            <a:r>
              <a:rPr sz="3000" spc="-110" dirty="0">
                <a:solidFill>
                  <a:srgbClr val="376080"/>
                </a:solidFill>
                <a:latin typeface="Lucida Sans Unicode"/>
                <a:cs typeface="Lucida Sans Unicode"/>
              </a:rPr>
              <a:t>r</a:t>
            </a:r>
            <a:r>
              <a:rPr sz="3000" spc="155" dirty="0">
                <a:solidFill>
                  <a:srgbClr val="376080"/>
                </a:solidFill>
                <a:latin typeface="Lucida Sans Unicode"/>
                <a:cs typeface="Lucida Sans Unicode"/>
              </a:rPr>
              <a:t>g</a:t>
            </a:r>
            <a:r>
              <a:rPr sz="3000" spc="370" dirty="0">
                <a:solidFill>
                  <a:srgbClr val="376080"/>
                </a:solidFill>
                <a:latin typeface="Lucida Sans Unicode"/>
                <a:cs typeface="Lucida Sans Unicode"/>
              </a:rPr>
              <a:t>a</a:t>
            </a:r>
            <a:r>
              <a:rPr sz="3000" spc="55" dirty="0">
                <a:solidFill>
                  <a:srgbClr val="376080"/>
                </a:solidFill>
                <a:latin typeface="Lucida Sans Unicode"/>
                <a:cs typeface="Lucida Sans Unicode"/>
              </a:rPr>
              <a:t>n</a:t>
            </a:r>
            <a:r>
              <a:rPr sz="3000" spc="-130" dirty="0">
                <a:solidFill>
                  <a:srgbClr val="376080"/>
                </a:solidFill>
                <a:latin typeface="Lucida Sans Unicode"/>
                <a:cs typeface="Lucida Sans Unicode"/>
              </a:rPr>
              <a:t>i</a:t>
            </a:r>
            <a:r>
              <a:rPr sz="3000" spc="-355" dirty="0">
                <a:solidFill>
                  <a:srgbClr val="376080"/>
                </a:solidFill>
                <a:latin typeface="Lucida Sans Unicode"/>
                <a:cs typeface="Lucida Sans Unicode"/>
              </a:rPr>
              <a:t>z</a:t>
            </a:r>
            <a:r>
              <a:rPr sz="3000" spc="370" dirty="0">
                <a:solidFill>
                  <a:srgbClr val="376080"/>
                </a:solidFill>
                <a:latin typeface="Lucida Sans Unicode"/>
                <a:cs typeface="Lucida Sans Unicode"/>
              </a:rPr>
              <a:t>a</a:t>
            </a:r>
            <a:r>
              <a:rPr sz="3000" spc="-35" dirty="0">
                <a:solidFill>
                  <a:srgbClr val="376080"/>
                </a:solidFill>
                <a:latin typeface="Lucida Sans Unicode"/>
                <a:cs typeface="Lucida Sans Unicode"/>
              </a:rPr>
              <a:t>t</a:t>
            </a:r>
            <a:r>
              <a:rPr sz="3000" spc="-130" dirty="0">
                <a:solidFill>
                  <a:srgbClr val="376080"/>
                </a:solidFill>
                <a:latin typeface="Lucida Sans Unicode"/>
                <a:cs typeface="Lucida Sans Unicode"/>
              </a:rPr>
              <a:t>i</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n</a:t>
            </a:r>
            <a:r>
              <a:rPr sz="3000" spc="-150" dirty="0">
                <a:solidFill>
                  <a:srgbClr val="376080"/>
                </a:solidFill>
                <a:latin typeface="Lucida Sans Unicode"/>
                <a:cs typeface="Lucida Sans Unicode"/>
              </a:rPr>
              <a:t> </a:t>
            </a:r>
            <a:r>
              <a:rPr sz="3000" spc="-130" dirty="0">
                <a:solidFill>
                  <a:srgbClr val="376080"/>
                </a:solidFill>
                <a:latin typeface="Lucida Sans Unicode"/>
                <a:cs typeface="Lucida Sans Unicode"/>
              </a:rPr>
              <a:t>i</a:t>
            </a:r>
            <a:r>
              <a:rPr sz="3000" spc="-120" dirty="0">
                <a:solidFill>
                  <a:srgbClr val="376080"/>
                </a:solidFill>
                <a:latin typeface="Lucida Sans Unicode"/>
                <a:cs typeface="Lucida Sans Unicode"/>
              </a:rPr>
              <a:t>f</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30" dirty="0">
                <a:solidFill>
                  <a:srgbClr val="376080"/>
                </a:solidFill>
                <a:latin typeface="Lucida Sans Unicode"/>
                <a:cs typeface="Lucida Sans Unicode"/>
              </a:rPr>
              <a:t>v</a:t>
            </a:r>
            <a:r>
              <a:rPr sz="3000" spc="370" dirty="0">
                <a:solidFill>
                  <a:srgbClr val="376080"/>
                </a:solidFill>
                <a:latin typeface="Lucida Sans Unicode"/>
                <a:cs typeface="Lucida Sans Unicode"/>
              </a:rPr>
              <a:t>a</a:t>
            </a:r>
            <a:r>
              <a:rPr sz="3000" spc="-130" dirty="0">
                <a:solidFill>
                  <a:srgbClr val="376080"/>
                </a:solidFill>
                <a:latin typeface="Lucida Sans Unicode"/>
                <a:cs typeface="Lucida Sans Unicode"/>
              </a:rPr>
              <a:t>il</a:t>
            </a:r>
            <a:r>
              <a:rPr sz="3000" spc="370" dirty="0">
                <a:solidFill>
                  <a:srgbClr val="376080"/>
                </a:solidFill>
                <a:latin typeface="Lucida Sans Unicode"/>
                <a:cs typeface="Lucida Sans Unicode"/>
              </a:rPr>
              <a:t>a</a:t>
            </a:r>
            <a:r>
              <a:rPr sz="3000" spc="135" dirty="0">
                <a:solidFill>
                  <a:srgbClr val="376080"/>
                </a:solidFill>
                <a:latin typeface="Lucida Sans Unicode"/>
                <a:cs typeface="Lucida Sans Unicode"/>
              </a:rPr>
              <a:t>b</a:t>
            </a:r>
            <a:r>
              <a:rPr sz="3000" spc="-130" dirty="0">
                <a:solidFill>
                  <a:srgbClr val="376080"/>
                </a:solidFill>
                <a:latin typeface="Lucida Sans Unicode"/>
                <a:cs typeface="Lucida Sans Unicode"/>
              </a:rPr>
              <a:t>l</a:t>
            </a:r>
            <a:r>
              <a:rPr sz="3000" spc="185" dirty="0">
                <a:solidFill>
                  <a:srgbClr val="376080"/>
                </a:solidFill>
                <a:latin typeface="Lucida Sans Unicode"/>
                <a:cs typeface="Lucida Sans Unicode"/>
              </a:rPr>
              <a:t>e</a:t>
            </a:r>
            <a:endParaRPr sz="3000">
              <a:latin typeface="Lucida Sans Unicode"/>
              <a:cs typeface="Lucida Sans Unicode"/>
            </a:endParaRPr>
          </a:p>
          <a:p>
            <a:pPr marL="12700">
              <a:lnSpc>
                <a:spcPct val="100000"/>
              </a:lnSpc>
              <a:spcBef>
                <a:spcPts val="3450"/>
              </a:spcBef>
            </a:pPr>
            <a:r>
              <a:rPr sz="3000" spc="-125" dirty="0">
                <a:solidFill>
                  <a:srgbClr val="376080"/>
                </a:solidFill>
                <a:latin typeface="Lucida Sans Unicode"/>
                <a:cs typeface="Lucida Sans Unicode"/>
              </a:rPr>
              <a:t>If</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not,</a:t>
            </a:r>
            <a:r>
              <a:rPr sz="3000" spc="-150" dirty="0">
                <a:solidFill>
                  <a:srgbClr val="376080"/>
                </a:solidFill>
                <a:latin typeface="Lucida Sans Unicode"/>
                <a:cs typeface="Lucida Sans Unicode"/>
              </a:rPr>
              <a:t> </a:t>
            </a:r>
            <a:r>
              <a:rPr sz="3000" spc="85" dirty="0">
                <a:solidFill>
                  <a:srgbClr val="376080"/>
                </a:solidFill>
                <a:latin typeface="Lucida Sans Unicode"/>
                <a:cs typeface="Lucida Sans Unicode"/>
              </a:rPr>
              <a:t>must</a:t>
            </a:r>
            <a:r>
              <a:rPr sz="3000" spc="-150" dirty="0">
                <a:solidFill>
                  <a:srgbClr val="376080"/>
                </a:solidFill>
                <a:latin typeface="Lucida Sans Unicode"/>
                <a:cs typeface="Lucida Sans Unicode"/>
              </a:rPr>
              <a:t> </a:t>
            </a:r>
            <a:r>
              <a:rPr sz="3000" spc="160" dirty="0">
                <a:solidFill>
                  <a:srgbClr val="376080"/>
                </a:solidFill>
                <a:latin typeface="Lucida Sans Unicode"/>
                <a:cs typeface="Lucida Sans Unicode"/>
              </a:rPr>
              <a:t>be</a:t>
            </a:r>
            <a:r>
              <a:rPr sz="3000" spc="-150" dirty="0">
                <a:solidFill>
                  <a:srgbClr val="376080"/>
                </a:solidFill>
                <a:latin typeface="Lucida Sans Unicode"/>
                <a:cs typeface="Lucida Sans Unicode"/>
              </a:rPr>
              <a:t> </a:t>
            </a:r>
            <a:r>
              <a:rPr sz="3000" spc="75" dirty="0">
                <a:solidFill>
                  <a:srgbClr val="376080"/>
                </a:solidFill>
                <a:latin typeface="Lucida Sans Unicode"/>
                <a:cs typeface="Lucida Sans Unicode"/>
              </a:rPr>
              <a:t>mutually</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defined</a:t>
            </a:r>
            <a:r>
              <a:rPr sz="3000" spc="-145" dirty="0">
                <a:solidFill>
                  <a:srgbClr val="376080"/>
                </a:solidFill>
                <a:latin typeface="Lucida Sans Unicode"/>
                <a:cs typeface="Lucida Sans Unicode"/>
              </a:rPr>
              <a:t> </a:t>
            </a:r>
            <a:r>
              <a:rPr sz="3000" spc="130" dirty="0">
                <a:solidFill>
                  <a:srgbClr val="376080"/>
                </a:solidFill>
                <a:latin typeface="Lucida Sans Unicode"/>
                <a:cs typeface="Lucida Sans Unicode"/>
              </a:rPr>
              <a:t>by</a:t>
            </a:r>
            <a:r>
              <a:rPr sz="3000" spc="-150"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0" dirty="0">
                <a:solidFill>
                  <a:srgbClr val="376080"/>
                </a:solidFill>
                <a:latin typeface="Lucida Sans Unicode"/>
                <a:cs typeface="Lucida Sans Unicode"/>
              </a:rPr>
              <a:t> </a:t>
            </a:r>
            <a:r>
              <a:rPr sz="3000" spc="45" dirty="0">
                <a:solidFill>
                  <a:srgbClr val="376080"/>
                </a:solidFill>
                <a:latin typeface="Lucida Sans Unicode"/>
                <a:cs typeface="Lucida Sans Unicode"/>
              </a:rPr>
              <a:t>Teams.</a:t>
            </a:r>
            <a:endParaRPr sz="3000">
              <a:latin typeface="Lucida Sans Unicode"/>
              <a:cs typeface="Lucida Sans Unicode"/>
            </a:endParaRPr>
          </a:p>
        </p:txBody>
      </p:sp>
      <p:pic>
        <p:nvPicPr>
          <p:cNvPr id="14" name="object 14"/>
          <p:cNvPicPr/>
          <p:nvPr/>
        </p:nvPicPr>
        <p:blipFill>
          <a:blip r:embed="rId3" cstate="print"/>
          <a:stretch>
            <a:fillRect/>
          </a:stretch>
        </p:blipFill>
        <p:spPr>
          <a:xfrm>
            <a:off x="6310426" y="5524499"/>
            <a:ext cx="133349" cy="133349"/>
          </a:xfrm>
          <a:prstGeom prst="rect">
            <a:avLst/>
          </a:prstGeom>
        </p:spPr>
      </p:pic>
      <p:pic>
        <p:nvPicPr>
          <p:cNvPr id="15" name="object 15"/>
          <p:cNvPicPr/>
          <p:nvPr/>
        </p:nvPicPr>
        <p:blipFill>
          <a:blip r:embed="rId3" cstate="print"/>
          <a:stretch>
            <a:fillRect/>
          </a:stretch>
        </p:blipFill>
        <p:spPr>
          <a:xfrm>
            <a:off x="6310426" y="6419849"/>
            <a:ext cx="133349" cy="1333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9DC7E7"/>
          </a:solidFill>
        </p:spPr>
        <p:txBody>
          <a:bodyPr wrap="square" lIns="0" tIns="0" rIns="0" bIns="0" rtlCol="0"/>
          <a:lstStyle/>
          <a:p>
            <a:endParaRPr/>
          </a:p>
        </p:txBody>
      </p:sp>
      <p:pic>
        <p:nvPicPr>
          <p:cNvPr id="3" name="object 3"/>
          <p:cNvPicPr/>
          <p:nvPr/>
        </p:nvPicPr>
        <p:blipFill>
          <a:blip r:embed="rId3" cstate="print"/>
          <a:stretch>
            <a:fillRect/>
          </a:stretch>
        </p:blipFill>
        <p:spPr>
          <a:xfrm>
            <a:off x="1294642" y="4930941"/>
            <a:ext cx="1924867" cy="4328812"/>
          </a:xfrm>
          <a:prstGeom prst="rect">
            <a:avLst/>
          </a:prstGeom>
        </p:spPr>
      </p:pic>
      <p:sp>
        <p:nvSpPr>
          <p:cNvPr id="4" name="object 4"/>
          <p:cNvSpPr txBox="1"/>
          <p:nvPr/>
        </p:nvSpPr>
        <p:spPr>
          <a:xfrm>
            <a:off x="1923546" y="5771505"/>
            <a:ext cx="664210" cy="3329940"/>
          </a:xfrm>
          <a:prstGeom prst="rect">
            <a:avLst/>
          </a:prstGeom>
        </p:spPr>
        <p:txBody>
          <a:bodyPr vert="vert270" wrap="square" lIns="0" tIns="34290" rIns="0" bIns="0" rtlCol="0">
            <a:spAutoFit/>
          </a:bodyPr>
          <a:lstStyle/>
          <a:p>
            <a:pPr marL="12700">
              <a:lnSpc>
                <a:spcPct val="100000"/>
              </a:lnSpc>
              <a:spcBef>
                <a:spcPts val="270"/>
              </a:spcBef>
            </a:pPr>
            <a:r>
              <a:rPr sz="3600" b="1" spc="260" dirty="0">
                <a:solidFill>
                  <a:srgbClr val="266A9A"/>
                </a:solidFill>
                <a:latin typeface="Trebuchet MS"/>
                <a:cs typeface="Trebuchet MS"/>
              </a:rPr>
              <a:t>Transparency</a:t>
            </a:r>
            <a:endParaRPr sz="3600">
              <a:latin typeface="Trebuchet MS"/>
              <a:cs typeface="Trebuchet MS"/>
            </a:endParaRPr>
          </a:p>
        </p:txBody>
      </p:sp>
      <p:pic>
        <p:nvPicPr>
          <p:cNvPr id="5" name="object 5"/>
          <p:cNvPicPr/>
          <p:nvPr/>
        </p:nvPicPr>
        <p:blipFill>
          <a:blip r:embed="rId3" cstate="print"/>
          <a:stretch>
            <a:fillRect/>
          </a:stretch>
        </p:blipFill>
        <p:spPr>
          <a:xfrm>
            <a:off x="4531474" y="4930941"/>
            <a:ext cx="1924867" cy="4328812"/>
          </a:xfrm>
          <a:prstGeom prst="rect">
            <a:avLst/>
          </a:prstGeom>
        </p:spPr>
      </p:pic>
      <p:sp>
        <p:nvSpPr>
          <p:cNvPr id="6" name="object 6"/>
          <p:cNvSpPr txBox="1"/>
          <p:nvPr/>
        </p:nvSpPr>
        <p:spPr>
          <a:xfrm>
            <a:off x="5164072" y="6132570"/>
            <a:ext cx="664210" cy="2506980"/>
          </a:xfrm>
          <a:prstGeom prst="rect">
            <a:avLst/>
          </a:prstGeom>
        </p:spPr>
        <p:txBody>
          <a:bodyPr vert="vert270" wrap="square" lIns="0" tIns="34290" rIns="0" bIns="0" rtlCol="0">
            <a:spAutoFit/>
          </a:bodyPr>
          <a:lstStyle/>
          <a:p>
            <a:pPr marL="12700">
              <a:lnSpc>
                <a:spcPct val="100000"/>
              </a:lnSpc>
              <a:spcBef>
                <a:spcPts val="270"/>
              </a:spcBef>
            </a:pPr>
            <a:r>
              <a:rPr sz="3600" b="1" dirty="0">
                <a:solidFill>
                  <a:srgbClr val="266A9A"/>
                </a:solidFill>
                <a:latin typeface="Trebuchet MS"/>
                <a:cs typeface="Trebuchet MS"/>
              </a:rPr>
              <a:t>I</a:t>
            </a:r>
            <a:r>
              <a:rPr sz="3600" b="1" spc="-5" dirty="0">
                <a:solidFill>
                  <a:srgbClr val="266A9A"/>
                </a:solidFill>
                <a:latin typeface="Trebuchet MS"/>
                <a:cs typeface="Trebuchet MS"/>
              </a:rPr>
              <a:t>nspect</a:t>
            </a:r>
            <a:r>
              <a:rPr sz="3600" b="1" dirty="0">
                <a:solidFill>
                  <a:srgbClr val="266A9A"/>
                </a:solidFill>
                <a:latin typeface="Trebuchet MS"/>
                <a:cs typeface="Trebuchet MS"/>
              </a:rPr>
              <a:t>i</a:t>
            </a:r>
            <a:r>
              <a:rPr sz="3600" b="1" spc="-5" dirty="0">
                <a:solidFill>
                  <a:srgbClr val="266A9A"/>
                </a:solidFill>
                <a:latin typeface="Trebuchet MS"/>
                <a:cs typeface="Trebuchet MS"/>
              </a:rPr>
              <a:t>o</a:t>
            </a:r>
            <a:r>
              <a:rPr sz="3600" b="1" dirty="0">
                <a:solidFill>
                  <a:srgbClr val="266A9A"/>
                </a:solidFill>
                <a:latin typeface="Trebuchet MS"/>
                <a:cs typeface="Trebuchet MS"/>
              </a:rPr>
              <a:t>n</a:t>
            </a:r>
            <a:endParaRPr sz="3600">
              <a:latin typeface="Trebuchet MS"/>
              <a:cs typeface="Trebuchet MS"/>
            </a:endParaRPr>
          </a:p>
        </p:txBody>
      </p:sp>
      <p:pic>
        <p:nvPicPr>
          <p:cNvPr id="7" name="object 7"/>
          <p:cNvPicPr/>
          <p:nvPr/>
        </p:nvPicPr>
        <p:blipFill>
          <a:blip r:embed="rId3" cstate="print"/>
          <a:stretch>
            <a:fillRect/>
          </a:stretch>
        </p:blipFill>
        <p:spPr>
          <a:xfrm>
            <a:off x="7775667" y="4929764"/>
            <a:ext cx="1924867" cy="4329990"/>
          </a:xfrm>
          <a:prstGeom prst="rect">
            <a:avLst/>
          </a:prstGeom>
        </p:spPr>
      </p:pic>
      <p:sp>
        <p:nvSpPr>
          <p:cNvPr id="8" name="object 8"/>
          <p:cNvSpPr txBox="1"/>
          <p:nvPr/>
        </p:nvSpPr>
        <p:spPr>
          <a:xfrm>
            <a:off x="8414563" y="5958465"/>
            <a:ext cx="553998" cy="2583054"/>
          </a:xfrm>
          <a:prstGeom prst="rect">
            <a:avLst/>
          </a:prstGeom>
        </p:spPr>
        <p:txBody>
          <a:bodyPr vert="vert270" wrap="square" lIns="0" tIns="34290" rIns="0" bIns="0" rtlCol="0">
            <a:spAutoFit/>
          </a:bodyPr>
          <a:lstStyle/>
          <a:p>
            <a:pPr marL="12700">
              <a:lnSpc>
                <a:spcPct val="100000"/>
              </a:lnSpc>
              <a:spcBef>
                <a:spcPts val="270"/>
              </a:spcBef>
            </a:pPr>
            <a:r>
              <a:rPr sz="3600" b="1" spc="260" dirty="0">
                <a:solidFill>
                  <a:srgbClr val="266A9A"/>
                </a:solidFill>
                <a:latin typeface="Trebuchet MS"/>
                <a:cs typeface="Trebuchet MS"/>
              </a:rPr>
              <a:t>Adaption</a:t>
            </a:r>
            <a:endParaRPr sz="3600" dirty="0">
              <a:latin typeface="Trebuchet MS"/>
              <a:cs typeface="Trebuchet MS"/>
            </a:endParaRPr>
          </a:p>
        </p:txBody>
      </p:sp>
      <p:pic>
        <p:nvPicPr>
          <p:cNvPr id="9" name="object 9"/>
          <p:cNvPicPr/>
          <p:nvPr/>
        </p:nvPicPr>
        <p:blipFill>
          <a:blip r:embed="rId4" cstate="print"/>
          <a:stretch>
            <a:fillRect/>
          </a:stretch>
        </p:blipFill>
        <p:spPr>
          <a:xfrm>
            <a:off x="885825" y="1028700"/>
            <a:ext cx="9213698" cy="3901064"/>
          </a:xfrm>
          <a:prstGeom prst="rect">
            <a:avLst/>
          </a:prstGeom>
        </p:spPr>
      </p:pic>
      <p:sp>
        <p:nvSpPr>
          <p:cNvPr id="10" name="object 10"/>
          <p:cNvSpPr txBox="1"/>
          <p:nvPr/>
        </p:nvSpPr>
        <p:spPr>
          <a:xfrm>
            <a:off x="4220719" y="2522262"/>
            <a:ext cx="2525395" cy="847090"/>
          </a:xfrm>
          <a:prstGeom prst="rect">
            <a:avLst/>
          </a:prstGeom>
        </p:spPr>
        <p:txBody>
          <a:bodyPr vert="horz" wrap="square" lIns="0" tIns="17145" rIns="0" bIns="0" rtlCol="0">
            <a:spAutoFit/>
          </a:bodyPr>
          <a:lstStyle/>
          <a:p>
            <a:pPr marL="12700">
              <a:lnSpc>
                <a:spcPct val="100000"/>
              </a:lnSpc>
              <a:spcBef>
                <a:spcPts val="135"/>
              </a:spcBef>
            </a:pPr>
            <a:r>
              <a:rPr sz="5350" b="1" spc="575" dirty="0">
                <a:solidFill>
                  <a:srgbClr val="266A9A"/>
                </a:solidFill>
                <a:latin typeface="Trebuchet MS"/>
                <a:cs typeface="Trebuchet MS"/>
              </a:rPr>
              <a:t>S</a:t>
            </a:r>
            <a:r>
              <a:rPr sz="5350" b="1" spc="830" dirty="0">
                <a:solidFill>
                  <a:srgbClr val="266A9A"/>
                </a:solidFill>
                <a:latin typeface="Trebuchet MS"/>
                <a:cs typeface="Trebuchet MS"/>
              </a:rPr>
              <a:t>C</a:t>
            </a:r>
            <a:r>
              <a:rPr sz="5350" b="1" spc="245" dirty="0">
                <a:solidFill>
                  <a:srgbClr val="266A9A"/>
                </a:solidFill>
                <a:latin typeface="Trebuchet MS"/>
                <a:cs typeface="Trebuchet MS"/>
              </a:rPr>
              <a:t>R</a:t>
            </a:r>
            <a:r>
              <a:rPr sz="5350" b="1" spc="170" dirty="0">
                <a:solidFill>
                  <a:srgbClr val="266A9A"/>
                </a:solidFill>
                <a:latin typeface="Trebuchet MS"/>
                <a:cs typeface="Trebuchet MS"/>
              </a:rPr>
              <a:t>U</a:t>
            </a:r>
            <a:r>
              <a:rPr sz="5350" b="1" spc="960" dirty="0">
                <a:solidFill>
                  <a:srgbClr val="266A9A"/>
                </a:solidFill>
                <a:latin typeface="Trebuchet MS"/>
                <a:cs typeface="Trebuchet MS"/>
              </a:rPr>
              <a:t>M</a:t>
            </a:r>
            <a:endParaRPr sz="5350">
              <a:latin typeface="Trebuchet MS"/>
              <a:cs typeface="Trebuchet MS"/>
            </a:endParaRPr>
          </a:p>
        </p:txBody>
      </p:sp>
      <p:sp>
        <p:nvSpPr>
          <p:cNvPr id="12" name="object 12"/>
          <p:cNvSpPr txBox="1"/>
          <p:nvPr/>
        </p:nvSpPr>
        <p:spPr>
          <a:xfrm>
            <a:off x="10232149" y="4116387"/>
            <a:ext cx="7903451" cy="4844916"/>
          </a:xfrm>
          <a:prstGeom prst="rect">
            <a:avLst/>
          </a:prstGeom>
        </p:spPr>
        <p:txBody>
          <a:bodyPr vert="horz" wrap="square" lIns="0" tIns="12700" rIns="0" bIns="0" rtlCol="0">
            <a:spAutoFit/>
          </a:bodyPr>
          <a:lstStyle/>
          <a:p>
            <a:pPr marL="12700" marR="539750">
              <a:lnSpc>
                <a:spcPct val="100000"/>
              </a:lnSpc>
              <a:spcBef>
                <a:spcPts val="100"/>
              </a:spcBef>
            </a:pPr>
            <a:r>
              <a:rPr sz="3000" b="1" spc="-65" dirty="0">
                <a:latin typeface="Trebuchet MS"/>
                <a:cs typeface="Trebuchet MS"/>
              </a:rPr>
              <a:t>T</a:t>
            </a:r>
            <a:r>
              <a:rPr sz="3000" b="1" dirty="0">
                <a:latin typeface="Trebuchet MS"/>
                <a:cs typeface="Trebuchet MS"/>
              </a:rPr>
              <a:t>r</a:t>
            </a:r>
            <a:r>
              <a:rPr sz="3000" b="1" spc="434" dirty="0">
                <a:latin typeface="Trebuchet MS"/>
                <a:cs typeface="Trebuchet MS"/>
              </a:rPr>
              <a:t>a</a:t>
            </a:r>
            <a:r>
              <a:rPr sz="3000" b="1" spc="250" dirty="0">
                <a:latin typeface="Trebuchet MS"/>
                <a:cs typeface="Trebuchet MS"/>
              </a:rPr>
              <a:t>n</a:t>
            </a:r>
            <a:r>
              <a:rPr sz="3000" b="1" spc="380" dirty="0">
                <a:latin typeface="Trebuchet MS"/>
                <a:cs typeface="Trebuchet MS"/>
              </a:rPr>
              <a:t>s</a:t>
            </a:r>
            <a:r>
              <a:rPr sz="3000" b="1" spc="285" dirty="0">
                <a:latin typeface="Trebuchet MS"/>
                <a:cs typeface="Trebuchet MS"/>
              </a:rPr>
              <a:t>p</a:t>
            </a:r>
            <a:r>
              <a:rPr sz="3000" b="1" spc="434" dirty="0">
                <a:latin typeface="Trebuchet MS"/>
                <a:cs typeface="Trebuchet MS"/>
              </a:rPr>
              <a:t>a</a:t>
            </a:r>
            <a:r>
              <a:rPr sz="3000" b="1" dirty="0">
                <a:latin typeface="Trebuchet MS"/>
                <a:cs typeface="Trebuchet MS"/>
              </a:rPr>
              <a:t>r</a:t>
            </a:r>
            <a:r>
              <a:rPr sz="3000" b="1" spc="120" dirty="0">
                <a:latin typeface="Trebuchet MS"/>
                <a:cs typeface="Trebuchet MS"/>
              </a:rPr>
              <a:t>e</a:t>
            </a:r>
            <a:r>
              <a:rPr sz="3000" b="1" spc="250" dirty="0">
                <a:latin typeface="Trebuchet MS"/>
                <a:cs typeface="Trebuchet MS"/>
              </a:rPr>
              <a:t>n</a:t>
            </a:r>
            <a:r>
              <a:rPr sz="3000" b="1" spc="275" dirty="0">
                <a:latin typeface="Trebuchet MS"/>
                <a:cs typeface="Trebuchet MS"/>
              </a:rPr>
              <a:t>c</a:t>
            </a:r>
            <a:r>
              <a:rPr sz="3000" b="1" spc="290" dirty="0">
                <a:latin typeface="Trebuchet MS"/>
                <a:cs typeface="Trebuchet MS"/>
              </a:rPr>
              <a:t>y</a:t>
            </a:r>
            <a:r>
              <a:rPr sz="3000" b="1" spc="-105" dirty="0">
                <a:latin typeface="Trebuchet MS"/>
                <a:cs typeface="Trebuchet MS"/>
              </a:rPr>
              <a:t> </a:t>
            </a:r>
            <a:r>
              <a:rPr sz="3000" spc="-85" dirty="0">
                <a:latin typeface="Lucida Sans Unicode"/>
                <a:cs typeface="Lucida Sans Unicode"/>
              </a:rPr>
              <a:t>-</a:t>
            </a:r>
            <a:r>
              <a:rPr sz="3000" spc="-150" dirty="0">
                <a:latin typeface="Lucida Sans Unicode"/>
                <a:cs typeface="Lucida Sans Unicode"/>
              </a:rPr>
              <a:t> </a:t>
            </a:r>
            <a:r>
              <a:rPr sz="3000" spc="-5" dirty="0">
                <a:latin typeface="Lucida Sans Unicode"/>
                <a:cs typeface="Lucida Sans Unicode"/>
              </a:rPr>
              <a:t>M</a:t>
            </a:r>
            <a:r>
              <a:rPr sz="3000" spc="370" dirty="0">
                <a:latin typeface="Lucida Sans Unicode"/>
                <a:cs typeface="Lucida Sans Unicode"/>
              </a:rPr>
              <a:t>a</a:t>
            </a:r>
            <a:r>
              <a:rPr sz="3000" spc="-210" dirty="0">
                <a:latin typeface="Lucida Sans Unicode"/>
                <a:cs typeface="Lucida Sans Unicode"/>
              </a:rPr>
              <a:t>k</a:t>
            </a:r>
            <a:r>
              <a:rPr sz="3000" spc="-130" dirty="0">
                <a:latin typeface="Lucida Sans Unicode"/>
                <a:cs typeface="Lucida Sans Unicode"/>
              </a:rPr>
              <a:t>i</a:t>
            </a:r>
            <a:r>
              <a:rPr sz="3000" spc="55" dirty="0">
                <a:latin typeface="Lucida Sans Unicode"/>
                <a:cs typeface="Lucida Sans Unicode"/>
              </a:rPr>
              <a:t>n</a:t>
            </a:r>
            <a:r>
              <a:rPr sz="3000" spc="155" dirty="0">
                <a:latin typeface="Lucida Sans Unicode"/>
                <a:cs typeface="Lucida Sans Unicode"/>
              </a:rPr>
              <a:t>g</a:t>
            </a:r>
            <a:r>
              <a:rPr sz="3000" spc="-150" dirty="0">
                <a:latin typeface="Lucida Sans Unicode"/>
                <a:cs typeface="Lucida Sans Unicode"/>
              </a:rPr>
              <a:t> </a:t>
            </a:r>
            <a:r>
              <a:rPr sz="3000" spc="145" dirty="0">
                <a:latin typeface="Lucida Sans Unicode"/>
                <a:cs typeface="Lucida Sans Unicode"/>
              </a:rPr>
              <a:t>w</a:t>
            </a:r>
            <a:r>
              <a:rPr sz="3000" spc="75" dirty="0">
                <a:latin typeface="Lucida Sans Unicode"/>
                <a:cs typeface="Lucida Sans Unicode"/>
              </a:rPr>
              <a:t>o</a:t>
            </a:r>
            <a:r>
              <a:rPr sz="3000" spc="-110" dirty="0">
                <a:latin typeface="Lucida Sans Unicode"/>
                <a:cs typeface="Lucida Sans Unicode"/>
              </a:rPr>
              <a:t>r</a:t>
            </a:r>
            <a:r>
              <a:rPr sz="3000" spc="-210" dirty="0">
                <a:latin typeface="Lucida Sans Unicode"/>
                <a:cs typeface="Lucida Sans Unicode"/>
              </a:rPr>
              <a:t>k</a:t>
            </a:r>
            <a:r>
              <a:rPr sz="3000" spc="-150" dirty="0">
                <a:latin typeface="Lucida Sans Unicode"/>
                <a:cs typeface="Lucida Sans Unicode"/>
              </a:rPr>
              <a:t> </a:t>
            </a:r>
            <a:r>
              <a:rPr sz="3000" spc="370" dirty="0">
                <a:latin typeface="Lucida Sans Unicode"/>
                <a:cs typeface="Lucida Sans Unicode"/>
              </a:rPr>
              <a:t>a</a:t>
            </a:r>
            <a:r>
              <a:rPr sz="3000" spc="55" dirty="0">
                <a:latin typeface="Lucida Sans Unicode"/>
                <a:cs typeface="Lucida Sans Unicode"/>
              </a:rPr>
              <a:t>n</a:t>
            </a:r>
            <a:r>
              <a:rPr sz="3000" spc="90" dirty="0">
                <a:latin typeface="Lucida Sans Unicode"/>
                <a:cs typeface="Lucida Sans Unicode"/>
              </a:rPr>
              <a:t>d  </a:t>
            </a:r>
            <a:r>
              <a:rPr sz="3000" spc="40" dirty="0">
                <a:latin typeface="Lucida Sans Unicode"/>
                <a:cs typeface="Lucida Sans Unicode"/>
              </a:rPr>
              <a:t>outputs</a:t>
            </a:r>
            <a:r>
              <a:rPr sz="3000" spc="-155" dirty="0">
                <a:latin typeface="Lucida Sans Unicode"/>
                <a:cs typeface="Lucida Sans Unicode"/>
              </a:rPr>
              <a:t> </a:t>
            </a:r>
            <a:r>
              <a:rPr sz="3000" spc="120" dirty="0">
                <a:latin typeface="Lucida Sans Unicode"/>
                <a:cs typeface="Lucida Sans Unicode"/>
              </a:rPr>
              <a:t>clear</a:t>
            </a:r>
            <a:r>
              <a:rPr sz="3000" spc="-150" dirty="0">
                <a:latin typeface="Lucida Sans Unicode"/>
                <a:cs typeface="Lucida Sans Unicode"/>
              </a:rPr>
              <a:t> </a:t>
            </a:r>
            <a:r>
              <a:rPr sz="3000" spc="185" dirty="0">
                <a:latin typeface="Lucida Sans Unicode"/>
                <a:cs typeface="Lucida Sans Unicode"/>
              </a:rPr>
              <a:t>and</a:t>
            </a:r>
            <a:r>
              <a:rPr sz="3000" spc="-155" dirty="0">
                <a:latin typeface="Lucida Sans Unicode"/>
                <a:cs typeface="Lucida Sans Unicode"/>
              </a:rPr>
              <a:t> </a:t>
            </a:r>
            <a:r>
              <a:rPr sz="3000" spc="15" dirty="0">
                <a:latin typeface="Lucida Sans Unicode"/>
                <a:cs typeface="Lucida Sans Unicode"/>
              </a:rPr>
              <a:t>visible</a:t>
            </a:r>
            <a:endParaRPr sz="3000" dirty="0">
              <a:latin typeface="Lucida Sans Unicode"/>
              <a:cs typeface="Lucida Sans Unicode"/>
            </a:endParaRPr>
          </a:p>
          <a:p>
            <a:pPr>
              <a:lnSpc>
                <a:spcPct val="100000"/>
              </a:lnSpc>
              <a:spcBef>
                <a:spcPts val="30"/>
              </a:spcBef>
            </a:pPr>
            <a:endParaRPr sz="3700" dirty="0">
              <a:latin typeface="Lucida Sans Unicode"/>
              <a:cs typeface="Lucida Sans Unicode"/>
            </a:endParaRPr>
          </a:p>
          <a:p>
            <a:pPr marL="12700" marR="5080">
              <a:lnSpc>
                <a:spcPct val="100000"/>
              </a:lnSpc>
            </a:pPr>
            <a:r>
              <a:rPr sz="3000" b="1" spc="50" dirty="0">
                <a:latin typeface="Trebuchet MS"/>
                <a:cs typeface="Trebuchet MS"/>
              </a:rPr>
              <a:t>I</a:t>
            </a:r>
            <a:r>
              <a:rPr sz="3000" b="1" spc="250" dirty="0">
                <a:latin typeface="Trebuchet MS"/>
                <a:cs typeface="Trebuchet MS"/>
              </a:rPr>
              <a:t>n</a:t>
            </a:r>
            <a:r>
              <a:rPr sz="3000" b="1" spc="380" dirty="0">
                <a:latin typeface="Trebuchet MS"/>
                <a:cs typeface="Trebuchet MS"/>
              </a:rPr>
              <a:t>s</a:t>
            </a:r>
            <a:r>
              <a:rPr sz="3000" b="1" spc="285" dirty="0">
                <a:latin typeface="Trebuchet MS"/>
                <a:cs typeface="Trebuchet MS"/>
              </a:rPr>
              <a:t>p</a:t>
            </a:r>
            <a:r>
              <a:rPr sz="3000" b="1" spc="120" dirty="0">
                <a:latin typeface="Trebuchet MS"/>
                <a:cs typeface="Trebuchet MS"/>
              </a:rPr>
              <a:t>e</a:t>
            </a:r>
            <a:r>
              <a:rPr sz="3000" b="1" spc="275" dirty="0">
                <a:latin typeface="Trebuchet MS"/>
                <a:cs typeface="Trebuchet MS"/>
              </a:rPr>
              <a:t>c</a:t>
            </a:r>
            <a:r>
              <a:rPr sz="3000" b="1" spc="25" dirty="0">
                <a:latin typeface="Trebuchet MS"/>
                <a:cs typeface="Trebuchet MS"/>
              </a:rPr>
              <a:t>t</a:t>
            </a:r>
            <a:r>
              <a:rPr sz="3000" b="1" spc="-10" dirty="0">
                <a:latin typeface="Trebuchet MS"/>
                <a:cs typeface="Trebuchet MS"/>
              </a:rPr>
              <a:t>i</a:t>
            </a:r>
            <a:r>
              <a:rPr sz="3000" b="1" spc="210" dirty="0">
                <a:latin typeface="Trebuchet MS"/>
                <a:cs typeface="Trebuchet MS"/>
              </a:rPr>
              <a:t>o</a:t>
            </a:r>
            <a:r>
              <a:rPr sz="3000" b="1" spc="250" dirty="0">
                <a:latin typeface="Trebuchet MS"/>
                <a:cs typeface="Trebuchet MS"/>
              </a:rPr>
              <a:t>n</a:t>
            </a:r>
            <a:r>
              <a:rPr sz="3000" b="1" spc="-105" dirty="0">
                <a:latin typeface="Trebuchet MS"/>
                <a:cs typeface="Trebuchet MS"/>
              </a:rPr>
              <a:t> </a:t>
            </a:r>
            <a:r>
              <a:rPr sz="3000" spc="-85" dirty="0">
                <a:latin typeface="Lucida Sans Unicode"/>
                <a:cs typeface="Lucida Sans Unicode"/>
              </a:rPr>
              <a:t>-</a:t>
            </a:r>
            <a:r>
              <a:rPr sz="3000" spc="-150" dirty="0">
                <a:latin typeface="Lucida Sans Unicode"/>
                <a:cs typeface="Lucida Sans Unicode"/>
              </a:rPr>
              <a:t> </a:t>
            </a:r>
            <a:r>
              <a:rPr sz="3000" spc="-100" dirty="0">
                <a:latin typeface="Lucida Sans Unicode"/>
                <a:cs typeface="Lucida Sans Unicode"/>
              </a:rPr>
              <a:t>F</a:t>
            </a:r>
            <a:r>
              <a:rPr sz="3000" spc="-110" dirty="0">
                <a:latin typeface="Lucida Sans Unicode"/>
                <a:cs typeface="Lucida Sans Unicode"/>
              </a:rPr>
              <a:t>r</a:t>
            </a:r>
            <a:r>
              <a:rPr sz="3000" spc="185" dirty="0">
                <a:latin typeface="Lucida Sans Unicode"/>
                <a:cs typeface="Lucida Sans Unicode"/>
              </a:rPr>
              <a:t>e</a:t>
            </a:r>
            <a:r>
              <a:rPr sz="3000" spc="135" dirty="0">
                <a:latin typeface="Lucida Sans Unicode"/>
                <a:cs typeface="Lucida Sans Unicode"/>
              </a:rPr>
              <a:t>q</a:t>
            </a:r>
            <a:r>
              <a:rPr sz="3000" spc="55" dirty="0">
                <a:latin typeface="Lucida Sans Unicode"/>
                <a:cs typeface="Lucida Sans Unicode"/>
              </a:rPr>
              <a:t>u</a:t>
            </a:r>
            <a:r>
              <a:rPr sz="3000" spc="185" dirty="0">
                <a:latin typeface="Lucida Sans Unicode"/>
                <a:cs typeface="Lucida Sans Unicode"/>
              </a:rPr>
              <a:t>e</a:t>
            </a:r>
            <a:r>
              <a:rPr sz="3000" spc="55" dirty="0">
                <a:latin typeface="Lucida Sans Unicode"/>
                <a:cs typeface="Lucida Sans Unicode"/>
              </a:rPr>
              <a:t>n</a:t>
            </a:r>
            <a:r>
              <a:rPr sz="3000" spc="-35" dirty="0">
                <a:latin typeface="Lucida Sans Unicode"/>
                <a:cs typeface="Lucida Sans Unicode"/>
              </a:rPr>
              <a:t>t</a:t>
            </a:r>
            <a:r>
              <a:rPr sz="3000" spc="-150" dirty="0">
                <a:latin typeface="Lucida Sans Unicode"/>
                <a:cs typeface="Lucida Sans Unicode"/>
              </a:rPr>
              <a:t> </a:t>
            </a:r>
            <a:r>
              <a:rPr sz="3000" spc="280" dirty="0">
                <a:latin typeface="Lucida Sans Unicode"/>
                <a:cs typeface="Lucida Sans Unicode"/>
              </a:rPr>
              <a:t>c</a:t>
            </a:r>
            <a:r>
              <a:rPr sz="3000" spc="55" dirty="0">
                <a:latin typeface="Lucida Sans Unicode"/>
                <a:cs typeface="Lucida Sans Unicode"/>
              </a:rPr>
              <a:t>h</a:t>
            </a:r>
            <a:r>
              <a:rPr sz="3000" spc="185" dirty="0">
                <a:latin typeface="Lucida Sans Unicode"/>
                <a:cs typeface="Lucida Sans Unicode"/>
              </a:rPr>
              <a:t>e</a:t>
            </a:r>
            <a:r>
              <a:rPr sz="3000" spc="280" dirty="0">
                <a:latin typeface="Lucida Sans Unicode"/>
                <a:cs typeface="Lucida Sans Unicode"/>
              </a:rPr>
              <a:t>c</a:t>
            </a:r>
            <a:r>
              <a:rPr sz="3000" spc="-210" dirty="0">
                <a:latin typeface="Lucida Sans Unicode"/>
                <a:cs typeface="Lucida Sans Unicode"/>
              </a:rPr>
              <a:t>k</a:t>
            </a:r>
            <a:r>
              <a:rPr sz="3000" spc="35" dirty="0">
                <a:latin typeface="Lucida Sans Unicode"/>
                <a:cs typeface="Lucida Sans Unicode"/>
              </a:rPr>
              <a:t>s</a:t>
            </a:r>
            <a:r>
              <a:rPr sz="3000" spc="-150" dirty="0">
                <a:latin typeface="Lucida Sans Unicode"/>
                <a:cs typeface="Lucida Sans Unicode"/>
              </a:rPr>
              <a:t> </a:t>
            </a:r>
            <a:r>
              <a:rPr sz="3000" spc="75" dirty="0">
                <a:latin typeface="Lucida Sans Unicode"/>
                <a:cs typeface="Lucida Sans Unicode"/>
              </a:rPr>
              <a:t>o</a:t>
            </a:r>
            <a:r>
              <a:rPr sz="3000" spc="35" dirty="0">
                <a:latin typeface="Lucida Sans Unicode"/>
                <a:cs typeface="Lucida Sans Unicode"/>
              </a:rPr>
              <a:t>n  </a:t>
            </a:r>
            <a:r>
              <a:rPr sz="3000" spc="50" dirty="0">
                <a:latin typeface="Lucida Sans Unicode"/>
                <a:cs typeface="Lucida Sans Unicode"/>
              </a:rPr>
              <a:t>progress </a:t>
            </a:r>
            <a:r>
              <a:rPr sz="3000" spc="90" dirty="0">
                <a:latin typeface="Lucida Sans Unicode"/>
                <a:cs typeface="Lucida Sans Unicode"/>
              </a:rPr>
              <a:t>towards </a:t>
            </a:r>
            <a:r>
              <a:rPr sz="3000" spc="25" dirty="0">
                <a:latin typeface="Lucida Sans Unicode"/>
                <a:cs typeface="Lucida Sans Unicode"/>
              </a:rPr>
              <a:t>goals, </a:t>
            </a:r>
            <a:r>
              <a:rPr sz="3000" spc="20" dirty="0">
                <a:latin typeface="Lucida Sans Unicode"/>
                <a:cs typeface="Lucida Sans Unicode"/>
              </a:rPr>
              <a:t>to </a:t>
            </a:r>
            <a:r>
              <a:rPr sz="3000" spc="120" dirty="0">
                <a:latin typeface="Lucida Sans Unicode"/>
                <a:cs typeface="Lucida Sans Unicode"/>
              </a:rPr>
              <a:t>detect </a:t>
            </a:r>
            <a:r>
              <a:rPr sz="3000" spc="125" dirty="0">
                <a:latin typeface="Lucida Sans Unicode"/>
                <a:cs typeface="Lucida Sans Unicode"/>
              </a:rPr>
              <a:t> </a:t>
            </a:r>
            <a:r>
              <a:rPr sz="3000" spc="70" dirty="0">
                <a:latin typeface="Lucida Sans Unicode"/>
                <a:cs typeface="Lucida Sans Unicode"/>
              </a:rPr>
              <a:t>deviations</a:t>
            </a:r>
            <a:r>
              <a:rPr sz="3000" spc="-160" dirty="0">
                <a:latin typeface="Lucida Sans Unicode"/>
                <a:cs typeface="Lucida Sans Unicode"/>
              </a:rPr>
              <a:t> </a:t>
            </a:r>
            <a:r>
              <a:rPr sz="3000" spc="35" dirty="0">
                <a:latin typeface="Lucida Sans Unicode"/>
                <a:cs typeface="Lucida Sans Unicode"/>
              </a:rPr>
              <a:t>from</a:t>
            </a:r>
            <a:r>
              <a:rPr sz="3000" spc="-155" dirty="0">
                <a:latin typeface="Lucida Sans Unicode"/>
                <a:cs typeface="Lucida Sans Unicode"/>
              </a:rPr>
              <a:t> </a:t>
            </a:r>
            <a:r>
              <a:rPr sz="3000" spc="70" dirty="0">
                <a:latin typeface="Lucida Sans Unicode"/>
                <a:cs typeface="Lucida Sans Unicode"/>
              </a:rPr>
              <a:t>the</a:t>
            </a:r>
            <a:r>
              <a:rPr sz="3000" spc="-155" dirty="0">
                <a:latin typeface="Lucida Sans Unicode"/>
                <a:cs typeface="Lucida Sans Unicode"/>
              </a:rPr>
              <a:t> </a:t>
            </a:r>
            <a:r>
              <a:rPr sz="3000" spc="130" dirty="0">
                <a:latin typeface="Lucida Sans Unicode"/>
                <a:cs typeface="Lucida Sans Unicode"/>
              </a:rPr>
              <a:t>path</a:t>
            </a:r>
            <a:r>
              <a:rPr sz="3000" spc="-155" dirty="0">
                <a:latin typeface="Lucida Sans Unicode"/>
                <a:cs typeface="Lucida Sans Unicode"/>
              </a:rPr>
              <a:t> </a:t>
            </a:r>
            <a:r>
              <a:rPr sz="3000" spc="20" dirty="0">
                <a:latin typeface="Lucida Sans Unicode"/>
                <a:cs typeface="Lucida Sans Unicode"/>
              </a:rPr>
              <a:t>to</a:t>
            </a:r>
            <a:r>
              <a:rPr sz="3000" spc="-160" dirty="0">
                <a:latin typeface="Lucida Sans Unicode"/>
                <a:cs typeface="Lucida Sans Unicode"/>
              </a:rPr>
              <a:t> </a:t>
            </a:r>
            <a:r>
              <a:rPr sz="3000" spc="70" dirty="0">
                <a:latin typeface="Lucida Sans Unicode"/>
                <a:cs typeface="Lucida Sans Unicode"/>
              </a:rPr>
              <a:t>the</a:t>
            </a:r>
            <a:r>
              <a:rPr sz="3000" spc="-155" dirty="0">
                <a:latin typeface="Lucida Sans Unicode"/>
                <a:cs typeface="Lucida Sans Unicode"/>
              </a:rPr>
              <a:t> </a:t>
            </a:r>
            <a:r>
              <a:rPr sz="3000" spc="30" dirty="0">
                <a:latin typeface="Lucida Sans Unicode"/>
                <a:cs typeface="Lucida Sans Unicode"/>
              </a:rPr>
              <a:t>goal.</a:t>
            </a:r>
            <a:endParaRPr sz="3000" dirty="0">
              <a:latin typeface="Lucida Sans Unicode"/>
              <a:cs typeface="Lucida Sans Unicode"/>
            </a:endParaRPr>
          </a:p>
          <a:p>
            <a:pPr>
              <a:lnSpc>
                <a:spcPct val="100000"/>
              </a:lnSpc>
              <a:spcBef>
                <a:spcPts val="35"/>
              </a:spcBef>
            </a:pPr>
            <a:endParaRPr sz="3700" dirty="0">
              <a:latin typeface="Lucida Sans Unicode"/>
              <a:cs typeface="Lucida Sans Unicode"/>
            </a:endParaRPr>
          </a:p>
          <a:p>
            <a:pPr marL="12700" marR="158115">
              <a:lnSpc>
                <a:spcPct val="100000"/>
              </a:lnSpc>
            </a:pPr>
            <a:r>
              <a:rPr sz="3000" b="1" spc="310" dirty="0">
                <a:latin typeface="Trebuchet MS"/>
                <a:cs typeface="Trebuchet MS"/>
              </a:rPr>
              <a:t>A</a:t>
            </a:r>
            <a:r>
              <a:rPr sz="3000" b="1" spc="295" dirty="0">
                <a:latin typeface="Trebuchet MS"/>
                <a:cs typeface="Trebuchet MS"/>
              </a:rPr>
              <a:t>d</a:t>
            </a:r>
            <a:r>
              <a:rPr sz="3000" b="1" spc="434" dirty="0">
                <a:latin typeface="Trebuchet MS"/>
                <a:cs typeface="Trebuchet MS"/>
              </a:rPr>
              <a:t>a</a:t>
            </a:r>
            <a:r>
              <a:rPr sz="3000" b="1" spc="285" dirty="0">
                <a:latin typeface="Trebuchet MS"/>
                <a:cs typeface="Trebuchet MS"/>
              </a:rPr>
              <a:t>p</a:t>
            </a:r>
            <a:r>
              <a:rPr sz="3000" b="1" spc="25" dirty="0">
                <a:latin typeface="Trebuchet MS"/>
                <a:cs typeface="Trebuchet MS"/>
              </a:rPr>
              <a:t>t</a:t>
            </a:r>
            <a:r>
              <a:rPr sz="3000" b="1" spc="-10" dirty="0">
                <a:latin typeface="Trebuchet MS"/>
                <a:cs typeface="Trebuchet MS"/>
              </a:rPr>
              <a:t>i</a:t>
            </a:r>
            <a:r>
              <a:rPr sz="3000" b="1" spc="210" dirty="0">
                <a:latin typeface="Trebuchet MS"/>
                <a:cs typeface="Trebuchet MS"/>
              </a:rPr>
              <a:t>o</a:t>
            </a:r>
            <a:r>
              <a:rPr sz="3000" b="1" spc="250" dirty="0">
                <a:latin typeface="Trebuchet MS"/>
                <a:cs typeface="Trebuchet MS"/>
              </a:rPr>
              <a:t>n</a:t>
            </a:r>
            <a:r>
              <a:rPr sz="3000" b="1" spc="-270" dirty="0">
                <a:latin typeface="Trebuchet MS"/>
                <a:cs typeface="Trebuchet MS"/>
              </a:rPr>
              <a:t> </a:t>
            </a:r>
            <a:r>
              <a:rPr sz="3000" spc="-85" dirty="0">
                <a:latin typeface="Lucida Sans Unicode"/>
                <a:cs typeface="Lucida Sans Unicode"/>
              </a:rPr>
              <a:t>-</a:t>
            </a:r>
            <a:r>
              <a:rPr sz="3000" spc="-50" dirty="0">
                <a:latin typeface="Lucida Sans Unicode"/>
                <a:cs typeface="Lucida Sans Unicode"/>
              </a:rPr>
              <a:t>A</a:t>
            </a:r>
            <a:r>
              <a:rPr sz="3000" spc="135" dirty="0">
                <a:latin typeface="Lucida Sans Unicode"/>
                <a:cs typeface="Lucida Sans Unicode"/>
              </a:rPr>
              <a:t>d</a:t>
            </a:r>
            <a:r>
              <a:rPr sz="3000" spc="-170" dirty="0">
                <a:latin typeface="Lucida Sans Unicode"/>
                <a:cs typeface="Lucida Sans Unicode"/>
              </a:rPr>
              <a:t>j</a:t>
            </a:r>
            <a:r>
              <a:rPr sz="3000" spc="55" dirty="0">
                <a:latin typeface="Lucida Sans Unicode"/>
                <a:cs typeface="Lucida Sans Unicode"/>
              </a:rPr>
              <a:t>u</a:t>
            </a:r>
            <a:r>
              <a:rPr sz="3000" spc="35" dirty="0">
                <a:latin typeface="Lucida Sans Unicode"/>
                <a:cs typeface="Lucida Sans Unicode"/>
              </a:rPr>
              <a:t>s</a:t>
            </a:r>
            <a:r>
              <a:rPr sz="3000" spc="-35" dirty="0">
                <a:latin typeface="Lucida Sans Unicode"/>
                <a:cs typeface="Lucida Sans Unicode"/>
              </a:rPr>
              <a:t>t</a:t>
            </a:r>
            <a:r>
              <a:rPr sz="3000" spc="-130" dirty="0">
                <a:latin typeface="Lucida Sans Unicode"/>
                <a:cs typeface="Lucida Sans Unicode"/>
              </a:rPr>
              <a:t>i</a:t>
            </a:r>
            <a:r>
              <a:rPr sz="3000" spc="55" dirty="0">
                <a:latin typeface="Lucida Sans Unicode"/>
                <a:cs typeface="Lucida Sans Unicode"/>
              </a:rPr>
              <a:t>n</a:t>
            </a:r>
            <a:r>
              <a:rPr sz="3000" spc="155" dirty="0">
                <a:latin typeface="Lucida Sans Unicode"/>
                <a:cs typeface="Lucida Sans Unicode"/>
              </a:rPr>
              <a:t>g</a:t>
            </a:r>
            <a:r>
              <a:rPr sz="3000" spc="-150" dirty="0">
                <a:latin typeface="Lucida Sans Unicode"/>
                <a:cs typeface="Lucida Sans Unicode"/>
              </a:rPr>
              <a:t> </a:t>
            </a:r>
            <a:r>
              <a:rPr sz="3000" spc="-35" dirty="0">
                <a:latin typeface="Lucida Sans Unicode"/>
                <a:cs typeface="Lucida Sans Unicode"/>
              </a:rPr>
              <a:t>t</a:t>
            </a:r>
            <a:r>
              <a:rPr sz="3000" spc="55" dirty="0">
                <a:latin typeface="Lucida Sans Unicode"/>
                <a:cs typeface="Lucida Sans Unicode"/>
              </a:rPr>
              <a:t>h</a:t>
            </a:r>
            <a:r>
              <a:rPr sz="3000" spc="185" dirty="0">
                <a:latin typeface="Lucida Sans Unicode"/>
                <a:cs typeface="Lucida Sans Unicode"/>
              </a:rPr>
              <a:t>e</a:t>
            </a:r>
            <a:r>
              <a:rPr sz="3000" spc="-150" dirty="0">
                <a:latin typeface="Lucida Sans Unicode"/>
                <a:cs typeface="Lucida Sans Unicode"/>
              </a:rPr>
              <a:t> </a:t>
            </a:r>
            <a:r>
              <a:rPr sz="3000" spc="135" dirty="0">
                <a:latin typeface="Lucida Sans Unicode"/>
                <a:cs typeface="Lucida Sans Unicode"/>
              </a:rPr>
              <a:t>p</a:t>
            </a:r>
            <a:r>
              <a:rPr sz="3000" spc="-110" dirty="0">
                <a:latin typeface="Lucida Sans Unicode"/>
                <a:cs typeface="Lucida Sans Unicode"/>
              </a:rPr>
              <a:t>r</a:t>
            </a:r>
            <a:r>
              <a:rPr sz="3000" spc="75" dirty="0">
                <a:latin typeface="Lucida Sans Unicode"/>
                <a:cs typeface="Lucida Sans Unicode"/>
              </a:rPr>
              <a:t>o</a:t>
            </a:r>
            <a:r>
              <a:rPr sz="3000" spc="280" dirty="0">
                <a:latin typeface="Lucida Sans Unicode"/>
                <a:cs typeface="Lucida Sans Unicode"/>
              </a:rPr>
              <a:t>c</a:t>
            </a:r>
            <a:r>
              <a:rPr sz="3000" spc="185" dirty="0">
                <a:latin typeface="Lucida Sans Unicode"/>
                <a:cs typeface="Lucida Sans Unicode"/>
              </a:rPr>
              <a:t>e</a:t>
            </a:r>
            <a:r>
              <a:rPr sz="3000" spc="35" dirty="0">
                <a:latin typeface="Lucida Sans Unicode"/>
                <a:cs typeface="Lucida Sans Unicode"/>
              </a:rPr>
              <a:t>ss</a:t>
            </a:r>
            <a:r>
              <a:rPr sz="3000" spc="-150" dirty="0">
                <a:latin typeface="Lucida Sans Unicode"/>
                <a:cs typeface="Lucida Sans Unicode"/>
              </a:rPr>
              <a:t> </a:t>
            </a:r>
            <a:r>
              <a:rPr sz="3000" spc="370" dirty="0">
                <a:latin typeface="Lucida Sans Unicode"/>
                <a:cs typeface="Lucida Sans Unicode"/>
              </a:rPr>
              <a:t>a</a:t>
            </a:r>
            <a:r>
              <a:rPr sz="3000" spc="25" dirty="0">
                <a:latin typeface="Lucida Sans Unicode"/>
                <a:cs typeface="Lucida Sans Unicode"/>
              </a:rPr>
              <a:t>s  </a:t>
            </a:r>
            <a:r>
              <a:rPr sz="3000" spc="60" dirty="0">
                <a:latin typeface="Lucida Sans Unicode"/>
                <a:cs typeface="Lucida Sans Unicode"/>
              </a:rPr>
              <a:t>soon </a:t>
            </a:r>
            <a:r>
              <a:rPr sz="3000" spc="200" dirty="0">
                <a:latin typeface="Lucida Sans Unicode"/>
                <a:cs typeface="Lucida Sans Unicode"/>
              </a:rPr>
              <a:t>as </a:t>
            </a:r>
            <a:r>
              <a:rPr sz="3000" spc="45" dirty="0">
                <a:latin typeface="Lucida Sans Unicode"/>
                <a:cs typeface="Lucida Sans Unicode"/>
              </a:rPr>
              <a:t>possible </a:t>
            </a:r>
            <a:r>
              <a:rPr sz="3000" spc="20" dirty="0">
                <a:latin typeface="Lucida Sans Unicode"/>
                <a:cs typeface="Lucida Sans Unicode"/>
              </a:rPr>
              <a:t>to </a:t>
            </a:r>
            <a:r>
              <a:rPr sz="3000" spc="10" dirty="0">
                <a:latin typeface="Lucida Sans Unicode"/>
                <a:cs typeface="Lucida Sans Unicode"/>
              </a:rPr>
              <a:t>minimize </a:t>
            </a:r>
            <a:r>
              <a:rPr sz="3000" spc="180" dirty="0">
                <a:latin typeface="Lucida Sans Unicode"/>
                <a:cs typeface="Lucida Sans Unicode"/>
              </a:rPr>
              <a:t>any </a:t>
            </a:r>
            <a:r>
              <a:rPr sz="3000" spc="185" dirty="0">
                <a:latin typeface="Lucida Sans Unicode"/>
                <a:cs typeface="Lucida Sans Unicode"/>
              </a:rPr>
              <a:t> </a:t>
            </a:r>
            <a:r>
              <a:rPr sz="3000" spc="-10" dirty="0">
                <a:latin typeface="Lucida Sans Unicode"/>
                <a:cs typeface="Lucida Sans Unicode"/>
              </a:rPr>
              <a:t>further</a:t>
            </a:r>
            <a:r>
              <a:rPr sz="3000" spc="-155" dirty="0">
                <a:latin typeface="Lucida Sans Unicode"/>
                <a:cs typeface="Lucida Sans Unicode"/>
              </a:rPr>
              <a:t> </a:t>
            </a:r>
            <a:r>
              <a:rPr sz="3000" spc="75" dirty="0">
                <a:latin typeface="Lucida Sans Unicode"/>
                <a:cs typeface="Lucida Sans Unicode"/>
              </a:rPr>
              <a:t>deviation</a:t>
            </a:r>
            <a:r>
              <a:rPr sz="3000" spc="-155" dirty="0">
                <a:latin typeface="Lucida Sans Unicode"/>
                <a:cs typeface="Lucida Sans Unicode"/>
              </a:rPr>
              <a:t> </a:t>
            </a:r>
            <a:r>
              <a:rPr sz="3000" spc="-20" dirty="0">
                <a:latin typeface="Lucida Sans Unicode"/>
                <a:cs typeface="Lucida Sans Unicode"/>
              </a:rPr>
              <a:t>or</a:t>
            </a:r>
            <a:r>
              <a:rPr sz="3000" spc="-150" dirty="0">
                <a:latin typeface="Lucida Sans Unicode"/>
                <a:cs typeface="Lucida Sans Unicode"/>
              </a:rPr>
              <a:t> </a:t>
            </a:r>
            <a:r>
              <a:rPr sz="3000" spc="-15" dirty="0">
                <a:latin typeface="Lucida Sans Unicode"/>
                <a:cs typeface="Lucida Sans Unicode"/>
              </a:rPr>
              <a:t>issues.</a:t>
            </a:r>
            <a:endParaRPr sz="3000" dirty="0">
              <a:latin typeface="Lucida Sans Unicode"/>
              <a:cs typeface="Lucida Sans Unicode"/>
            </a:endParaRPr>
          </a:p>
        </p:txBody>
      </p:sp>
      <p:sp>
        <p:nvSpPr>
          <p:cNvPr id="13" name="object 13"/>
          <p:cNvSpPr txBox="1">
            <a:spLocks noGrp="1"/>
          </p:cNvSpPr>
          <p:nvPr>
            <p:ph type="title"/>
          </p:nvPr>
        </p:nvSpPr>
        <p:spPr>
          <a:xfrm>
            <a:off x="10232149" y="971613"/>
            <a:ext cx="5608320" cy="787400"/>
          </a:xfrm>
          <a:prstGeom prst="rect">
            <a:avLst/>
          </a:prstGeom>
        </p:spPr>
        <p:txBody>
          <a:bodyPr vert="horz" wrap="square" lIns="0" tIns="12700" rIns="0" bIns="0" rtlCol="0">
            <a:spAutoFit/>
          </a:bodyPr>
          <a:lstStyle/>
          <a:p>
            <a:pPr marL="12700">
              <a:lnSpc>
                <a:spcPct val="100000"/>
              </a:lnSpc>
              <a:spcBef>
                <a:spcPts val="100"/>
              </a:spcBef>
            </a:pPr>
            <a:r>
              <a:rPr spc="95" dirty="0">
                <a:latin typeface="Trebuchet MS"/>
                <a:cs typeface="Trebuchet MS"/>
              </a:rPr>
              <a:t>3</a:t>
            </a:r>
            <a:r>
              <a:rPr spc="-450" dirty="0">
                <a:latin typeface="Trebuchet MS"/>
                <a:cs typeface="Trebuchet MS"/>
              </a:rPr>
              <a:t> </a:t>
            </a:r>
            <a:r>
              <a:rPr spc="180" dirty="0">
                <a:latin typeface="Trebuchet MS"/>
                <a:cs typeface="Trebuchet MS"/>
              </a:rPr>
              <a:t>P</a:t>
            </a:r>
            <a:r>
              <a:rPr spc="-25" dirty="0">
                <a:latin typeface="Trebuchet MS"/>
                <a:cs typeface="Trebuchet MS"/>
              </a:rPr>
              <a:t>i</a:t>
            </a:r>
            <a:r>
              <a:rPr spc="-5" dirty="0">
                <a:latin typeface="Trebuchet MS"/>
                <a:cs typeface="Trebuchet MS"/>
              </a:rPr>
              <a:t>ll</a:t>
            </a:r>
            <a:r>
              <a:rPr spc="725" dirty="0">
                <a:latin typeface="Trebuchet MS"/>
                <a:cs typeface="Trebuchet MS"/>
              </a:rPr>
              <a:t>a</a:t>
            </a:r>
            <a:r>
              <a:rPr spc="-5" dirty="0">
                <a:latin typeface="Trebuchet MS"/>
                <a:cs typeface="Trebuchet MS"/>
              </a:rPr>
              <a:t>r</a:t>
            </a:r>
            <a:r>
              <a:rPr spc="635" dirty="0">
                <a:latin typeface="Trebuchet MS"/>
                <a:cs typeface="Trebuchet MS"/>
              </a:rPr>
              <a:t>s</a:t>
            </a:r>
            <a:r>
              <a:rPr spc="-450" dirty="0">
                <a:latin typeface="Trebuchet MS"/>
                <a:cs typeface="Trebuchet MS"/>
              </a:rPr>
              <a:t> </a:t>
            </a:r>
            <a:r>
              <a:rPr spc="350" dirty="0">
                <a:latin typeface="Trebuchet MS"/>
                <a:cs typeface="Trebuchet MS"/>
              </a:rPr>
              <a:t>o</a:t>
            </a:r>
            <a:r>
              <a:rPr spc="-50" dirty="0">
                <a:latin typeface="Trebuchet MS"/>
                <a:cs typeface="Trebuchet MS"/>
              </a:rPr>
              <a:t>f</a:t>
            </a:r>
            <a:r>
              <a:rPr spc="-450" dirty="0">
                <a:latin typeface="Trebuchet MS"/>
                <a:cs typeface="Trebuchet MS"/>
              </a:rPr>
              <a:t> </a:t>
            </a:r>
            <a:r>
              <a:rPr spc="509" dirty="0">
                <a:latin typeface="Trebuchet MS"/>
                <a:cs typeface="Trebuchet MS"/>
              </a:rPr>
              <a:t>S</a:t>
            </a:r>
            <a:r>
              <a:rPr spc="459" dirty="0">
                <a:latin typeface="Trebuchet MS"/>
                <a:cs typeface="Trebuchet MS"/>
              </a:rPr>
              <a:t>c</a:t>
            </a:r>
            <a:r>
              <a:rPr spc="-5" dirty="0">
                <a:latin typeface="Trebuchet MS"/>
                <a:cs typeface="Trebuchet MS"/>
              </a:rPr>
              <a:t>r</a:t>
            </a:r>
            <a:r>
              <a:rPr spc="409" dirty="0">
                <a:latin typeface="Trebuchet MS"/>
                <a:cs typeface="Trebuchet MS"/>
              </a:rPr>
              <a:t>u</a:t>
            </a:r>
            <a:r>
              <a:rPr spc="994" dirty="0">
                <a:latin typeface="Trebuchet MS"/>
                <a:cs typeface="Trebuchet MS"/>
              </a:rPr>
              <a:t>m</a:t>
            </a:r>
          </a:p>
        </p:txBody>
      </p:sp>
      <p:sp>
        <p:nvSpPr>
          <p:cNvPr id="14" name="object 14"/>
          <p:cNvSpPr txBox="1"/>
          <p:nvPr/>
        </p:nvSpPr>
        <p:spPr>
          <a:xfrm>
            <a:off x="10232149" y="2475706"/>
            <a:ext cx="6111240" cy="939800"/>
          </a:xfrm>
          <a:prstGeom prst="rect">
            <a:avLst/>
          </a:prstGeom>
        </p:spPr>
        <p:txBody>
          <a:bodyPr vert="horz" wrap="square" lIns="0" tIns="12700" rIns="0" bIns="0" rtlCol="0">
            <a:spAutoFit/>
          </a:bodyPr>
          <a:lstStyle/>
          <a:p>
            <a:pPr marL="12700">
              <a:lnSpc>
                <a:spcPct val="100000"/>
              </a:lnSpc>
              <a:spcBef>
                <a:spcPts val="100"/>
              </a:spcBef>
            </a:pPr>
            <a:r>
              <a:rPr sz="3000" spc="15" dirty="0">
                <a:latin typeface="Lucida Sans Unicode"/>
                <a:cs typeface="Lucida Sans Unicode"/>
              </a:rPr>
              <a:t>“</a:t>
            </a:r>
            <a:r>
              <a:rPr sz="3000" spc="-100" dirty="0">
                <a:latin typeface="Lucida Sans Unicode"/>
                <a:cs typeface="Lucida Sans Unicode"/>
              </a:rPr>
              <a:t>F</a:t>
            </a:r>
            <a:r>
              <a:rPr sz="3000" spc="75" dirty="0">
                <a:latin typeface="Lucida Sans Unicode"/>
                <a:cs typeface="Lucida Sans Unicode"/>
              </a:rPr>
              <a:t>o</a:t>
            </a:r>
            <a:r>
              <a:rPr sz="3000" spc="55" dirty="0">
                <a:latin typeface="Lucida Sans Unicode"/>
                <a:cs typeface="Lucida Sans Unicode"/>
              </a:rPr>
              <a:t>un</a:t>
            </a:r>
            <a:r>
              <a:rPr sz="3000" spc="135" dirty="0">
                <a:latin typeface="Lucida Sans Unicode"/>
                <a:cs typeface="Lucida Sans Unicode"/>
              </a:rPr>
              <a:t>d</a:t>
            </a:r>
            <a:r>
              <a:rPr sz="3000" spc="185" dirty="0">
                <a:latin typeface="Lucida Sans Unicode"/>
                <a:cs typeface="Lucida Sans Unicode"/>
              </a:rPr>
              <a:t>e</a:t>
            </a:r>
            <a:r>
              <a:rPr sz="3000" spc="135" dirty="0">
                <a:latin typeface="Lucida Sans Unicode"/>
                <a:cs typeface="Lucida Sans Unicode"/>
              </a:rPr>
              <a:t>d</a:t>
            </a:r>
            <a:r>
              <a:rPr sz="3000" spc="-150" dirty="0">
                <a:latin typeface="Lucida Sans Unicode"/>
                <a:cs typeface="Lucida Sans Unicode"/>
              </a:rPr>
              <a:t> </a:t>
            </a:r>
            <a:r>
              <a:rPr sz="3000" spc="75" dirty="0">
                <a:latin typeface="Lucida Sans Unicode"/>
                <a:cs typeface="Lucida Sans Unicode"/>
              </a:rPr>
              <a:t>o</a:t>
            </a:r>
            <a:r>
              <a:rPr sz="3000" spc="55" dirty="0">
                <a:latin typeface="Lucida Sans Unicode"/>
                <a:cs typeface="Lucida Sans Unicode"/>
              </a:rPr>
              <a:t>n</a:t>
            </a:r>
            <a:r>
              <a:rPr sz="3000" spc="-150" dirty="0">
                <a:latin typeface="Lucida Sans Unicode"/>
                <a:cs typeface="Lucida Sans Unicode"/>
              </a:rPr>
              <a:t> </a:t>
            </a:r>
            <a:r>
              <a:rPr sz="3000" b="1" i="1" spc="-484" dirty="0">
                <a:latin typeface="Verdana"/>
                <a:cs typeface="Verdana"/>
              </a:rPr>
              <a:t>L</a:t>
            </a:r>
            <a:r>
              <a:rPr sz="3000" b="1" i="1" spc="-145" dirty="0">
                <a:latin typeface="Verdana"/>
                <a:cs typeface="Verdana"/>
              </a:rPr>
              <a:t>e</a:t>
            </a:r>
            <a:r>
              <a:rPr sz="3000" b="1" i="1" spc="30" dirty="0">
                <a:latin typeface="Verdana"/>
                <a:cs typeface="Verdana"/>
              </a:rPr>
              <a:t>a</a:t>
            </a:r>
            <a:r>
              <a:rPr sz="3000" b="1" i="1" spc="-120" dirty="0">
                <a:latin typeface="Verdana"/>
                <a:cs typeface="Verdana"/>
              </a:rPr>
              <a:t>n</a:t>
            </a:r>
            <a:r>
              <a:rPr sz="3000" b="1" i="1" spc="-335" dirty="0">
                <a:latin typeface="Verdana"/>
                <a:cs typeface="Verdana"/>
              </a:rPr>
              <a:t> </a:t>
            </a:r>
            <a:r>
              <a:rPr sz="3000" b="1" i="1" spc="-275" dirty="0">
                <a:latin typeface="Verdana"/>
                <a:cs typeface="Verdana"/>
              </a:rPr>
              <a:t>T</a:t>
            </a:r>
            <a:r>
              <a:rPr sz="3000" b="1" i="1" spc="-120" dirty="0">
                <a:latin typeface="Verdana"/>
                <a:cs typeface="Verdana"/>
              </a:rPr>
              <a:t>h</a:t>
            </a:r>
            <a:r>
              <a:rPr sz="3000" b="1" i="1" spc="-145" dirty="0">
                <a:latin typeface="Verdana"/>
                <a:cs typeface="Verdana"/>
              </a:rPr>
              <a:t>i</a:t>
            </a:r>
            <a:r>
              <a:rPr sz="3000" b="1" i="1" spc="-120" dirty="0">
                <a:latin typeface="Verdana"/>
                <a:cs typeface="Verdana"/>
              </a:rPr>
              <a:t>n</a:t>
            </a:r>
            <a:r>
              <a:rPr sz="3000" b="1" i="1" spc="-160" dirty="0">
                <a:latin typeface="Verdana"/>
                <a:cs typeface="Verdana"/>
              </a:rPr>
              <a:t>k</a:t>
            </a:r>
            <a:r>
              <a:rPr sz="3000" b="1" i="1" spc="-145" dirty="0">
                <a:latin typeface="Verdana"/>
                <a:cs typeface="Verdana"/>
              </a:rPr>
              <a:t>i</a:t>
            </a:r>
            <a:r>
              <a:rPr sz="3000" b="1" i="1" spc="-120" dirty="0">
                <a:latin typeface="Verdana"/>
                <a:cs typeface="Verdana"/>
              </a:rPr>
              <a:t>n</a:t>
            </a:r>
            <a:r>
              <a:rPr sz="3000" b="1" i="1" spc="-65" dirty="0">
                <a:latin typeface="Verdana"/>
                <a:cs typeface="Verdana"/>
              </a:rPr>
              <a:t>g</a:t>
            </a:r>
            <a:r>
              <a:rPr sz="3000" b="1" i="1" spc="-390" dirty="0">
                <a:latin typeface="Verdana"/>
                <a:cs typeface="Verdana"/>
              </a:rPr>
              <a:t> </a:t>
            </a:r>
            <a:r>
              <a:rPr sz="3000" spc="370" dirty="0">
                <a:latin typeface="Lucida Sans Unicode"/>
                <a:cs typeface="Lucida Sans Unicode"/>
              </a:rPr>
              <a:t>a</a:t>
            </a:r>
            <a:r>
              <a:rPr sz="3000" spc="55" dirty="0">
                <a:latin typeface="Lucida Sans Unicode"/>
                <a:cs typeface="Lucida Sans Unicode"/>
              </a:rPr>
              <a:t>n</a:t>
            </a:r>
            <a:r>
              <a:rPr sz="3000" spc="135" dirty="0">
                <a:latin typeface="Lucida Sans Unicode"/>
                <a:cs typeface="Lucida Sans Unicode"/>
              </a:rPr>
              <a:t>d</a:t>
            </a:r>
            <a:endParaRPr sz="3000" dirty="0">
              <a:latin typeface="Lucida Sans Unicode"/>
              <a:cs typeface="Lucida Sans Unicode"/>
            </a:endParaRPr>
          </a:p>
          <a:p>
            <a:pPr marL="12700">
              <a:lnSpc>
                <a:spcPct val="100000"/>
              </a:lnSpc>
            </a:pPr>
            <a:r>
              <a:rPr sz="3000" b="1" i="1" spc="-105" dirty="0">
                <a:latin typeface="Verdana"/>
                <a:cs typeface="Verdana"/>
              </a:rPr>
              <a:t>Empiricism</a:t>
            </a:r>
            <a:r>
              <a:rPr sz="3000" spc="-105" dirty="0">
                <a:latin typeface="Lucida Sans Unicode"/>
                <a:cs typeface="Lucida Sans Unicode"/>
              </a:rPr>
              <a:t>“</a:t>
            </a:r>
            <a:endParaRPr sz="3000" dirty="0">
              <a:latin typeface="Lucida Sans Unicode"/>
              <a:cs typeface="Lucida Sans Unicod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565575" y="354351"/>
            <a:ext cx="8733155" cy="9558655"/>
            <a:chOff x="1565575" y="354351"/>
            <a:chExt cx="8733155" cy="9558655"/>
          </a:xfrm>
        </p:grpSpPr>
        <p:sp>
          <p:nvSpPr>
            <p:cNvPr id="3" name="object 3"/>
            <p:cNvSpPr/>
            <p:nvPr/>
          </p:nvSpPr>
          <p:spPr>
            <a:xfrm>
              <a:off x="4087137" y="5159496"/>
              <a:ext cx="2105025" cy="1045210"/>
            </a:xfrm>
            <a:custGeom>
              <a:avLst/>
              <a:gdLst/>
              <a:ahLst/>
              <a:cxnLst/>
              <a:rect l="l" t="t" r="r" b="b"/>
              <a:pathLst>
                <a:path w="2105025" h="1045210">
                  <a:moveTo>
                    <a:pt x="2104704" y="1044750"/>
                  </a:moveTo>
                  <a:lnTo>
                    <a:pt x="0" y="1044750"/>
                  </a:lnTo>
                  <a:lnTo>
                    <a:pt x="11611" y="925731"/>
                  </a:lnTo>
                  <a:lnTo>
                    <a:pt x="38855" y="659483"/>
                  </a:lnTo>
                  <a:lnTo>
                    <a:pt x="70342" y="382222"/>
                  </a:lnTo>
                  <a:lnTo>
                    <a:pt x="94683" y="230161"/>
                  </a:lnTo>
                  <a:lnTo>
                    <a:pt x="118279" y="191323"/>
                  </a:lnTo>
                  <a:lnTo>
                    <a:pt x="148229" y="163048"/>
                  </a:lnTo>
                  <a:lnTo>
                    <a:pt x="184883" y="139912"/>
                  </a:lnTo>
                  <a:lnTo>
                    <a:pt x="762270" y="0"/>
                  </a:lnTo>
                  <a:lnTo>
                    <a:pt x="1052298" y="98365"/>
                  </a:lnTo>
                  <a:lnTo>
                    <a:pt x="1342326" y="0"/>
                  </a:lnTo>
                  <a:lnTo>
                    <a:pt x="1919714" y="139912"/>
                  </a:lnTo>
                  <a:lnTo>
                    <a:pt x="1956368" y="163048"/>
                  </a:lnTo>
                  <a:lnTo>
                    <a:pt x="1986318" y="191323"/>
                  </a:lnTo>
                  <a:lnTo>
                    <a:pt x="2009914" y="230161"/>
                  </a:lnTo>
                  <a:lnTo>
                    <a:pt x="2034272" y="382222"/>
                  </a:lnTo>
                  <a:lnTo>
                    <a:pt x="2065795" y="659483"/>
                  </a:lnTo>
                  <a:lnTo>
                    <a:pt x="2093075" y="925731"/>
                  </a:lnTo>
                  <a:lnTo>
                    <a:pt x="2104704" y="1044750"/>
                  </a:lnTo>
                  <a:close/>
                </a:path>
              </a:pathLst>
            </a:custGeom>
            <a:solidFill>
              <a:srgbClr val="2B5089"/>
            </a:solidFill>
          </p:spPr>
          <p:txBody>
            <a:bodyPr wrap="square" lIns="0" tIns="0" rIns="0" bIns="0" rtlCol="0"/>
            <a:lstStyle/>
            <a:p>
              <a:endParaRPr/>
            </a:p>
          </p:txBody>
        </p:sp>
        <p:sp>
          <p:nvSpPr>
            <p:cNvPr id="4" name="object 4"/>
            <p:cNvSpPr/>
            <p:nvPr/>
          </p:nvSpPr>
          <p:spPr>
            <a:xfrm>
              <a:off x="4087137" y="5564280"/>
              <a:ext cx="2105025" cy="640080"/>
            </a:xfrm>
            <a:custGeom>
              <a:avLst/>
              <a:gdLst/>
              <a:ahLst/>
              <a:cxnLst/>
              <a:rect l="l" t="t" r="r" b="b"/>
              <a:pathLst>
                <a:path w="2105025" h="640079">
                  <a:moveTo>
                    <a:pt x="2104704" y="639965"/>
                  </a:moveTo>
                  <a:lnTo>
                    <a:pt x="0" y="639965"/>
                  </a:lnTo>
                  <a:lnTo>
                    <a:pt x="10034" y="536579"/>
                  </a:lnTo>
                  <a:lnTo>
                    <a:pt x="98507" y="534660"/>
                  </a:lnTo>
                  <a:lnTo>
                    <a:pt x="156358" y="532777"/>
                  </a:lnTo>
                  <a:lnTo>
                    <a:pt x="225338" y="529823"/>
                  </a:lnTo>
                  <a:lnTo>
                    <a:pt x="263646" y="527853"/>
                  </a:lnTo>
                  <a:lnTo>
                    <a:pt x="304310" y="525507"/>
                  </a:lnTo>
                  <a:lnTo>
                    <a:pt x="347187" y="522748"/>
                  </a:lnTo>
                  <a:lnTo>
                    <a:pt x="392135" y="519540"/>
                  </a:lnTo>
                  <a:lnTo>
                    <a:pt x="439013" y="515848"/>
                  </a:lnTo>
                  <a:lnTo>
                    <a:pt x="487677" y="511634"/>
                  </a:lnTo>
                  <a:lnTo>
                    <a:pt x="537986" y="506862"/>
                  </a:lnTo>
                  <a:lnTo>
                    <a:pt x="589797" y="501497"/>
                  </a:lnTo>
                  <a:lnTo>
                    <a:pt x="642969" y="495502"/>
                  </a:lnTo>
                  <a:lnTo>
                    <a:pt x="697359" y="488841"/>
                  </a:lnTo>
                  <a:lnTo>
                    <a:pt x="752824" y="481478"/>
                  </a:lnTo>
                  <a:lnTo>
                    <a:pt x="809224" y="473377"/>
                  </a:lnTo>
                  <a:lnTo>
                    <a:pt x="866414" y="464500"/>
                  </a:lnTo>
                  <a:lnTo>
                    <a:pt x="924254" y="454814"/>
                  </a:lnTo>
                  <a:lnTo>
                    <a:pt x="982601" y="444280"/>
                  </a:lnTo>
                  <a:lnTo>
                    <a:pt x="1041313" y="432863"/>
                  </a:lnTo>
                  <a:lnTo>
                    <a:pt x="1100247" y="420526"/>
                  </a:lnTo>
                  <a:lnTo>
                    <a:pt x="1159262" y="407234"/>
                  </a:lnTo>
                  <a:lnTo>
                    <a:pt x="1218215" y="392950"/>
                  </a:lnTo>
                  <a:lnTo>
                    <a:pt x="1276964" y="377639"/>
                  </a:lnTo>
                  <a:lnTo>
                    <a:pt x="1335367" y="361263"/>
                  </a:lnTo>
                  <a:lnTo>
                    <a:pt x="1393282" y="343787"/>
                  </a:lnTo>
                  <a:lnTo>
                    <a:pt x="1450566" y="325174"/>
                  </a:lnTo>
                  <a:lnTo>
                    <a:pt x="1507077" y="305389"/>
                  </a:lnTo>
                  <a:lnTo>
                    <a:pt x="1562673" y="284394"/>
                  </a:lnTo>
                  <a:lnTo>
                    <a:pt x="1617212" y="262155"/>
                  </a:lnTo>
                  <a:lnTo>
                    <a:pt x="1670552" y="238634"/>
                  </a:lnTo>
                  <a:lnTo>
                    <a:pt x="1722550" y="213796"/>
                  </a:lnTo>
                  <a:lnTo>
                    <a:pt x="1773064" y="187604"/>
                  </a:lnTo>
                  <a:lnTo>
                    <a:pt x="1821952" y="160023"/>
                  </a:lnTo>
                  <a:lnTo>
                    <a:pt x="1869073" y="131015"/>
                  </a:lnTo>
                  <a:lnTo>
                    <a:pt x="1914282" y="100545"/>
                  </a:lnTo>
                  <a:lnTo>
                    <a:pt x="1957440" y="68576"/>
                  </a:lnTo>
                  <a:lnTo>
                    <a:pt x="1998402" y="35073"/>
                  </a:lnTo>
                  <a:lnTo>
                    <a:pt x="2037027" y="0"/>
                  </a:lnTo>
                  <a:lnTo>
                    <a:pt x="2060031" y="201509"/>
                  </a:lnTo>
                  <a:lnTo>
                    <a:pt x="2081914" y="410218"/>
                  </a:lnTo>
                  <a:lnTo>
                    <a:pt x="2098273" y="573809"/>
                  </a:lnTo>
                  <a:lnTo>
                    <a:pt x="2104704" y="639965"/>
                  </a:lnTo>
                  <a:close/>
                </a:path>
              </a:pathLst>
            </a:custGeom>
            <a:solidFill>
              <a:srgbClr val="234673"/>
            </a:solidFill>
          </p:spPr>
          <p:txBody>
            <a:bodyPr wrap="square" lIns="0" tIns="0" rIns="0" bIns="0" rtlCol="0"/>
            <a:lstStyle/>
            <a:p>
              <a:endParaRPr/>
            </a:p>
          </p:txBody>
        </p:sp>
        <p:sp>
          <p:nvSpPr>
            <p:cNvPr id="5" name="object 5"/>
            <p:cNvSpPr/>
            <p:nvPr/>
          </p:nvSpPr>
          <p:spPr>
            <a:xfrm>
              <a:off x="4729853" y="5178934"/>
              <a:ext cx="780415" cy="820419"/>
            </a:xfrm>
            <a:custGeom>
              <a:avLst/>
              <a:gdLst/>
              <a:ahLst/>
              <a:cxnLst/>
              <a:rect l="l" t="t" r="r" b="b"/>
              <a:pathLst>
                <a:path w="780414" h="820420">
                  <a:moveTo>
                    <a:pt x="409583" y="820035"/>
                  </a:moveTo>
                  <a:lnTo>
                    <a:pt x="0" y="9612"/>
                  </a:lnTo>
                  <a:lnTo>
                    <a:pt x="412358" y="79888"/>
                  </a:lnTo>
                  <a:lnTo>
                    <a:pt x="779990" y="0"/>
                  </a:lnTo>
                  <a:lnTo>
                    <a:pt x="409583" y="820035"/>
                  </a:lnTo>
                  <a:close/>
                </a:path>
              </a:pathLst>
            </a:custGeom>
            <a:solidFill>
              <a:srgbClr val="D0E3F1"/>
            </a:solidFill>
          </p:spPr>
          <p:txBody>
            <a:bodyPr wrap="square" lIns="0" tIns="0" rIns="0" bIns="0" rtlCol="0"/>
            <a:lstStyle/>
            <a:p>
              <a:endParaRPr/>
            </a:p>
          </p:txBody>
        </p:sp>
        <p:pic>
          <p:nvPicPr>
            <p:cNvPr id="6" name="object 6"/>
            <p:cNvPicPr/>
            <p:nvPr/>
          </p:nvPicPr>
          <p:blipFill>
            <a:blip r:embed="rId2" cstate="print"/>
            <a:stretch>
              <a:fillRect/>
            </a:stretch>
          </p:blipFill>
          <p:spPr>
            <a:xfrm>
              <a:off x="5047101" y="5256580"/>
              <a:ext cx="197052" cy="194061"/>
            </a:xfrm>
            <a:prstGeom prst="rect">
              <a:avLst/>
            </a:prstGeom>
          </p:spPr>
        </p:pic>
        <p:sp>
          <p:nvSpPr>
            <p:cNvPr id="7" name="object 7"/>
            <p:cNvSpPr/>
            <p:nvPr/>
          </p:nvSpPr>
          <p:spPr>
            <a:xfrm>
              <a:off x="4885488" y="4755566"/>
              <a:ext cx="513715" cy="476250"/>
            </a:xfrm>
            <a:custGeom>
              <a:avLst/>
              <a:gdLst/>
              <a:ahLst/>
              <a:cxnLst/>
              <a:rect l="l" t="t" r="r" b="b"/>
              <a:pathLst>
                <a:path w="513714" h="476250">
                  <a:moveTo>
                    <a:pt x="256723" y="476128"/>
                  </a:moveTo>
                  <a:lnTo>
                    <a:pt x="0" y="399444"/>
                  </a:lnTo>
                  <a:lnTo>
                    <a:pt x="27530" y="307518"/>
                  </a:lnTo>
                  <a:lnTo>
                    <a:pt x="48756" y="173488"/>
                  </a:lnTo>
                  <a:lnTo>
                    <a:pt x="62416" y="52575"/>
                  </a:lnTo>
                  <a:lnTo>
                    <a:pt x="67249" y="0"/>
                  </a:lnTo>
                  <a:lnTo>
                    <a:pt x="256723" y="69956"/>
                  </a:lnTo>
                  <a:lnTo>
                    <a:pt x="446303" y="0"/>
                  </a:lnTo>
                  <a:lnTo>
                    <a:pt x="451137" y="52575"/>
                  </a:lnTo>
                  <a:lnTo>
                    <a:pt x="464797" y="173488"/>
                  </a:lnTo>
                  <a:lnTo>
                    <a:pt x="486023" y="307518"/>
                  </a:lnTo>
                  <a:lnTo>
                    <a:pt x="513553" y="399444"/>
                  </a:lnTo>
                  <a:lnTo>
                    <a:pt x="256723" y="476129"/>
                  </a:lnTo>
                  <a:close/>
                </a:path>
              </a:pathLst>
            </a:custGeom>
            <a:solidFill>
              <a:srgbClr val="ED9154"/>
            </a:solidFill>
          </p:spPr>
          <p:txBody>
            <a:bodyPr wrap="square" lIns="0" tIns="0" rIns="0" bIns="0" rtlCol="0"/>
            <a:lstStyle/>
            <a:p>
              <a:endParaRPr/>
            </a:p>
          </p:txBody>
        </p:sp>
        <p:sp>
          <p:nvSpPr>
            <p:cNvPr id="8" name="object 8"/>
            <p:cNvSpPr/>
            <p:nvPr/>
          </p:nvSpPr>
          <p:spPr>
            <a:xfrm>
              <a:off x="4647666" y="3928909"/>
              <a:ext cx="987425" cy="1136650"/>
            </a:xfrm>
            <a:custGeom>
              <a:avLst/>
              <a:gdLst/>
              <a:ahLst/>
              <a:cxnLst/>
              <a:rect l="l" t="t" r="r" b="b"/>
              <a:pathLst>
                <a:path w="987425" h="1136650">
                  <a:moveTo>
                    <a:pt x="987374" y="528612"/>
                  </a:moveTo>
                  <a:lnTo>
                    <a:pt x="984072" y="494931"/>
                  </a:lnTo>
                  <a:lnTo>
                    <a:pt x="952906" y="457581"/>
                  </a:lnTo>
                  <a:lnTo>
                    <a:pt x="910767" y="463384"/>
                  </a:lnTo>
                  <a:lnTo>
                    <a:pt x="884682" y="479386"/>
                  </a:lnTo>
                  <a:lnTo>
                    <a:pt x="885228" y="471728"/>
                  </a:lnTo>
                  <a:lnTo>
                    <a:pt x="885304" y="429488"/>
                  </a:lnTo>
                  <a:lnTo>
                    <a:pt x="882396" y="386753"/>
                  </a:lnTo>
                  <a:lnTo>
                    <a:pt x="876350" y="343992"/>
                  </a:lnTo>
                  <a:lnTo>
                    <a:pt x="866978" y="301663"/>
                  </a:lnTo>
                  <a:lnTo>
                    <a:pt x="854100" y="260248"/>
                  </a:lnTo>
                  <a:lnTo>
                    <a:pt x="837565" y="220218"/>
                  </a:lnTo>
                  <a:lnTo>
                    <a:pt x="817181" y="182041"/>
                  </a:lnTo>
                  <a:lnTo>
                    <a:pt x="792772" y="146189"/>
                  </a:lnTo>
                  <a:lnTo>
                    <a:pt x="764171" y="113131"/>
                  </a:lnTo>
                  <a:lnTo>
                    <a:pt x="731215" y="83350"/>
                  </a:lnTo>
                  <a:lnTo>
                    <a:pt x="693712" y="57315"/>
                  </a:lnTo>
                  <a:lnTo>
                    <a:pt x="651510" y="35483"/>
                  </a:lnTo>
                  <a:lnTo>
                    <a:pt x="604405" y="18351"/>
                  </a:lnTo>
                  <a:lnTo>
                    <a:pt x="552246" y="6362"/>
                  </a:lnTo>
                  <a:lnTo>
                    <a:pt x="494855" y="0"/>
                  </a:lnTo>
                  <a:lnTo>
                    <a:pt x="437197" y="2755"/>
                  </a:lnTo>
                  <a:lnTo>
                    <a:pt x="385025" y="11264"/>
                  </a:lnTo>
                  <a:lnTo>
                    <a:pt x="338124" y="25057"/>
                  </a:lnTo>
                  <a:lnTo>
                    <a:pt x="296265" y="43675"/>
                  </a:lnTo>
                  <a:lnTo>
                    <a:pt x="259219" y="66649"/>
                  </a:lnTo>
                  <a:lnTo>
                    <a:pt x="226758" y="93510"/>
                  </a:lnTo>
                  <a:lnTo>
                    <a:pt x="198666" y="123812"/>
                  </a:lnTo>
                  <a:lnTo>
                    <a:pt x="174688" y="157073"/>
                  </a:lnTo>
                  <a:lnTo>
                    <a:pt x="154635" y="192836"/>
                  </a:lnTo>
                  <a:lnTo>
                    <a:pt x="138252" y="230619"/>
                  </a:lnTo>
                  <a:lnTo>
                    <a:pt x="125310" y="269976"/>
                  </a:lnTo>
                  <a:lnTo>
                    <a:pt x="115608" y="310438"/>
                  </a:lnTo>
                  <a:lnTo>
                    <a:pt x="108889" y="351536"/>
                  </a:lnTo>
                  <a:lnTo>
                    <a:pt x="104952" y="392798"/>
                  </a:lnTo>
                  <a:lnTo>
                    <a:pt x="103555" y="433781"/>
                  </a:lnTo>
                  <a:lnTo>
                    <a:pt x="104470" y="473989"/>
                  </a:lnTo>
                  <a:lnTo>
                    <a:pt x="104990" y="480822"/>
                  </a:lnTo>
                  <a:lnTo>
                    <a:pt x="76568" y="463384"/>
                  </a:lnTo>
                  <a:lnTo>
                    <a:pt x="34417" y="457581"/>
                  </a:lnTo>
                  <a:lnTo>
                    <a:pt x="3289" y="494931"/>
                  </a:lnTo>
                  <a:lnTo>
                    <a:pt x="0" y="528612"/>
                  </a:lnTo>
                  <a:lnTo>
                    <a:pt x="5727" y="570484"/>
                  </a:lnTo>
                  <a:lnTo>
                    <a:pt x="18846" y="615556"/>
                  </a:lnTo>
                  <a:lnTo>
                    <a:pt x="37693" y="658837"/>
                  </a:lnTo>
                  <a:lnTo>
                    <a:pt x="60617" y="695337"/>
                  </a:lnTo>
                  <a:lnTo>
                    <a:pt x="112052" y="728002"/>
                  </a:lnTo>
                  <a:lnTo>
                    <a:pt x="137261" y="714197"/>
                  </a:lnTo>
                  <a:lnTo>
                    <a:pt x="137236" y="713790"/>
                  </a:lnTo>
                  <a:lnTo>
                    <a:pt x="143179" y="747687"/>
                  </a:lnTo>
                  <a:lnTo>
                    <a:pt x="155892" y="813295"/>
                  </a:lnTo>
                  <a:lnTo>
                    <a:pt x="170141" y="878573"/>
                  </a:lnTo>
                  <a:lnTo>
                    <a:pt x="184797" y="914476"/>
                  </a:lnTo>
                  <a:lnTo>
                    <a:pt x="211010" y="951814"/>
                  </a:lnTo>
                  <a:lnTo>
                    <a:pt x="246316" y="989355"/>
                  </a:lnTo>
                  <a:lnTo>
                    <a:pt x="288251" y="1025842"/>
                  </a:lnTo>
                  <a:lnTo>
                    <a:pt x="334340" y="1060030"/>
                  </a:lnTo>
                  <a:lnTo>
                    <a:pt x="382130" y="1090676"/>
                  </a:lnTo>
                  <a:lnTo>
                    <a:pt x="425107" y="1112951"/>
                  </a:lnTo>
                  <a:lnTo>
                    <a:pt x="461035" y="1127061"/>
                  </a:lnTo>
                  <a:lnTo>
                    <a:pt x="494855" y="1136611"/>
                  </a:lnTo>
                  <a:lnTo>
                    <a:pt x="504088" y="1134465"/>
                  </a:lnTo>
                  <a:lnTo>
                    <a:pt x="564718" y="1112951"/>
                  </a:lnTo>
                  <a:lnTo>
                    <a:pt x="607695" y="1090676"/>
                  </a:lnTo>
                  <a:lnTo>
                    <a:pt x="655434" y="1060030"/>
                  </a:lnTo>
                  <a:lnTo>
                    <a:pt x="701509" y="1025842"/>
                  </a:lnTo>
                  <a:lnTo>
                    <a:pt x="743432" y="989355"/>
                  </a:lnTo>
                  <a:lnTo>
                    <a:pt x="778738" y="951814"/>
                  </a:lnTo>
                  <a:lnTo>
                    <a:pt x="804989" y="914476"/>
                  </a:lnTo>
                  <a:lnTo>
                    <a:pt x="819683" y="878573"/>
                  </a:lnTo>
                  <a:lnTo>
                    <a:pt x="833932" y="813295"/>
                  </a:lnTo>
                  <a:lnTo>
                    <a:pt x="846645" y="747687"/>
                  </a:lnTo>
                  <a:lnTo>
                    <a:pt x="852297" y="715403"/>
                  </a:lnTo>
                  <a:lnTo>
                    <a:pt x="875296" y="728002"/>
                  </a:lnTo>
                  <a:lnTo>
                    <a:pt x="926706" y="695337"/>
                  </a:lnTo>
                  <a:lnTo>
                    <a:pt x="949629" y="658837"/>
                  </a:lnTo>
                  <a:lnTo>
                    <a:pt x="968489" y="615556"/>
                  </a:lnTo>
                  <a:lnTo>
                    <a:pt x="981621" y="570484"/>
                  </a:lnTo>
                  <a:lnTo>
                    <a:pt x="987374" y="528612"/>
                  </a:lnTo>
                  <a:close/>
                </a:path>
              </a:pathLst>
            </a:custGeom>
            <a:solidFill>
              <a:srgbClr val="F9B47C"/>
            </a:solidFill>
          </p:spPr>
          <p:txBody>
            <a:bodyPr wrap="square" lIns="0" tIns="0" rIns="0" bIns="0" rtlCol="0"/>
            <a:lstStyle/>
            <a:p>
              <a:endParaRPr/>
            </a:p>
          </p:txBody>
        </p:sp>
        <p:sp>
          <p:nvSpPr>
            <p:cNvPr id="9" name="object 9"/>
            <p:cNvSpPr/>
            <p:nvPr/>
          </p:nvSpPr>
          <p:spPr>
            <a:xfrm>
              <a:off x="4729848" y="5103380"/>
              <a:ext cx="780415" cy="485775"/>
            </a:xfrm>
            <a:custGeom>
              <a:avLst/>
              <a:gdLst/>
              <a:ahLst/>
              <a:cxnLst/>
              <a:rect l="l" t="t" r="r" b="b"/>
              <a:pathLst>
                <a:path w="780414" h="485775">
                  <a:moveTo>
                    <a:pt x="779983" y="75565"/>
                  </a:moveTo>
                  <a:lnTo>
                    <a:pt x="772553" y="69672"/>
                  </a:lnTo>
                  <a:lnTo>
                    <a:pt x="754481" y="54838"/>
                  </a:lnTo>
                  <a:lnTo>
                    <a:pt x="732167" y="35369"/>
                  </a:lnTo>
                  <a:lnTo>
                    <a:pt x="711987" y="15532"/>
                  </a:lnTo>
                  <a:lnTo>
                    <a:pt x="693051" y="3136"/>
                  </a:lnTo>
                  <a:lnTo>
                    <a:pt x="673341" y="0"/>
                  </a:lnTo>
                  <a:lnTo>
                    <a:pt x="657847" y="1511"/>
                  </a:lnTo>
                  <a:lnTo>
                    <a:pt x="651573" y="3035"/>
                  </a:lnTo>
                  <a:lnTo>
                    <a:pt x="604875" y="32613"/>
                  </a:lnTo>
                  <a:lnTo>
                    <a:pt x="523684" y="74574"/>
                  </a:lnTo>
                  <a:lnTo>
                    <a:pt x="446633" y="112077"/>
                  </a:lnTo>
                  <a:lnTo>
                    <a:pt x="412356" y="128320"/>
                  </a:lnTo>
                  <a:lnTo>
                    <a:pt x="378104" y="112077"/>
                  </a:lnTo>
                  <a:lnTo>
                    <a:pt x="301091" y="74574"/>
                  </a:lnTo>
                  <a:lnTo>
                    <a:pt x="219925" y="32613"/>
                  </a:lnTo>
                  <a:lnTo>
                    <a:pt x="173253" y="3035"/>
                  </a:lnTo>
                  <a:lnTo>
                    <a:pt x="166966" y="1511"/>
                  </a:lnTo>
                  <a:lnTo>
                    <a:pt x="151472" y="0"/>
                  </a:lnTo>
                  <a:lnTo>
                    <a:pt x="131724" y="3136"/>
                  </a:lnTo>
                  <a:lnTo>
                    <a:pt x="112725" y="15532"/>
                  </a:lnTo>
                  <a:lnTo>
                    <a:pt x="85610" y="36868"/>
                  </a:lnTo>
                  <a:lnTo>
                    <a:pt x="47917" y="59651"/>
                  </a:lnTo>
                  <a:lnTo>
                    <a:pt x="14439" y="77774"/>
                  </a:lnTo>
                  <a:lnTo>
                    <a:pt x="0" y="85178"/>
                  </a:lnTo>
                  <a:lnTo>
                    <a:pt x="202387" y="485584"/>
                  </a:lnTo>
                  <a:lnTo>
                    <a:pt x="220662" y="452970"/>
                  </a:lnTo>
                  <a:lnTo>
                    <a:pt x="268630" y="372427"/>
                  </a:lnTo>
                  <a:lnTo>
                    <a:pt x="335953" y="269887"/>
                  </a:lnTo>
                  <a:lnTo>
                    <a:pt x="412356" y="171259"/>
                  </a:lnTo>
                  <a:lnTo>
                    <a:pt x="485648" y="267347"/>
                  </a:lnTo>
                  <a:lnTo>
                    <a:pt x="546049" y="364312"/>
                  </a:lnTo>
                  <a:lnTo>
                    <a:pt x="587044" y="439280"/>
                  </a:lnTo>
                  <a:lnTo>
                    <a:pt x="602145" y="469341"/>
                  </a:lnTo>
                  <a:lnTo>
                    <a:pt x="779983" y="75565"/>
                  </a:lnTo>
                  <a:close/>
                </a:path>
              </a:pathLst>
            </a:custGeom>
            <a:solidFill>
              <a:srgbClr val="FFFFFF"/>
            </a:solidFill>
          </p:spPr>
          <p:txBody>
            <a:bodyPr wrap="square" lIns="0" tIns="0" rIns="0" bIns="0" rtlCol="0"/>
            <a:lstStyle/>
            <a:p>
              <a:endParaRPr/>
            </a:p>
          </p:txBody>
        </p:sp>
        <p:sp>
          <p:nvSpPr>
            <p:cNvPr id="10" name="object 10"/>
            <p:cNvSpPr/>
            <p:nvPr/>
          </p:nvSpPr>
          <p:spPr>
            <a:xfrm>
              <a:off x="5047101" y="5450642"/>
              <a:ext cx="182880" cy="548640"/>
            </a:xfrm>
            <a:custGeom>
              <a:avLst/>
              <a:gdLst/>
              <a:ahLst/>
              <a:cxnLst/>
              <a:rect l="l" t="t" r="r" b="b"/>
              <a:pathLst>
                <a:path w="182879" h="548639">
                  <a:moveTo>
                    <a:pt x="92334" y="548328"/>
                  </a:moveTo>
                  <a:lnTo>
                    <a:pt x="0" y="365694"/>
                  </a:lnTo>
                  <a:lnTo>
                    <a:pt x="60951" y="0"/>
                  </a:lnTo>
                  <a:lnTo>
                    <a:pt x="136100" y="0"/>
                  </a:lnTo>
                  <a:lnTo>
                    <a:pt x="182428" y="348926"/>
                  </a:lnTo>
                  <a:lnTo>
                    <a:pt x="92334" y="548328"/>
                  </a:lnTo>
                  <a:close/>
                </a:path>
              </a:pathLst>
            </a:custGeom>
            <a:solidFill>
              <a:srgbClr val="172E4B"/>
            </a:solidFill>
          </p:spPr>
          <p:txBody>
            <a:bodyPr wrap="square" lIns="0" tIns="0" rIns="0" bIns="0" rtlCol="0"/>
            <a:lstStyle/>
            <a:p>
              <a:endParaRPr/>
            </a:p>
          </p:txBody>
        </p:sp>
        <p:sp>
          <p:nvSpPr>
            <p:cNvPr id="11" name="object 11"/>
            <p:cNvSpPr/>
            <p:nvPr/>
          </p:nvSpPr>
          <p:spPr>
            <a:xfrm>
              <a:off x="4572711" y="5178945"/>
              <a:ext cx="1139825" cy="1025525"/>
            </a:xfrm>
            <a:custGeom>
              <a:avLst/>
              <a:gdLst/>
              <a:ahLst/>
              <a:cxnLst/>
              <a:rect l="l" t="t" r="r" b="b"/>
              <a:pathLst>
                <a:path w="1139825" h="1025525">
                  <a:moveTo>
                    <a:pt x="1139621" y="305562"/>
                  </a:moveTo>
                  <a:lnTo>
                    <a:pt x="1014514" y="18796"/>
                  </a:lnTo>
                  <a:lnTo>
                    <a:pt x="937120" y="0"/>
                  </a:lnTo>
                  <a:lnTo>
                    <a:pt x="566724" y="820026"/>
                  </a:lnTo>
                  <a:lnTo>
                    <a:pt x="157137" y="9601"/>
                  </a:lnTo>
                  <a:lnTo>
                    <a:pt x="79641" y="28295"/>
                  </a:lnTo>
                  <a:lnTo>
                    <a:pt x="0" y="305562"/>
                  </a:lnTo>
                  <a:lnTo>
                    <a:pt x="135356" y="359714"/>
                  </a:lnTo>
                  <a:lnTo>
                    <a:pt x="12" y="465023"/>
                  </a:lnTo>
                  <a:lnTo>
                    <a:pt x="460082" y="1025309"/>
                  </a:lnTo>
                  <a:lnTo>
                    <a:pt x="563943" y="1025309"/>
                  </a:lnTo>
                  <a:lnTo>
                    <a:pt x="669404" y="1025309"/>
                  </a:lnTo>
                  <a:lnTo>
                    <a:pt x="1139621" y="465023"/>
                  </a:lnTo>
                  <a:lnTo>
                    <a:pt x="1004265" y="359714"/>
                  </a:lnTo>
                  <a:lnTo>
                    <a:pt x="1139621" y="305562"/>
                  </a:lnTo>
                  <a:close/>
                </a:path>
              </a:pathLst>
            </a:custGeom>
            <a:solidFill>
              <a:srgbClr val="335C91"/>
            </a:solidFill>
          </p:spPr>
          <p:txBody>
            <a:bodyPr wrap="square" lIns="0" tIns="0" rIns="0" bIns="0" rtlCol="0"/>
            <a:lstStyle/>
            <a:p>
              <a:endParaRPr/>
            </a:p>
          </p:txBody>
        </p:sp>
        <p:sp>
          <p:nvSpPr>
            <p:cNvPr id="12" name="object 12"/>
            <p:cNvSpPr/>
            <p:nvPr/>
          </p:nvSpPr>
          <p:spPr>
            <a:xfrm>
              <a:off x="4702878" y="3782911"/>
              <a:ext cx="865505" cy="738505"/>
            </a:xfrm>
            <a:custGeom>
              <a:avLst/>
              <a:gdLst/>
              <a:ahLst/>
              <a:cxnLst/>
              <a:rect l="l" t="t" r="r" b="b"/>
              <a:pathLst>
                <a:path w="865504" h="738504">
                  <a:moveTo>
                    <a:pt x="816786" y="738114"/>
                  </a:moveTo>
                  <a:lnTo>
                    <a:pt x="808471" y="717426"/>
                  </a:lnTo>
                  <a:lnTo>
                    <a:pt x="788378" y="669212"/>
                  </a:lnTo>
                  <a:lnTo>
                    <a:pt x="763782" y="614250"/>
                  </a:lnTo>
                  <a:lnTo>
                    <a:pt x="741957" y="573316"/>
                  </a:lnTo>
                  <a:lnTo>
                    <a:pt x="732620" y="535508"/>
                  </a:lnTo>
                  <a:lnTo>
                    <a:pt x="735152" y="485604"/>
                  </a:lnTo>
                  <a:lnTo>
                    <a:pt x="741086" y="437423"/>
                  </a:lnTo>
                  <a:lnTo>
                    <a:pt x="741957" y="404781"/>
                  </a:lnTo>
                  <a:lnTo>
                    <a:pt x="731016" y="359630"/>
                  </a:lnTo>
                  <a:lnTo>
                    <a:pt x="695745" y="332446"/>
                  </a:lnTo>
                  <a:lnTo>
                    <a:pt x="648525" y="335366"/>
                  </a:lnTo>
                  <a:lnTo>
                    <a:pt x="588598" y="340756"/>
                  </a:lnTo>
                  <a:lnTo>
                    <a:pt x="528389" y="348033"/>
                  </a:lnTo>
                  <a:lnTo>
                    <a:pt x="480323" y="356613"/>
                  </a:lnTo>
                  <a:lnTo>
                    <a:pt x="439346" y="357873"/>
                  </a:lnTo>
                  <a:lnTo>
                    <a:pt x="385177" y="349603"/>
                  </a:lnTo>
                  <a:lnTo>
                    <a:pt x="326169" y="336320"/>
                  </a:lnTo>
                  <a:lnTo>
                    <a:pt x="270675" y="322538"/>
                  </a:lnTo>
                  <a:lnTo>
                    <a:pt x="227047" y="312774"/>
                  </a:lnTo>
                  <a:lnTo>
                    <a:pt x="187712" y="323789"/>
                  </a:lnTo>
                  <a:lnTo>
                    <a:pt x="162583" y="368630"/>
                  </a:lnTo>
                  <a:lnTo>
                    <a:pt x="156242" y="427705"/>
                  </a:lnTo>
                  <a:lnTo>
                    <a:pt x="149505" y="478489"/>
                  </a:lnTo>
                  <a:lnTo>
                    <a:pt x="138265" y="531535"/>
                  </a:lnTo>
                  <a:lnTo>
                    <a:pt x="122512" y="573317"/>
                  </a:lnTo>
                  <a:lnTo>
                    <a:pt x="102444" y="613098"/>
                  </a:lnTo>
                  <a:lnTo>
                    <a:pt x="81815" y="659587"/>
                  </a:lnTo>
                  <a:lnTo>
                    <a:pt x="65710" y="698186"/>
                  </a:lnTo>
                  <a:lnTo>
                    <a:pt x="59212" y="714297"/>
                  </a:lnTo>
                  <a:lnTo>
                    <a:pt x="26975" y="611979"/>
                  </a:lnTo>
                  <a:lnTo>
                    <a:pt x="17983" y="579838"/>
                  </a:lnTo>
                  <a:lnTo>
                    <a:pt x="2997" y="496712"/>
                  </a:lnTo>
                  <a:lnTo>
                    <a:pt x="0" y="382546"/>
                  </a:lnTo>
                  <a:lnTo>
                    <a:pt x="26975" y="257286"/>
                  </a:lnTo>
                  <a:lnTo>
                    <a:pt x="48524" y="213766"/>
                  </a:lnTo>
                  <a:lnTo>
                    <a:pt x="77439" y="173598"/>
                  </a:lnTo>
                  <a:lnTo>
                    <a:pt x="112439" y="137007"/>
                  </a:lnTo>
                  <a:lnTo>
                    <a:pt x="152241" y="104218"/>
                  </a:lnTo>
                  <a:lnTo>
                    <a:pt x="195563" y="75459"/>
                  </a:lnTo>
                  <a:lnTo>
                    <a:pt x="241121" y="50954"/>
                  </a:lnTo>
                  <a:lnTo>
                    <a:pt x="287635" y="30930"/>
                  </a:lnTo>
                  <a:lnTo>
                    <a:pt x="333820" y="15612"/>
                  </a:lnTo>
                  <a:lnTo>
                    <a:pt x="378396" y="5227"/>
                  </a:lnTo>
                  <a:lnTo>
                    <a:pt x="420078" y="0"/>
                  </a:lnTo>
                  <a:lnTo>
                    <a:pt x="457587" y="157"/>
                  </a:lnTo>
                  <a:lnTo>
                    <a:pt x="497596" y="6002"/>
                  </a:lnTo>
                  <a:lnTo>
                    <a:pt x="541584" y="16980"/>
                  </a:lnTo>
                  <a:lnTo>
                    <a:pt x="587990" y="32722"/>
                  </a:lnTo>
                  <a:lnTo>
                    <a:pt x="635251" y="52858"/>
                  </a:lnTo>
                  <a:lnTo>
                    <a:pt x="681806" y="77022"/>
                  </a:lnTo>
                  <a:lnTo>
                    <a:pt x="726094" y="104842"/>
                  </a:lnTo>
                  <a:lnTo>
                    <a:pt x="766553" y="135951"/>
                  </a:lnTo>
                  <a:lnTo>
                    <a:pt x="801622" y="169981"/>
                  </a:lnTo>
                  <a:lnTo>
                    <a:pt x="829739" y="206561"/>
                  </a:lnTo>
                  <a:lnTo>
                    <a:pt x="849343" y="245324"/>
                  </a:lnTo>
                  <a:lnTo>
                    <a:pt x="865061" y="378149"/>
                  </a:lnTo>
                  <a:lnTo>
                    <a:pt x="851558" y="541342"/>
                  </a:lnTo>
                  <a:lnTo>
                    <a:pt x="828808" y="679724"/>
                  </a:lnTo>
                  <a:lnTo>
                    <a:pt x="816786" y="738114"/>
                  </a:lnTo>
                  <a:close/>
                </a:path>
              </a:pathLst>
            </a:custGeom>
            <a:solidFill>
              <a:srgbClr val="452516"/>
            </a:solidFill>
          </p:spPr>
          <p:txBody>
            <a:bodyPr wrap="square" lIns="0" tIns="0" rIns="0" bIns="0" rtlCol="0"/>
            <a:lstStyle/>
            <a:p>
              <a:endParaRPr/>
            </a:p>
          </p:txBody>
        </p:sp>
        <p:sp>
          <p:nvSpPr>
            <p:cNvPr id="13" name="object 13"/>
            <p:cNvSpPr/>
            <p:nvPr/>
          </p:nvSpPr>
          <p:spPr>
            <a:xfrm>
              <a:off x="2325282" y="5385953"/>
              <a:ext cx="2204085" cy="822325"/>
            </a:xfrm>
            <a:custGeom>
              <a:avLst/>
              <a:gdLst/>
              <a:ahLst/>
              <a:cxnLst/>
              <a:rect l="l" t="t" r="r" b="b"/>
              <a:pathLst>
                <a:path w="2204085" h="822325">
                  <a:moveTo>
                    <a:pt x="2203518" y="821811"/>
                  </a:moveTo>
                  <a:lnTo>
                    <a:pt x="0" y="821811"/>
                  </a:lnTo>
                  <a:lnTo>
                    <a:pt x="120115" y="300578"/>
                  </a:lnTo>
                  <a:lnTo>
                    <a:pt x="153998" y="243668"/>
                  </a:lnTo>
                  <a:lnTo>
                    <a:pt x="209675" y="207735"/>
                  </a:lnTo>
                  <a:lnTo>
                    <a:pt x="813161" y="0"/>
                  </a:lnTo>
                  <a:lnTo>
                    <a:pt x="1390329" y="0"/>
                  </a:lnTo>
                  <a:lnTo>
                    <a:pt x="1993842" y="207735"/>
                  </a:lnTo>
                  <a:lnTo>
                    <a:pt x="2049520" y="243668"/>
                  </a:lnTo>
                  <a:lnTo>
                    <a:pt x="2083403" y="300578"/>
                  </a:lnTo>
                  <a:lnTo>
                    <a:pt x="2203518" y="821811"/>
                  </a:lnTo>
                  <a:close/>
                </a:path>
              </a:pathLst>
            </a:custGeom>
            <a:solidFill>
              <a:srgbClr val="D3D1D1"/>
            </a:solidFill>
          </p:spPr>
          <p:txBody>
            <a:bodyPr wrap="square" lIns="0" tIns="0" rIns="0" bIns="0" rtlCol="0"/>
            <a:lstStyle/>
            <a:p>
              <a:endParaRPr/>
            </a:p>
          </p:txBody>
        </p:sp>
        <p:sp>
          <p:nvSpPr>
            <p:cNvPr id="14" name="object 14"/>
            <p:cNvSpPr/>
            <p:nvPr/>
          </p:nvSpPr>
          <p:spPr>
            <a:xfrm>
              <a:off x="3072208" y="4968381"/>
              <a:ext cx="709295" cy="734695"/>
            </a:xfrm>
            <a:custGeom>
              <a:avLst/>
              <a:gdLst/>
              <a:ahLst/>
              <a:cxnLst/>
              <a:rect l="l" t="t" r="r" b="b"/>
              <a:pathLst>
                <a:path w="709295" h="734695">
                  <a:moveTo>
                    <a:pt x="354805" y="734196"/>
                  </a:moveTo>
                  <a:lnTo>
                    <a:pt x="287185" y="559493"/>
                  </a:lnTo>
                  <a:lnTo>
                    <a:pt x="65930" y="417572"/>
                  </a:lnTo>
                  <a:lnTo>
                    <a:pt x="0" y="0"/>
                  </a:lnTo>
                  <a:lnTo>
                    <a:pt x="708918" y="0"/>
                  </a:lnTo>
                  <a:lnTo>
                    <a:pt x="642960" y="417572"/>
                  </a:lnTo>
                  <a:lnTo>
                    <a:pt x="429019" y="552411"/>
                  </a:lnTo>
                  <a:lnTo>
                    <a:pt x="354805" y="734196"/>
                  </a:lnTo>
                  <a:close/>
                </a:path>
              </a:pathLst>
            </a:custGeom>
            <a:solidFill>
              <a:srgbClr val="DEAA7C"/>
            </a:solidFill>
          </p:spPr>
          <p:txBody>
            <a:bodyPr wrap="square" lIns="0" tIns="0" rIns="0" bIns="0" rtlCol="0"/>
            <a:lstStyle/>
            <a:p>
              <a:endParaRPr/>
            </a:p>
          </p:txBody>
        </p:sp>
        <p:sp>
          <p:nvSpPr>
            <p:cNvPr id="15" name="object 15"/>
            <p:cNvSpPr/>
            <p:nvPr/>
          </p:nvSpPr>
          <p:spPr>
            <a:xfrm>
              <a:off x="3023057" y="5267972"/>
              <a:ext cx="808355" cy="434975"/>
            </a:xfrm>
            <a:custGeom>
              <a:avLst/>
              <a:gdLst/>
              <a:ahLst/>
              <a:cxnLst/>
              <a:rect l="l" t="t" r="r" b="b"/>
              <a:pathLst>
                <a:path w="808354" h="434975">
                  <a:moveTo>
                    <a:pt x="403974" y="434606"/>
                  </a:moveTo>
                  <a:lnTo>
                    <a:pt x="374230" y="252222"/>
                  </a:lnTo>
                  <a:lnTo>
                    <a:pt x="353072" y="206921"/>
                  </a:lnTo>
                  <a:lnTo>
                    <a:pt x="97205" y="0"/>
                  </a:lnTo>
                  <a:lnTo>
                    <a:pt x="0" y="157708"/>
                  </a:lnTo>
                  <a:lnTo>
                    <a:pt x="201980" y="415721"/>
                  </a:lnTo>
                  <a:lnTo>
                    <a:pt x="311200" y="335457"/>
                  </a:lnTo>
                  <a:lnTo>
                    <a:pt x="321449" y="330873"/>
                  </a:lnTo>
                  <a:lnTo>
                    <a:pt x="332244" y="330835"/>
                  </a:lnTo>
                  <a:lnTo>
                    <a:pt x="342176" y="335089"/>
                  </a:lnTo>
                  <a:lnTo>
                    <a:pt x="349821" y="343319"/>
                  </a:lnTo>
                  <a:lnTo>
                    <a:pt x="403974" y="434606"/>
                  </a:lnTo>
                  <a:close/>
                </a:path>
                <a:path w="808354" h="434975">
                  <a:moveTo>
                    <a:pt x="807961" y="157708"/>
                  </a:moveTo>
                  <a:lnTo>
                    <a:pt x="710742" y="0"/>
                  </a:lnTo>
                  <a:lnTo>
                    <a:pt x="467080" y="195148"/>
                  </a:lnTo>
                  <a:lnTo>
                    <a:pt x="437984" y="235826"/>
                  </a:lnTo>
                  <a:lnTo>
                    <a:pt x="403974" y="434606"/>
                  </a:lnTo>
                  <a:lnTo>
                    <a:pt x="458139" y="343319"/>
                  </a:lnTo>
                  <a:lnTo>
                    <a:pt x="465759" y="335089"/>
                  </a:lnTo>
                  <a:lnTo>
                    <a:pt x="475678" y="330835"/>
                  </a:lnTo>
                  <a:lnTo>
                    <a:pt x="486473" y="330873"/>
                  </a:lnTo>
                  <a:lnTo>
                    <a:pt x="496722" y="335457"/>
                  </a:lnTo>
                  <a:lnTo>
                    <a:pt x="605955" y="415721"/>
                  </a:lnTo>
                  <a:lnTo>
                    <a:pt x="807961" y="157708"/>
                  </a:lnTo>
                  <a:close/>
                </a:path>
              </a:pathLst>
            </a:custGeom>
            <a:solidFill>
              <a:srgbClr val="E8E8E8"/>
            </a:solidFill>
          </p:spPr>
          <p:txBody>
            <a:bodyPr wrap="square" lIns="0" tIns="0" rIns="0" bIns="0" rtlCol="0"/>
            <a:lstStyle/>
            <a:p>
              <a:endParaRPr/>
            </a:p>
          </p:txBody>
        </p:sp>
        <p:sp>
          <p:nvSpPr>
            <p:cNvPr id="16" name="object 16"/>
            <p:cNvSpPr/>
            <p:nvPr/>
          </p:nvSpPr>
          <p:spPr>
            <a:xfrm>
              <a:off x="3266011" y="5779818"/>
              <a:ext cx="322580" cy="427990"/>
            </a:xfrm>
            <a:custGeom>
              <a:avLst/>
              <a:gdLst/>
              <a:ahLst/>
              <a:cxnLst/>
              <a:rect l="l" t="t" r="r" b="b"/>
              <a:pathLst>
                <a:path w="322579" h="427989">
                  <a:moveTo>
                    <a:pt x="322062" y="427947"/>
                  </a:moveTo>
                  <a:lnTo>
                    <a:pt x="0" y="427947"/>
                  </a:lnTo>
                  <a:lnTo>
                    <a:pt x="76124" y="0"/>
                  </a:lnTo>
                  <a:lnTo>
                    <a:pt x="116892" y="20696"/>
                  </a:lnTo>
                  <a:lnTo>
                    <a:pt x="161031" y="27595"/>
                  </a:lnTo>
                  <a:lnTo>
                    <a:pt x="205169" y="20696"/>
                  </a:lnTo>
                  <a:lnTo>
                    <a:pt x="245937" y="0"/>
                  </a:lnTo>
                  <a:lnTo>
                    <a:pt x="322062" y="427947"/>
                  </a:lnTo>
                  <a:close/>
                </a:path>
              </a:pathLst>
            </a:custGeom>
            <a:solidFill>
              <a:srgbClr val="1B212A"/>
            </a:solidFill>
          </p:spPr>
          <p:txBody>
            <a:bodyPr wrap="square" lIns="0" tIns="0" rIns="0" bIns="0" rtlCol="0"/>
            <a:lstStyle/>
            <a:p>
              <a:endParaRPr/>
            </a:p>
          </p:txBody>
        </p:sp>
        <p:pic>
          <p:nvPicPr>
            <p:cNvPr id="17" name="object 17"/>
            <p:cNvPicPr/>
            <p:nvPr/>
          </p:nvPicPr>
          <p:blipFill>
            <a:blip r:embed="rId3" cstate="print"/>
            <a:stretch>
              <a:fillRect/>
            </a:stretch>
          </p:blipFill>
          <p:spPr>
            <a:xfrm>
              <a:off x="3308561" y="5598807"/>
              <a:ext cx="236961" cy="208585"/>
            </a:xfrm>
            <a:prstGeom prst="rect">
              <a:avLst/>
            </a:prstGeom>
          </p:spPr>
        </p:pic>
        <p:sp>
          <p:nvSpPr>
            <p:cNvPr id="18" name="object 18"/>
            <p:cNvSpPr/>
            <p:nvPr/>
          </p:nvSpPr>
          <p:spPr>
            <a:xfrm>
              <a:off x="2852890" y="4545812"/>
              <a:ext cx="1146810" cy="326390"/>
            </a:xfrm>
            <a:custGeom>
              <a:avLst/>
              <a:gdLst/>
              <a:ahLst/>
              <a:cxnLst/>
              <a:rect l="l" t="t" r="r" b="b"/>
              <a:pathLst>
                <a:path w="1146810" h="326389">
                  <a:moveTo>
                    <a:pt x="110109" y="326161"/>
                  </a:moveTo>
                  <a:lnTo>
                    <a:pt x="101587" y="280682"/>
                  </a:lnTo>
                  <a:lnTo>
                    <a:pt x="93052" y="232956"/>
                  </a:lnTo>
                  <a:lnTo>
                    <a:pt x="84683" y="184111"/>
                  </a:lnTo>
                  <a:lnTo>
                    <a:pt x="76644" y="135255"/>
                  </a:lnTo>
                  <a:lnTo>
                    <a:pt x="69100" y="87541"/>
                  </a:lnTo>
                  <a:lnTo>
                    <a:pt x="62255" y="42075"/>
                  </a:lnTo>
                  <a:lnTo>
                    <a:pt x="56261" y="0"/>
                  </a:lnTo>
                  <a:lnTo>
                    <a:pt x="31699" y="5511"/>
                  </a:lnTo>
                  <a:lnTo>
                    <a:pt x="12623" y="20256"/>
                  </a:lnTo>
                  <a:lnTo>
                    <a:pt x="1282" y="41529"/>
                  </a:lnTo>
                  <a:lnTo>
                    <a:pt x="0" y="66636"/>
                  </a:lnTo>
                  <a:lnTo>
                    <a:pt x="36398" y="278777"/>
                  </a:lnTo>
                  <a:lnTo>
                    <a:pt x="43256" y="297726"/>
                  </a:lnTo>
                  <a:lnTo>
                    <a:pt x="55854" y="312724"/>
                  </a:lnTo>
                  <a:lnTo>
                    <a:pt x="72796" y="322605"/>
                  </a:lnTo>
                  <a:lnTo>
                    <a:pt x="92659" y="326161"/>
                  </a:lnTo>
                  <a:lnTo>
                    <a:pt x="110109" y="326161"/>
                  </a:lnTo>
                  <a:close/>
                </a:path>
                <a:path w="1146810" h="326389">
                  <a:moveTo>
                    <a:pt x="1146683" y="66636"/>
                  </a:moveTo>
                  <a:lnTo>
                    <a:pt x="1145578" y="42227"/>
                  </a:lnTo>
                  <a:lnTo>
                    <a:pt x="1134935" y="21361"/>
                  </a:lnTo>
                  <a:lnTo>
                    <a:pt x="1116850" y="6527"/>
                  </a:lnTo>
                  <a:lnTo>
                    <a:pt x="1093419" y="165"/>
                  </a:lnTo>
                  <a:lnTo>
                    <a:pt x="1087462" y="40157"/>
                  </a:lnTo>
                  <a:lnTo>
                    <a:pt x="1080528" y="84493"/>
                  </a:lnTo>
                  <a:lnTo>
                    <a:pt x="1072807" y="131889"/>
                  </a:lnTo>
                  <a:lnTo>
                    <a:pt x="1064488" y="181038"/>
                  </a:lnTo>
                  <a:lnTo>
                    <a:pt x="1055763" y="230670"/>
                  </a:lnTo>
                  <a:lnTo>
                    <a:pt x="1046848" y="279463"/>
                  </a:lnTo>
                  <a:lnTo>
                    <a:pt x="1037932" y="326161"/>
                  </a:lnTo>
                  <a:lnTo>
                    <a:pt x="1054023" y="326161"/>
                  </a:lnTo>
                  <a:lnTo>
                    <a:pt x="1073886" y="322605"/>
                  </a:lnTo>
                  <a:lnTo>
                    <a:pt x="1090828" y="312724"/>
                  </a:lnTo>
                  <a:lnTo>
                    <a:pt x="1103426" y="297726"/>
                  </a:lnTo>
                  <a:lnTo>
                    <a:pt x="1110284" y="278777"/>
                  </a:lnTo>
                  <a:lnTo>
                    <a:pt x="1146683" y="66636"/>
                  </a:lnTo>
                  <a:close/>
                </a:path>
              </a:pathLst>
            </a:custGeom>
            <a:solidFill>
              <a:srgbClr val="DEAA7C"/>
            </a:solidFill>
          </p:spPr>
          <p:txBody>
            <a:bodyPr wrap="square" lIns="0" tIns="0" rIns="0" bIns="0" rtlCol="0"/>
            <a:lstStyle/>
            <a:p>
              <a:endParaRPr/>
            </a:p>
          </p:txBody>
        </p:sp>
        <p:pic>
          <p:nvPicPr>
            <p:cNvPr id="19" name="object 19"/>
            <p:cNvPicPr/>
            <p:nvPr/>
          </p:nvPicPr>
          <p:blipFill>
            <a:blip r:embed="rId4" cstate="print"/>
            <a:stretch>
              <a:fillRect/>
            </a:stretch>
          </p:blipFill>
          <p:spPr>
            <a:xfrm>
              <a:off x="3097971" y="5136611"/>
              <a:ext cx="18864" cy="114477"/>
            </a:xfrm>
            <a:prstGeom prst="rect">
              <a:avLst/>
            </a:prstGeom>
          </p:spPr>
        </p:pic>
        <p:pic>
          <p:nvPicPr>
            <p:cNvPr id="20" name="object 20"/>
            <p:cNvPicPr/>
            <p:nvPr/>
          </p:nvPicPr>
          <p:blipFill>
            <a:blip r:embed="rId5" cstate="print"/>
            <a:stretch>
              <a:fillRect/>
            </a:stretch>
          </p:blipFill>
          <p:spPr>
            <a:xfrm>
              <a:off x="3736499" y="5136527"/>
              <a:ext cx="18865" cy="114449"/>
            </a:xfrm>
            <a:prstGeom prst="rect">
              <a:avLst/>
            </a:prstGeom>
          </p:spPr>
        </p:pic>
        <p:pic>
          <p:nvPicPr>
            <p:cNvPr id="21" name="object 21"/>
            <p:cNvPicPr/>
            <p:nvPr/>
          </p:nvPicPr>
          <p:blipFill>
            <a:blip r:embed="rId6" cstate="print"/>
            <a:stretch>
              <a:fillRect/>
            </a:stretch>
          </p:blipFill>
          <p:spPr>
            <a:xfrm>
              <a:off x="3098885" y="5137275"/>
              <a:ext cx="655565" cy="251694"/>
            </a:xfrm>
            <a:prstGeom prst="rect">
              <a:avLst/>
            </a:prstGeom>
          </p:spPr>
        </p:pic>
        <p:sp>
          <p:nvSpPr>
            <p:cNvPr id="22" name="object 22"/>
            <p:cNvSpPr/>
            <p:nvPr/>
          </p:nvSpPr>
          <p:spPr>
            <a:xfrm>
              <a:off x="2897409" y="3929705"/>
              <a:ext cx="1059180" cy="1360170"/>
            </a:xfrm>
            <a:custGeom>
              <a:avLst/>
              <a:gdLst/>
              <a:ahLst/>
              <a:cxnLst/>
              <a:rect l="l" t="t" r="r" b="b"/>
              <a:pathLst>
                <a:path w="1059179" h="1360170">
                  <a:moveTo>
                    <a:pt x="529189" y="1359643"/>
                  </a:moveTo>
                  <a:lnTo>
                    <a:pt x="488955" y="1355674"/>
                  </a:lnTo>
                  <a:lnTo>
                    <a:pt x="444890" y="1344495"/>
                  </a:lnTo>
                  <a:lnTo>
                    <a:pt x="398370" y="1327194"/>
                  </a:lnTo>
                  <a:lnTo>
                    <a:pt x="350771" y="1304863"/>
                  </a:lnTo>
                  <a:lnTo>
                    <a:pt x="303471" y="1278590"/>
                  </a:lnTo>
                  <a:lnTo>
                    <a:pt x="257847" y="1249467"/>
                  </a:lnTo>
                  <a:lnTo>
                    <a:pt x="215275" y="1218582"/>
                  </a:lnTo>
                  <a:lnTo>
                    <a:pt x="177132" y="1187027"/>
                  </a:lnTo>
                  <a:lnTo>
                    <a:pt x="144796" y="1155890"/>
                  </a:lnTo>
                  <a:lnTo>
                    <a:pt x="119643" y="1126263"/>
                  </a:lnTo>
                  <a:lnTo>
                    <a:pt x="95140" y="1076079"/>
                  </a:lnTo>
                  <a:lnTo>
                    <a:pt x="85579" y="1038261"/>
                  </a:lnTo>
                  <a:lnTo>
                    <a:pt x="74826" y="988722"/>
                  </a:lnTo>
                  <a:lnTo>
                    <a:pt x="63338" y="930403"/>
                  </a:lnTo>
                  <a:lnTo>
                    <a:pt x="51575" y="866245"/>
                  </a:lnTo>
                  <a:lnTo>
                    <a:pt x="39994" y="799191"/>
                  </a:lnTo>
                  <a:lnTo>
                    <a:pt x="29054" y="732183"/>
                  </a:lnTo>
                  <a:lnTo>
                    <a:pt x="19212" y="668162"/>
                  </a:lnTo>
                  <a:lnTo>
                    <a:pt x="10928" y="610071"/>
                  </a:lnTo>
                  <a:lnTo>
                    <a:pt x="4659" y="560850"/>
                  </a:lnTo>
                  <a:lnTo>
                    <a:pt x="0" y="500788"/>
                  </a:lnTo>
                  <a:lnTo>
                    <a:pt x="4662" y="453399"/>
                  </a:lnTo>
                  <a:lnTo>
                    <a:pt x="13446" y="407300"/>
                  </a:lnTo>
                  <a:lnTo>
                    <a:pt x="26160" y="362681"/>
                  </a:lnTo>
                  <a:lnTo>
                    <a:pt x="42612" y="319733"/>
                  </a:lnTo>
                  <a:lnTo>
                    <a:pt x="62607" y="278646"/>
                  </a:lnTo>
                  <a:lnTo>
                    <a:pt x="85955" y="239610"/>
                  </a:lnTo>
                  <a:lnTo>
                    <a:pt x="112463" y="202816"/>
                  </a:lnTo>
                  <a:lnTo>
                    <a:pt x="141937" y="168453"/>
                  </a:lnTo>
                  <a:lnTo>
                    <a:pt x="174187" y="136712"/>
                  </a:lnTo>
                  <a:lnTo>
                    <a:pt x="209018" y="107783"/>
                  </a:lnTo>
                  <a:lnTo>
                    <a:pt x="246239" y="81856"/>
                  </a:lnTo>
                  <a:lnTo>
                    <a:pt x="285657" y="59122"/>
                  </a:lnTo>
                  <a:lnTo>
                    <a:pt x="327079" y="39771"/>
                  </a:lnTo>
                  <a:lnTo>
                    <a:pt x="370314" y="23993"/>
                  </a:lnTo>
                  <a:lnTo>
                    <a:pt x="415169" y="11978"/>
                  </a:lnTo>
                  <a:lnTo>
                    <a:pt x="461450" y="3917"/>
                  </a:lnTo>
                  <a:lnTo>
                    <a:pt x="508966" y="0"/>
                  </a:lnTo>
                  <a:lnTo>
                    <a:pt x="556160" y="294"/>
                  </a:lnTo>
                  <a:lnTo>
                    <a:pt x="602292" y="4613"/>
                  </a:lnTo>
                  <a:lnTo>
                    <a:pt x="647192" y="12784"/>
                  </a:lnTo>
                  <a:lnTo>
                    <a:pt x="690690" y="24639"/>
                  </a:lnTo>
                  <a:lnTo>
                    <a:pt x="732615" y="40007"/>
                  </a:lnTo>
                  <a:lnTo>
                    <a:pt x="772798" y="58719"/>
                  </a:lnTo>
                  <a:lnTo>
                    <a:pt x="811068" y="80604"/>
                  </a:lnTo>
                  <a:lnTo>
                    <a:pt x="847255" y="105492"/>
                  </a:lnTo>
                  <a:lnTo>
                    <a:pt x="881188" y="133213"/>
                  </a:lnTo>
                  <a:lnTo>
                    <a:pt x="912698" y="163597"/>
                  </a:lnTo>
                  <a:lnTo>
                    <a:pt x="941613" y="196474"/>
                  </a:lnTo>
                  <a:lnTo>
                    <a:pt x="967765" y="231674"/>
                  </a:lnTo>
                  <a:lnTo>
                    <a:pt x="990982" y="269028"/>
                  </a:lnTo>
                  <a:lnTo>
                    <a:pt x="1011094" y="308364"/>
                  </a:lnTo>
                  <a:lnTo>
                    <a:pt x="1027931" y="349514"/>
                  </a:lnTo>
                  <a:lnTo>
                    <a:pt x="1041324" y="392306"/>
                  </a:lnTo>
                  <a:lnTo>
                    <a:pt x="1051100" y="436571"/>
                  </a:lnTo>
                  <a:lnTo>
                    <a:pt x="1057091" y="482139"/>
                  </a:lnTo>
                  <a:lnTo>
                    <a:pt x="1059126" y="528840"/>
                  </a:lnTo>
                  <a:lnTo>
                    <a:pt x="1057341" y="551815"/>
                  </a:lnTo>
                  <a:lnTo>
                    <a:pt x="1052359" y="591568"/>
                  </a:lnTo>
                  <a:lnTo>
                    <a:pt x="1044734" y="644433"/>
                  </a:lnTo>
                  <a:lnTo>
                    <a:pt x="1035022" y="706741"/>
                  </a:lnTo>
                  <a:lnTo>
                    <a:pt x="1023781" y="774825"/>
                  </a:lnTo>
                  <a:lnTo>
                    <a:pt x="1011565" y="845018"/>
                  </a:lnTo>
                  <a:lnTo>
                    <a:pt x="998930" y="913651"/>
                  </a:lnTo>
                  <a:lnTo>
                    <a:pt x="986433" y="977057"/>
                  </a:lnTo>
                  <a:lnTo>
                    <a:pt x="974630" y="1031568"/>
                  </a:lnTo>
                  <a:lnTo>
                    <a:pt x="964075" y="1073516"/>
                  </a:lnTo>
                  <a:lnTo>
                    <a:pt x="938734" y="1126263"/>
                  </a:lnTo>
                  <a:lnTo>
                    <a:pt x="913581" y="1155890"/>
                  </a:lnTo>
                  <a:lnTo>
                    <a:pt x="881245" y="1187027"/>
                  </a:lnTo>
                  <a:lnTo>
                    <a:pt x="843102" y="1218582"/>
                  </a:lnTo>
                  <a:lnTo>
                    <a:pt x="800530" y="1249467"/>
                  </a:lnTo>
                  <a:lnTo>
                    <a:pt x="754906" y="1278590"/>
                  </a:lnTo>
                  <a:lnTo>
                    <a:pt x="707606" y="1304863"/>
                  </a:lnTo>
                  <a:lnTo>
                    <a:pt x="660008" y="1327194"/>
                  </a:lnTo>
                  <a:lnTo>
                    <a:pt x="613487" y="1344495"/>
                  </a:lnTo>
                  <a:lnTo>
                    <a:pt x="569422" y="1355674"/>
                  </a:lnTo>
                  <a:lnTo>
                    <a:pt x="529189" y="1359643"/>
                  </a:lnTo>
                  <a:close/>
                </a:path>
              </a:pathLst>
            </a:custGeom>
            <a:solidFill>
              <a:srgbClr val="ECBC8F"/>
            </a:solidFill>
          </p:spPr>
          <p:txBody>
            <a:bodyPr wrap="square" lIns="0" tIns="0" rIns="0" bIns="0" rtlCol="0"/>
            <a:lstStyle/>
            <a:p>
              <a:endParaRPr/>
            </a:p>
          </p:txBody>
        </p:sp>
        <p:pic>
          <p:nvPicPr>
            <p:cNvPr id="23" name="object 23"/>
            <p:cNvPicPr/>
            <p:nvPr/>
          </p:nvPicPr>
          <p:blipFill>
            <a:blip r:embed="rId7" cstate="print"/>
            <a:stretch>
              <a:fillRect/>
            </a:stretch>
          </p:blipFill>
          <p:spPr>
            <a:xfrm>
              <a:off x="3754450" y="5136527"/>
              <a:ext cx="914" cy="747"/>
            </a:xfrm>
            <a:prstGeom prst="rect">
              <a:avLst/>
            </a:prstGeom>
          </p:spPr>
        </p:pic>
        <p:pic>
          <p:nvPicPr>
            <p:cNvPr id="24" name="object 24"/>
            <p:cNvPicPr/>
            <p:nvPr/>
          </p:nvPicPr>
          <p:blipFill>
            <a:blip r:embed="rId8" cstate="print"/>
            <a:stretch>
              <a:fillRect/>
            </a:stretch>
          </p:blipFill>
          <p:spPr>
            <a:xfrm>
              <a:off x="3426598" y="5137275"/>
              <a:ext cx="327851" cy="152073"/>
            </a:xfrm>
            <a:prstGeom prst="rect">
              <a:avLst/>
            </a:prstGeom>
          </p:spPr>
        </p:pic>
        <p:pic>
          <p:nvPicPr>
            <p:cNvPr id="25" name="object 25"/>
            <p:cNvPicPr/>
            <p:nvPr/>
          </p:nvPicPr>
          <p:blipFill>
            <a:blip r:embed="rId9" cstate="print"/>
            <a:stretch>
              <a:fillRect/>
            </a:stretch>
          </p:blipFill>
          <p:spPr>
            <a:xfrm>
              <a:off x="3012621" y="3929318"/>
              <a:ext cx="943913" cy="1360030"/>
            </a:xfrm>
            <a:prstGeom prst="rect">
              <a:avLst/>
            </a:prstGeom>
          </p:spPr>
        </p:pic>
        <p:pic>
          <p:nvPicPr>
            <p:cNvPr id="26" name="object 26"/>
            <p:cNvPicPr/>
            <p:nvPr/>
          </p:nvPicPr>
          <p:blipFill>
            <a:blip r:embed="rId10" cstate="print"/>
            <a:stretch>
              <a:fillRect/>
            </a:stretch>
          </p:blipFill>
          <p:spPr>
            <a:xfrm>
              <a:off x="1565575" y="354351"/>
              <a:ext cx="8732642" cy="9558567"/>
            </a:xfrm>
            <a:prstGeom prst="rect">
              <a:avLst/>
            </a:prstGeom>
          </p:spPr>
        </p:pic>
      </p:grpSp>
      <p:sp>
        <p:nvSpPr>
          <p:cNvPr id="27" name="object 27"/>
          <p:cNvSpPr txBox="1"/>
          <p:nvPr/>
        </p:nvSpPr>
        <p:spPr>
          <a:xfrm rot="2040000">
            <a:off x="2865264" y="6634900"/>
            <a:ext cx="452006" cy="381000"/>
          </a:xfrm>
          <a:prstGeom prst="rect">
            <a:avLst/>
          </a:prstGeom>
        </p:spPr>
        <p:txBody>
          <a:bodyPr vert="horz" wrap="square" lIns="0" tIns="0" rIns="0" bIns="0" rtlCol="0">
            <a:spAutoFit/>
          </a:bodyPr>
          <a:lstStyle/>
          <a:p>
            <a:pPr>
              <a:lnSpc>
                <a:spcPts val="3000"/>
              </a:lnSpc>
            </a:pPr>
            <a:r>
              <a:rPr sz="3000" b="1" spc="310" dirty="0">
                <a:solidFill>
                  <a:srgbClr val="FDFDFE"/>
                </a:solidFill>
                <a:latin typeface="Trebuchet MS"/>
                <a:cs typeface="Trebuchet MS"/>
              </a:rPr>
              <a:t>S</a:t>
            </a:r>
            <a:endParaRPr sz="3000">
              <a:latin typeface="Trebuchet MS"/>
              <a:cs typeface="Trebuchet MS"/>
            </a:endParaRPr>
          </a:p>
        </p:txBody>
      </p:sp>
      <p:sp>
        <p:nvSpPr>
          <p:cNvPr id="28" name="object 28"/>
          <p:cNvSpPr txBox="1"/>
          <p:nvPr/>
        </p:nvSpPr>
        <p:spPr>
          <a:xfrm rot="1680000">
            <a:off x="3065218" y="6756850"/>
            <a:ext cx="447285" cy="381000"/>
          </a:xfrm>
          <a:prstGeom prst="rect">
            <a:avLst/>
          </a:prstGeom>
        </p:spPr>
        <p:txBody>
          <a:bodyPr vert="horz" wrap="square" lIns="0" tIns="0" rIns="0" bIns="0" rtlCol="0">
            <a:spAutoFit/>
          </a:bodyPr>
          <a:lstStyle/>
          <a:p>
            <a:pPr>
              <a:lnSpc>
                <a:spcPts val="3000"/>
              </a:lnSpc>
            </a:pPr>
            <a:r>
              <a:rPr sz="3000" b="1" spc="275" dirty="0">
                <a:solidFill>
                  <a:srgbClr val="FDFDFE"/>
                </a:solidFill>
                <a:latin typeface="Trebuchet MS"/>
                <a:cs typeface="Trebuchet MS"/>
              </a:rPr>
              <a:t>c</a:t>
            </a:r>
            <a:endParaRPr sz="3000">
              <a:latin typeface="Trebuchet MS"/>
              <a:cs typeface="Trebuchet MS"/>
            </a:endParaRPr>
          </a:p>
        </p:txBody>
      </p:sp>
      <p:sp>
        <p:nvSpPr>
          <p:cNvPr id="29" name="object 29"/>
          <p:cNvSpPr txBox="1"/>
          <p:nvPr/>
        </p:nvSpPr>
        <p:spPr>
          <a:xfrm rot="1320000">
            <a:off x="3257386" y="6841961"/>
            <a:ext cx="417799" cy="381000"/>
          </a:xfrm>
          <a:prstGeom prst="rect">
            <a:avLst/>
          </a:prstGeom>
        </p:spPr>
        <p:txBody>
          <a:bodyPr vert="horz" wrap="square" lIns="0" tIns="0" rIns="0" bIns="0" rtlCol="0">
            <a:spAutoFit/>
          </a:bodyPr>
          <a:lstStyle/>
          <a:p>
            <a:pPr>
              <a:lnSpc>
                <a:spcPts val="3000"/>
              </a:lnSpc>
            </a:pPr>
            <a:r>
              <a:rPr sz="3000" b="1" dirty="0">
                <a:solidFill>
                  <a:srgbClr val="FDFDFE"/>
                </a:solidFill>
                <a:latin typeface="Trebuchet MS"/>
                <a:cs typeface="Trebuchet MS"/>
              </a:rPr>
              <a:t>r</a:t>
            </a:r>
            <a:endParaRPr sz="3000">
              <a:latin typeface="Trebuchet MS"/>
              <a:cs typeface="Trebuchet MS"/>
            </a:endParaRPr>
          </a:p>
        </p:txBody>
      </p:sp>
      <p:sp>
        <p:nvSpPr>
          <p:cNvPr id="30" name="object 30"/>
          <p:cNvSpPr txBox="1"/>
          <p:nvPr/>
        </p:nvSpPr>
        <p:spPr>
          <a:xfrm rot="960000">
            <a:off x="3431166" y="6913481"/>
            <a:ext cx="464705" cy="381000"/>
          </a:xfrm>
          <a:prstGeom prst="rect">
            <a:avLst/>
          </a:prstGeom>
        </p:spPr>
        <p:txBody>
          <a:bodyPr vert="horz" wrap="square" lIns="0" tIns="0" rIns="0" bIns="0" rtlCol="0">
            <a:spAutoFit/>
          </a:bodyPr>
          <a:lstStyle/>
          <a:p>
            <a:pPr>
              <a:lnSpc>
                <a:spcPts val="3000"/>
              </a:lnSpc>
            </a:pPr>
            <a:r>
              <a:rPr sz="3000" b="1" spc="245" dirty="0">
                <a:solidFill>
                  <a:srgbClr val="FDFDFE"/>
                </a:solidFill>
                <a:latin typeface="Trebuchet MS"/>
                <a:cs typeface="Trebuchet MS"/>
              </a:rPr>
              <a:t>u</a:t>
            </a:r>
            <a:endParaRPr sz="3000">
              <a:latin typeface="Trebuchet MS"/>
              <a:cs typeface="Trebuchet MS"/>
            </a:endParaRPr>
          </a:p>
        </p:txBody>
      </p:sp>
      <p:sp>
        <p:nvSpPr>
          <p:cNvPr id="31" name="object 31"/>
          <p:cNvSpPr txBox="1"/>
          <p:nvPr/>
        </p:nvSpPr>
        <p:spPr>
          <a:xfrm rot="420000">
            <a:off x="3705720" y="6983999"/>
            <a:ext cx="559851" cy="381000"/>
          </a:xfrm>
          <a:prstGeom prst="rect">
            <a:avLst/>
          </a:prstGeom>
        </p:spPr>
        <p:txBody>
          <a:bodyPr vert="horz" wrap="square" lIns="0" tIns="0" rIns="0" bIns="0" rtlCol="0">
            <a:spAutoFit/>
          </a:bodyPr>
          <a:lstStyle/>
          <a:p>
            <a:pPr>
              <a:lnSpc>
                <a:spcPts val="3000"/>
              </a:lnSpc>
            </a:pPr>
            <a:r>
              <a:rPr sz="3000" b="1" spc="595" dirty="0">
                <a:solidFill>
                  <a:srgbClr val="FDFDFE"/>
                </a:solidFill>
                <a:latin typeface="Trebuchet MS"/>
                <a:cs typeface="Trebuchet MS"/>
              </a:rPr>
              <a:t>m</a:t>
            </a:r>
            <a:endParaRPr sz="3000">
              <a:latin typeface="Trebuchet MS"/>
              <a:cs typeface="Trebuchet MS"/>
            </a:endParaRPr>
          </a:p>
        </p:txBody>
      </p:sp>
      <p:sp>
        <p:nvSpPr>
          <p:cNvPr id="32" name="object 32"/>
          <p:cNvSpPr txBox="1"/>
          <p:nvPr/>
        </p:nvSpPr>
        <p:spPr>
          <a:xfrm rot="21360000">
            <a:off x="4170026" y="6997189"/>
            <a:ext cx="472467" cy="381000"/>
          </a:xfrm>
          <a:prstGeom prst="rect">
            <a:avLst/>
          </a:prstGeom>
        </p:spPr>
        <p:txBody>
          <a:bodyPr vert="horz" wrap="square" lIns="0" tIns="0" rIns="0" bIns="0" rtlCol="0">
            <a:spAutoFit/>
          </a:bodyPr>
          <a:lstStyle/>
          <a:p>
            <a:pPr>
              <a:lnSpc>
                <a:spcPts val="3000"/>
              </a:lnSpc>
            </a:pPr>
            <a:r>
              <a:rPr sz="3000" b="1" spc="325" dirty="0">
                <a:solidFill>
                  <a:srgbClr val="FDFDFE"/>
                </a:solidFill>
                <a:latin typeface="Trebuchet MS"/>
                <a:cs typeface="Trebuchet MS"/>
              </a:rPr>
              <a:t>V</a:t>
            </a:r>
            <a:endParaRPr sz="3000">
              <a:latin typeface="Trebuchet MS"/>
              <a:cs typeface="Trebuchet MS"/>
            </a:endParaRPr>
          </a:p>
        </p:txBody>
      </p:sp>
      <p:sp>
        <p:nvSpPr>
          <p:cNvPr id="33" name="object 33"/>
          <p:cNvSpPr txBox="1"/>
          <p:nvPr/>
        </p:nvSpPr>
        <p:spPr>
          <a:xfrm rot="20940000">
            <a:off x="4440015" y="6960372"/>
            <a:ext cx="464342" cy="381000"/>
          </a:xfrm>
          <a:prstGeom prst="rect">
            <a:avLst/>
          </a:prstGeom>
        </p:spPr>
        <p:txBody>
          <a:bodyPr vert="horz" wrap="square" lIns="0" tIns="0" rIns="0" bIns="0" rtlCol="0">
            <a:spAutoFit/>
          </a:bodyPr>
          <a:lstStyle/>
          <a:p>
            <a:pPr>
              <a:lnSpc>
                <a:spcPts val="3000"/>
              </a:lnSpc>
            </a:pPr>
            <a:r>
              <a:rPr sz="3000" b="1" spc="434" dirty="0">
                <a:solidFill>
                  <a:srgbClr val="FDFDFE"/>
                </a:solidFill>
                <a:latin typeface="Trebuchet MS"/>
                <a:cs typeface="Trebuchet MS"/>
              </a:rPr>
              <a:t>a</a:t>
            </a:r>
            <a:endParaRPr sz="3000">
              <a:latin typeface="Trebuchet MS"/>
              <a:cs typeface="Trebuchet MS"/>
            </a:endParaRPr>
          </a:p>
        </p:txBody>
      </p:sp>
      <p:sp>
        <p:nvSpPr>
          <p:cNvPr id="34" name="object 34"/>
          <p:cNvSpPr txBox="1"/>
          <p:nvPr/>
        </p:nvSpPr>
        <p:spPr>
          <a:xfrm rot="20640000">
            <a:off x="4651913" y="6914674"/>
            <a:ext cx="399646" cy="381000"/>
          </a:xfrm>
          <a:prstGeom prst="rect">
            <a:avLst/>
          </a:prstGeom>
        </p:spPr>
        <p:txBody>
          <a:bodyPr vert="horz" wrap="square" lIns="0" tIns="0" rIns="0" bIns="0" rtlCol="0">
            <a:spAutoFit/>
          </a:bodyPr>
          <a:lstStyle/>
          <a:p>
            <a:pPr>
              <a:lnSpc>
                <a:spcPts val="3000"/>
              </a:lnSpc>
            </a:pPr>
            <a:r>
              <a:rPr sz="3000" b="1" dirty="0">
                <a:solidFill>
                  <a:srgbClr val="FDFDFE"/>
                </a:solidFill>
                <a:latin typeface="Trebuchet MS"/>
                <a:cs typeface="Trebuchet MS"/>
              </a:rPr>
              <a:t>l</a:t>
            </a:r>
            <a:endParaRPr sz="3000">
              <a:latin typeface="Trebuchet MS"/>
              <a:cs typeface="Trebuchet MS"/>
            </a:endParaRPr>
          </a:p>
        </p:txBody>
      </p:sp>
      <p:sp>
        <p:nvSpPr>
          <p:cNvPr id="35" name="object 35"/>
          <p:cNvSpPr txBox="1"/>
          <p:nvPr/>
        </p:nvSpPr>
        <p:spPr>
          <a:xfrm rot="20280000">
            <a:off x="4795891" y="6853196"/>
            <a:ext cx="460029" cy="381000"/>
          </a:xfrm>
          <a:prstGeom prst="rect">
            <a:avLst/>
          </a:prstGeom>
        </p:spPr>
        <p:txBody>
          <a:bodyPr vert="horz" wrap="square" lIns="0" tIns="0" rIns="0" bIns="0" rtlCol="0">
            <a:spAutoFit/>
          </a:bodyPr>
          <a:lstStyle/>
          <a:p>
            <a:pPr>
              <a:lnSpc>
                <a:spcPts val="3000"/>
              </a:lnSpc>
            </a:pPr>
            <a:r>
              <a:rPr sz="3000" b="1" spc="245" dirty="0">
                <a:solidFill>
                  <a:srgbClr val="FDFDFE"/>
                </a:solidFill>
                <a:latin typeface="Trebuchet MS"/>
                <a:cs typeface="Trebuchet MS"/>
              </a:rPr>
              <a:t>u</a:t>
            </a:r>
            <a:endParaRPr sz="3000">
              <a:latin typeface="Trebuchet MS"/>
              <a:cs typeface="Trebuchet MS"/>
            </a:endParaRPr>
          </a:p>
        </p:txBody>
      </p:sp>
      <p:sp>
        <p:nvSpPr>
          <p:cNvPr id="36" name="object 36"/>
          <p:cNvSpPr txBox="1"/>
          <p:nvPr/>
        </p:nvSpPr>
        <p:spPr>
          <a:xfrm rot="19920000">
            <a:off x="5021290" y="6747442"/>
            <a:ext cx="452348" cy="381000"/>
          </a:xfrm>
          <a:prstGeom prst="rect">
            <a:avLst/>
          </a:prstGeom>
        </p:spPr>
        <p:txBody>
          <a:bodyPr vert="horz" wrap="square" lIns="0" tIns="0" rIns="0" bIns="0" rtlCol="0">
            <a:spAutoFit/>
          </a:bodyPr>
          <a:lstStyle/>
          <a:p>
            <a:pPr>
              <a:lnSpc>
                <a:spcPts val="3000"/>
              </a:lnSpc>
            </a:pPr>
            <a:r>
              <a:rPr sz="3000" b="1" spc="120" dirty="0">
                <a:solidFill>
                  <a:srgbClr val="FDFDFE"/>
                </a:solidFill>
                <a:latin typeface="Trebuchet MS"/>
                <a:cs typeface="Trebuchet MS"/>
              </a:rPr>
              <a:t>e</a:t>
            </a:r>
            <a:endParaRPr sz="3000">
              <a:latin typeface="Trebuchet MS"/>
              <a:cs typeface="Trebuchet MS"/>
            </a:endParaRPr>
          </a:p>
        </p:txBody>
      </p:sp>
      <p:sp>
        <p:nvSpPr>
          <p:cNvPr id="37" name="object 37"/>
          <p:cNvSpPr txBox="1"/>
          <p:nvPr/>
        </p:nvSpPr>
        <p:spPr>
          <a:xfrm rot="19500000">
            <a:off x="5218150" y="6628708"/>
            <a:ext cx="437607" cy="381000"/>
          </a:xfrm>
          <a:prstGeom prst="rect">
            <a:avLst/>
          </a:prstGeom>
        </p:spPr>
        <p:txBody>
          <a:bodyPr vert="horz" wrap="square" lIns="0" tIns="0" rIns="0" bIns="0" rtlCol="0">
            <a:spAutoFit/>
          </a:bodyPr>
          <a:lstStyle/>
          <a:p>
            <a:pPr>
              <a:lnSpc>
                <a:spcPts val="3000"/>
              </a:lnSpc>
            </a:pPr>
            <a:r>
              <a:rPr sz="3000" b="1" spc="380" dirty="0">
                <a:solidFill>
                  <a:srgbClr val="FDFDFE"/>
                </a:solidFill>
                <a:latin typeface="Trebuchet MS"/>
                <a:cs typeface="Trebuchet MS"/>
              </a:rPr>
              <a:t>s</a:t>
            </a:r>
            <a:endParaRPr sz="3000">
              <a:latin typeface="Trebuchet MS"/>
              <a:cs typeface="Trebuchet MS"/>
            </a:endParaRPr>
          </a:p>
        </p:txBody>
      </p:sp>
      <p:sp>
        <p:nvSpPr>
          <p:cNvPr id="38" name="object 38"/>
          <p:cNvSpPr txBox="1">
            <a:spLocks noGrp="1"/>
          </p:cNvSpPr>
          <p:nvPr>
            <p:ph type="title"/>
          </p:nvPr>
        </p:nvSpPr>
        <p:spPr>
          <a:xfrm>
            <a:off x="9232775" y="379241"/>
            <a:ext cx="1730375" cy="482600"/>
          </a:xfrm>
          <a:prstGeom prst="rect">
            <a:avLst/>
          </a:prstGeom>
        </p:spPr>
        <p:txBody>
          <a:bodyPr vert="horz" wrap="square" lIns="0" tIns="12700" rIns="0" bIns="0" rtlCol="0">
            <a:spAutoFit/>
          </a:bodyPr>
          <a:lstStyle/>
          <a:p>
            <a:pPr marL="12700">
              <a:lnSpc>
                <a:spcPct val="100000"/>
              </a:lnSpc>
              <a:spcBef>
                <a:spcPts val="100"/>
              </a:spcBef>
            </a:pPr>
            <a:r>
              <a:rPr sz="3000" spc="450" dirty="0">
                <a:solidFill>
                  <a:srgbClr val="376080"/>
                </a:solidFill>
                <a:latin typeface="Trebuchet MS"/>
                <a:cs typeface="Trebuchet MS"/>
              </a:rPr>
              <a:t>C</a:t>
            </a:r>
            <a:r>
              <a:rPr sz="3000" spc="210" dirty="0">
                <a:solidFill>
                  <a:srgbClr val="376080"/>
                </a:solidFill>
                <a:latin typeface="Trebuchet MS"/>
                <a:cs typeface="Trebuchet MS"/>
              </a:rPr>
              <a:t>o</a:t>
            </a:r>
            <a:r>
              <a:rPr sz="3000" spc="245" dirty="0">
                <a:solidFill>
                  <a:srgbClr val="376080"/>
                </a:solidFill>
                <a:latin typeface="Trebuchet MS"/>
                <a:cs typeface="Trebuchet MS"/>
              </a:rPr>
              <a:t>u</a:t>
            </a:r>
            <a:r>
              <a:rPr sz="3000" dirty="0">
                <a:solidFill>
                  <a:srgbClr val="376080"/>
                </a:solidFill>
                <a:latin typeface="Trebuchet MS"/>
                <a:cs typeface="Trebuchet MS"/>
              </a:rPr>
              <a:t>r</a:t>
            </a:r>
            <a:r>
              <a:rPr sz="3000" spc="434" dirty="0">
                <a:solidFill>
                  <a:srgbClr val="376080"/>
                </a:solidFill>
                <a:latin typeface="Trebuchet MS"/>
                <a:cs typeface="Trebuchet MS"/>
              </a:rPr>
              <a:t>a</a:t>
            </a:r>
            <a:r>
              <a:rPr sz="3000" spc="530" dirty="0">
                <a:solidFill>
                  <a:srgbClr val="376080"/>
                </a:solidFill>
                <a:latin typeface="Trebuchet MS"/>
                <a:cs typeface="Trebuchet MS"/>
              </a:rPr>
              <a:t>g</a:t>
            </a:r>
            <a:r>
              <a:rPr sz="3000" spc="120" dirty="0">
                <a:solidFill>
                  <a:srgbClr val="376080"/>
                </a:solidFill>
                <a:latin typeface="Trebuchet MS"/>
                <a:cs typeface="Trebuchet MS"/>
              </a:rPr>
              <a:t>e</a:t>
            </a:r>
            <a:endParaRPr sz="3000">
              <a:latin typeface="Trebuchet MS"/>
              <a:cs typeface="Trebuchet MS"/>
            </a:endParaRPr>
          </a:p>
        </p:txBody>
      </p:sp>
      <p:sp>
        <p:nvSpPr>
          <p:cNvPr id="39" name="object 39"/>
          <p:cNvSpPr txBox="1"/>
          <p:nvPr/>
        </p:nvSpPr>
        <p:spPr>
          <a:xfrm>
            <a:off x="9232775" y="794817"/>
            <a:ext cx="6666865" cy="2586990"/>
          </a:xfrm>
          <a:prstGeom prst="rect">
            <a:avLst/>
          </a:prstGeom>
        </p:spPr>
        <p:txBody>
          <a:bodyPr vert="horz" wrap="square" lIns="0" tIns="12700" rIns="0" bIns="0" rtlCol="0">
            <a:spAutoFit/>
          </a:bodyPr>
          <a:lstStyle/>
          <a:p>
            <a:pPr marL="12700" marR="675005">
              <a:lnSpc>
                <a:spcPct val="115599"/>
              </a:lnSpc>
              <a:spcBef>
                <a:spcPts val="100"/>
              </a:spcBef>
            </a:pPr>
            <a:r>
              <a:rPr sz="2000" spc="85" dirty="0">
                <a:solidFill>
                  <a:srgbClr val="376080"/>
                </a:solidFill>
                <a:latin typeface="Lucida Sans Unicode"/>
                <a:cs typeface="Lucida Sans Unicode"/>
              </a:rPr>
              <a:t>Scrum</a:t>
            </a:r>
            <a:r>
              <a:rPr sz="2000" spc="-105" dirty="0">
                <a:solidFill>
                  <a:srgbClr val="376080"/>
                </a:solidFill>
                <a:latin typeface="Lucida Sans Unicode"/>
                <a:cs typeface="Lucida Sans Unicode"/>
              </a:rPr>
              <a:t> </a:t>
            </a:r>
            <a:r>
              <a:rPr sz="2000" spc="90" dirty="0">
                <a:solidFill>
                  <a:srgbClr val="376080"/>
                </a:solidFill>
                <a:latin typeface="Lucida Sans Unicode"/>
                <a:cs typeface="Lucida Sans Unicode"/>
              </a:rPr>
              <a:t>Team</a:t>
            </a:r>
            <a:r>
              <a:rPr sz="2000" spc="-100" dirty="0">
                <a:solidFill>
                  <a:srgbClr val="376080"/>
                </a:solidFill>
                <a:latin typeface="Lucida Sans Unicode"/>
                <a:cs typeface="Lucida Sans Unicode"/>
              </a:rPr>
              <a:t> </a:t>
            </a:r>
            <a:r>
              <a:rPr sz="2000" spc="90" dirty="0">
                <a:solidFill>
                  <a:srgbClr val="376080"/>
                </a:solidFill>
                <a:latin typeface="Lucida Sans Unicode"/>
                <a:cs typeface="Lucida Sans Unicode"/>
              </a:rPr>
              <a:t>members</a:t>
            </a:r>
            <a:r>
              <a:rPr sz="2000" spc="-100" dirty="0">
                <a:solidFill>
                  <a:srgbClr val="376080"/>
                </a:solidFill>
                <a:latin typeface="Lucida Sans Unicode"/>
                <a:cs typeface="Lucida Sans Unicode"/>
              </a:rPr>
              <a:t> </a:t>
            </a:r>
            <a:r>
              <a:rPr sz="2000" spc="120" dirty="0">
                <a:solidFill>
                  <a:srgbClr val="376080"/>
                </a:solidFill>
                <a:latin typeface="Lucida Sans Unicode"/>
                <a:cs typeface="Lucida Sans Unicode"/>
              </a:rPr>
              <a:t>have</a:t>
            </a:r>
            <a:r>
              <a:rPr sz="2000" spc="-10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5" dirty="0">
                <a:solidFill>
                  <a:srgbClr val="376080"/>
                </a:solidFill>
                <a:latin typeface="Lucida Sans Unicode"/>
                <a:cs typeface="Lucida Sans Unicode"/>
              </a:rPr>
              <a:t> </a:t>
            </a:r>
            <a:r>
              <a:rPr sz="2000" spc="90" dirty="0">
                <a:solidFill>
                  <a:srgbClr val="376080"/>
                </a:solidFill>
                <a:latin typeface="Lucida Sans Unicode"/>
                <a:cs typeface="Lucida Sans Unicode"/>
              </a:rPr>
              <a:t>courage</a:t>
            </a:r>
            <a:r>
              <a:rPr sz="2000" spc="-100" dirty="0">
                <a:solidFill>
                  <a:srgbClr val="376080"/>
                </a:solidFill>
                <a:latin typeface="Lucida Sans Unicode"/>
                <a:cs typeface="Lucida Sans Unicode"/>
              </a:rPr>
              <a:t> </a:t>
            </a:r>
            <a:r>
              <a:rPr sz="2000" spc="10" dirty="0">
                <a:solidFill>
                  <a:srgbClr val="376080"/>
                </a:solidFill>
                <a:latin typeface="Lucida Sans Unicode"/>
                <a:cs typeface="Lucida Sans Unicode"/>
              </a:rPr>
              <a:t>to</a:t>
            </a:r>
            <a:r>
              <a:rPr sz="2000" spc="-100" dirty="0">
                <a:solidFill>
                  <a:srgbClr val="376080"/>
                </a:solidFill>
                <a:latin typeface="Lucida Sans Unicode"/>
                <a:cs typeface="Lucida Sans Unicode"/>
              </a:rPr>
              <a:t> </a:t>
            </a:r>
            <a:r>
              <a:rPr sz="2000" spc="65" dirty="0">
                <a:solidFill>
                  <a:srgbClr val="376080"/>
                </a:solidFill>
                <a:latin typeface="Lucida Sans Unicode"/>
                <a:cs typeface="Lucida Sans Unicode"/>
              </a:rPr>
              <a:t>do </a:t>
            </a:r>
            <a:r>
              <a:rPr sz="2000" spc="-62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0" dirty="0">
                <a:solidFill>
                  <a:srgbClr val="376080"/>
                </a:solidFill>
                <a:latin typeface="Lucida Sans Unicode"/>
                <a:cs typeface="Lucida Sans Unicode"/>
              </a:rPr>
              <a:t> </a:t>
            </a:r>
            <a:r>
              <a:rPr sz="2000" spc="-15" dirty="0">
                <a:solidFill>
                  <a:srgbClr val="376080"/>
                </a:solidFill>
                <a:latin typeface="Lucida Sans Unicode"/>
                <a:cs typeface="Lucida Sans Unicode"/>
              </a:rPr>
              <a:t>right</a:t>
            </a:r>
            <a:r>
              <a:rPr sz="2000" spc="-100" dirty="0">
                <a:solidFill>
                  <a:srgbClr val="376080"/>
                </a:solidFill>
                <a:latin typeface="Lucida Sans Unicode"/>
                <a:cs typeface="Lucida Sans Unicode"/>
              </a:rPr>
              <a:t> </a:t>
            </a:r>
            <a:r>
              <a:rPr sz="2000" spc="10" dirty="0">
                <a:solidFill>
                  <a:srgbClr val="376080"/>
                </a:solidFill>
                <a:latin typeface="Lucida Sans Unicode"/>
                <a:cs typeface="Lucida Sans Unicode"/>
              </a:rPr>
              <a:t>thing</a:t>
            </a:r>
            <a:r>
              <a:rPr sz="2000" spc="-100" dirty="0">
                <a:solidFill>
                  <a:srgbClr val="376080"/>
                </a:solidFill>
                <a:latin typeface="Lucida Sans Unicode"/>
                <a:cs typeface="Lucida Sans Unicode"/>
              </a:rPr>
              <a:t> </a:t>
            </a:r>
            <a:r>
              <a:rPr sz="2000" spc="120" dirty="0">
                <a:solidFill>
                  <a:srgbClr val="376080"/>
                </a:solidFill>
                <a:latin typeface="Lucida Sans Unicode"/>
                <a:cs typeface="Lucida Sans Unicode"/>
              </a:rPr>
              <a:t>and</a:t>
            </a:r>
            <a:r>
              <a:rPr sz="2000" spc="-100" dirty="0">
                <a:solidFill>
                  <a:srgbClr val="376080"/>
                </a:solidFill>
                <a:latin typeface="Lucida Sans Unicode"/>
                <a:cs typeface="Lucida Sans Unicode"/>
              </a:rPr>
              <a:t> </a:t>
            </a:r>
            <a:r>
              <a:rPr sz="2000" spc="-20" dirty="0">
                <a:solidFill>
                  <a:srgbClr val="376080"/>
                </a:solidFill>
                <a:latin typeface="Lucida Sans Unicode"/>
                <a:cs typeface="Lucida Sans Unicode"/>
              </a:rPr>
              <a:t>work</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on</a:t>
            </a:r>
            <a:r>
              <a:rPr sz="2000" spc="-100" dirty="0">
                <a:solidFill>
                  <a:srgbClr val="376080"/>
                </a:solidFill>
                <a:latin typeface="Lucida Sans Unicode"/>
                <a:cs typeface="Lucida Sans Unicode"/>
              </a:rPr>
              <a:t> </a:t>
            </a:r>
            <a:r>
              <a:rPr sz="2000" spc="35" dirty="0">
                <a:solidFill>
                  <a:srgbClr val="376080"/>
                </a:solidFill>
                <a:latin typeface="Lucida Sans Unicode"/>
                <a:cs typeface="Lucida Sans Unicode"/>
              </a:rPr>
              <a:t>tough</a:t>
            </a:r>
            <a:r>
              <a:rPr sz="2000" spc="-100" dirty="0">
                <a:solidFill>
                  <a:srgbClr val="376080"/>
                </a:solidFill>
                <a:latin typeface="Lucida Sans Unicode"/>
                <a:cs typeface="Lucida Sans Unicode"/>
              </a:rPr>
              <a:t> </a:t>
            </a:r>
            <a:r>
              <a:rPr sz="2000" spc="15" dirty="0">
                <a:solidFill>
                  <a:srgbClr val="376080"/>
                </a:solidFill>
                <a:latin typeface="Lucida Sans Unicode"/>
                <a:cs typeface="Lucida Sans Unicode"/>
              </a:rPr>
              <a:t>problems.</a:t>
            </a:r>
            <a:endParaRPr sz="2000">
              <a:latin typeface="Lucida Sans Unicode"/>
              <a:cs typeface="Lucida Sans Unicode"/>
            </a:endParaRPr>
          </a:p>
          <a:p>
            <a:pPr>
              <a:lnSpc>
                <a:spcPct val="100000"/>
              </a:lnSpc>
              <a:spcBef>
                <a:spcPts val="25"/>
              </a:spcBef>
            </a:pPr>
            <a:endParaRPr sz="3800">
              <a:latin typeface="Lucida Sans Unicode"/>
              <a:cs typeface="Lucida Sans Unicode"/>
            </a:endParaRPr>
          </a:p>
          <a:p>
            <a:pPr marL="745490">
              <a:lnSpc>
                <a:spcPts val="3590"/>
              </a:lnSpc>
              <a:spcBef>
                <a:spcPts val="5"/>
              </a:spcBef>
            </a:pPr>
            <a:r>
              <a:rPr sz="3000" b="1" spc="200" dirty="0">
                <a:solidFill>
                  <a:srgbClr val="376080"/>
                </a:solidFill>
                <a:latin typeface="Trebuchet MS"/>
                <a:cs typeface="Trebuchet MS"/>
              </a:rPr>
              <a:t>Focus</a:t>
            </a:r>
            <a:endParaRPr sz="3000">
              <a:latin typeface="Trebuchet MS"/>
              <a:cs typeface="Trebuchet MS"/>
            </a:endParaRPr>
          </a:p>
          <a:p>
            <a:pPr marL="745490">
              <a:lnSpc>
                <a:spcPts val="2390"/>
              </a:lnSpc>
            </a:pPr>
            <a:r>
              <a:rPr sz="2000" spc="40" dirty="0">
                <a:solidFill>
                  <a:srgbClr val="376080"/>
                </a:solidFill>
                <a:latin typeface="Lucida Sans Unicode"/>
                <a:cs typeface="Lucida Sans Unicode"/>
              </a:rPr>
              <a:t>Everyone</a:t>
            </a:r>
            <a:r>
              <a:rPr sz="2000" spc="-100" dirty="0">
                <a:solidFill>
                  <a:srgbClr val="376080"/>
                </a:solidFill>
                <a:latin typeface="Lucida Sans Unicode"/>
                <a:cs typeface="Lucida Sans Unicode"/>
              </a:rPr>
              <a:t> </a:t>
            </a:r>
            <a:r>
              <a:rPr sz="2000" spc="45" dirty="0">
                <a:solidFill>
                  <a:srgbClr val="376080"/>
                </a:solidFill>
                <a:latin typeface="Lucida Sans Unicode"/>
                <a:cs typeface="Lucida Sans Unicode"/>
              </a:rPr>
              <a:t>focuses</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on</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95" dirty="0">
                <a:solidFill>
                  <a:srgbClr val="376080"/>
                </a:solidFill>
                <a:latin typeface="Lucida Sans Unicode"/>
                <a:cs typeface="Lucida Sans Unicode"/>
              </a:rPr>
              <a:t> </a:t>
            </a:r>
            <a:r>
              <a:rPr sz="2000" spc="-20" dirty="0">
                <a:solidFill>
                  <a:srgbClr val="376080"/>
                </a:solidFill>
                <a:latin typeface="Lucida Sans Unicode"/>
                <a:cs typeface="Lucida Sans Unicode"/>
              </a:rPr>
              <a:t>work</a:t>
            </a:r>
            <a:r>
              <a:rPr sz="2000" spc="-95" dirty="0">
                <a:solidFill>
                  <a:srgbClr val="376080"/>
                </a:solidFill>
                <a:latin typeface="Lucida Sans Unicode"/>
                <a:cs typeface="Lucida Sans Unicode"/>
              </a:rPr>
              <a:t> </a:t>
            </a:r>
            <a:r>
              <a:rPr sz="2000" spc="-20" dirty="0">
                <a:solidFill>
                  <a:srgbClr val="376080"/>
                </a:solidFill>
                <a:latin typeface="Lucida Sans Unicode"/>
                <a:cs typeface="Lucida Sans Unicode"/>
              </a:rPr>
              <a:t>of</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95" dirty="0">
                <a:solidFill>
                  <a:srgbClr val="376080"/>
                </a:solidFill>
                <a:latin typeface="Lucida Sans Unicode"/>
                <a:cs typeface="Lucida Sans Unicode"/>
              </a:rPr>
              <a:t> </a:t>
            </a:r>
            <a:r>
              <a:rPr sz="2000" dirty="0">
                <a:solidFill>
                  <a:srgbClr val="376080"/>
                </a:solidFill>
                <a:latin typeface="Lucida Sans Unicode"/>
                <a:cs typeface="Lucida Sans Unicode"/>
              </a:rPr>
              <a:t>Sprint</a:t>
            </a:r>
            <a:r>
              <a:rPr sz="2000" spc="-95" dirty="0">
                <a:solidFill>
                  <a:srgbClr val="376080"/>
                </a:solidFill>
                <a:latin typeface="Lucida Sans Unicode"/>
                <a:cs typeface="Lucida Sans Unicode"/>
              </a:rPr>
              <a:t> </a:t>
            </a:r>
            <a:r>
              <a:rPr sz="2000" spc="120" dirty="0">
                <a:solidFill>
                  <a:srgbClr val="376080"/>
                </a:solidFill>
                <a:latin typeface="Lucida Sans Unicode"/>
                <a:cs typeface="Lucida Sans Unicode"/>
              </a:rPr>
              <a:t>and</a:t>
            </a:r>
            <a:endParaRPr sz="2000">
              <a:latin typeface="Lucida Sans Unicode"/>
              <a:cs typeface="Lucida Sans Unicode"/>
            </a:endParaRPr>
          </a:p>
          <a:p>
            <a:pPr marL="745490">
              <a:lnSpc>
                <a:spcPct val="100000"/>
              </a:lnSpc>
              <a:spcBef>
                <a:spcPts val="375"/>
              </a:spcBef>
            </a:pPr>
            <a:r>
              <a:rPr sz="2000" spc="40" dirty="0">
                <a:solidFill>
                  <a:srgbClr val="376080"/>
                </a:solidFill>
                <a:latin typeface="Lucida Sans Unicode"/>
                <a:cs typeface="Lucida Sans Unicode"/>
              </a:rPr>
              <a:t>the</a:t>
            </a:r>
            <a:r>
              <a:rPr sz="2000" spc="-110" dirty="0">
                <a:solidFill>
                  <a:srgbClr val="376080"/>
                </a:solidFill>
                <a:latin typeface="Lucida Sans Unicode"/>
                <a:cs typeface="Lucida Sans Unicode"/>
              </a:rPr>
              <a:t> </a:t>
            </a:r>
            <a:r>
              <a:rPr sz="2000" spc="60" dirty="0">
                <a:solidFill>
                  <a:srgbClr val="376080"/>
                </a:solidFill>
                <a:latin typeface="Lucida Sans Unicode"/>
                <a:cs typeface="Lucida Sans Unicode"/>
              </a:rPr>
              <a:t>goals</a:t>
            </a:r>
            <a:r>
              <a:rPr sz="2000" spc="-105" dirty="0">
                <a:solidFill>
                  <a:srgbClr val="376080"/>
                </a:solidFill>
                <a:latin typeface="Lucida Sans Unicode"/>
                <a:cs typeface="Lucida Sans Unicode"/>
              </a:rPr>
              <a:t> </a:t>
            </a:r>
            <a:r>
              <a:rPr sz="2000" spc="-20" dirty="0">
                <a:solidFill>
                  <a:srgbClr val="376080"/>
                </a:solidFill>
                <a:latin typeface="Lucida Sans Unicode"/>
                <a:cs typeface="Lucida Sans Unicode"/>
              </a:rPr>
              <a:t>of</a:t>
            </a:r>
            <a:r>
              <a:rPr sz="2000" spc="-105"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5" dirty="0">
                <a:solidFill>
                  <a:srgbClr val="376080"/>
                </a:solidFill>
                <a:latin typeface="Lucida Sans Unicode"/>
                <a:cs typeface="Lucida Sans Unicode"/>
              </a:rPr>
              <a:t> </a:t>
            </a:r>
            <a:r>
              <a:rPr sz="2000" spc="85" dirty="0">
                <a:solidFill>
                  <a:srgbClr val="376080"/>
                </a:solidFill>
                <a:latin typeface="Lucida Sans Unicode"/>
                <a:cs typeface="Lucida Sans Unicode"/>
              </a:rPr>
              <a:t>Scrum</a:t>
            </a:r>
            <a:r>
              <a:rPr sz="2000" spc="-110" dirty="0">
                <a:solidFill>
                  <a:srgbClr val="376080"/>
                </a:solidFill>
                <a:latin typeface="Lucida Sans Unicode"/>
                <a:cs typeface="Lucida Sans Unicode"/>
              </a:rPr>
              <a:t> </a:t>
            </a:r>
            <a:r>
              <a:rPr sz="2000" spc="30" dirty="0">
                <a:solidFill>
                  <a:srgbClr val="376080"/>
                </a:solidFill>
                <a:latin typeface="Lucida Sans Unicode"/>
                <a:cs typeface="Lucida Sans Unicode"/>
              </a:rPr>
              <a:t>Team.</a:t>
            </a:r>
            <a:endParaRPr sz="2000">
              <a:latin typeface="Lucida Sans Unicode"/>
              <a:cs typeface="Lucida Sans Unicode"/>
            </a:endParaRPr>
          </a:p>
        </p:txBody>
      </p:sp>
      <p:sp>
        <p:nvSpPr>
          <p:cNvPr id="40" name="object 40"/>
          <p:cNvSpPr txBox="1"/>
          <p:nvPr/>
        </p:nvSpPr>
        <p:spPr>
          <a:xfrm>
            <a:off x="10561743" y="4501569"/>
            <a:ext cx="5452745" cy="1130935"/>
          </a:xfrm>
          <a:prstGeom prst="rect">
            <a:avLst/>
          </a:prstGeom>
        </p:spPr>
        <p:txBody>
          <a:bodyPr vert="horz" wrap="square" lIns="0" tIns="12700" rIns="0" bIns="0" rtlCol="0">
            <a:spAutoFit/>
          </a:bodyPr>
          <a:lstStyle/>
          <a:p>
            <a:pPr marL="12700">
              <a:lnSpc>
                <a:spcPts val="3565"/>
              </a:lnSpc>
              <a:spcBef>
                <a:spcPts val="100"/>
              </a:spcBef>
            </a:pPr>
            <a:r>
              <a:rPr sz="3000" b="1" spc="285" dirty="0">
                <a:solidFill>
                  <a:srgbClr val="376080"/>
                </a:solidFill>
                <a:latin typeface="Trebuchet MS"/>
                <a:cs typeface="Trebuchet MS"/>
              </a:rPr>
              <a:t>Commitment</a:t>
            </a:r>
            <a:endParaRPr sz="3000">
              <a:latin typeface="Trebuchet MS"/>
              <a:cs typeface="Trebuchet MS"/>
            </a:endParaRPr>
          </a:p>
          <a:p>
            <a:pPr marL="12700">
              <a:lnSpc>
                <a:spcPts val="2365"/>
              </a:lnSpc>
            </a:pPr>
            <a:r>
              <a:rPr sz="2000" spc="55" dirty="0">
                <a:solidFill>
                  <a:srgbClr val="376080"/>
                </a:solidFill>
                <a:latin typeface="Lucida Sans Unicode"/>
                <a:cs typeface="Lucida Sans Unicode"/>
              </a:rPr>
              <a:t>People</a:t>
            </a:r>
            <a:r>
              <a:rPr sz="2000" spc="-100" dirty="0">
                <a:solidFill>
                  <a:srgbClr val="376080"/>
                </a:solidFill>
                <a:latin typeface="Lucida Sans Unicode"/>
                <a:cs typeface="Lucida Sans Unicode"/>
              </a:rPr>
              <a:t> </a:t>
            </a:r>
            <a:r>
              <a:rPr sz="2000" spc="35" dirty="0">
                <a:solidFill>
                  <a:srgbClr val="376080"/>
                </a:solidFill>
                <a:latin typeface="Lucida Sans Unicode"/>
                <a:cs typeface="Lucida Sans Unicode"/>
              </a:rPr>
              <a:t>personally</a:t>
            </a:r>
            <a:r>
              <a:rPr sz="2000" spc="-100" dirty="0">
                <a:solidFill>
                  <a:srgbClr val="376080"/>
                </a:solidFill>
                <a:latin typeface="Lucida Sans Unicode"/>
                <a:cs typeface="Lucida Sans Unicode"/>
              </a:rPr>
              <a:t> </a:t>
            </a:r>
            <a:r>
              <a:rPr sz="2000" spc="80" dirty="0">
                <a:solidFill>
                  <a:srgbClr val="376080"/>
                </a:solidFill>
                <a:latin typeface="Lucida Sans Unicode"/>
                <a:cs typeface="Lucida Sans Unicode"/>
              </a:rPr>
              <a:t>commit</a:t>
            </a:r>
            <a:r>
              <a:rPr sz="2000" spc="-100" dirty="0">
                <a:solidFill>
                  <a:srgbClr val="376080"/>
                </a:solidFill>
                <a:latin typeface="Lucida Sans Unicode"/>
                <a:cs typeface="Lucida Sans Unicode"/>
              </a:rPr>
              <a:t> </a:t>
            </a:r>
            <a:r>
              <a:rPr sz="2000" spc="10" dirty="0">
                <a:solidFill>
                  <a:srgbClr val="376080"/>
                </a:solidFill>
                <a:latin typeface="Lucida Sans Unicode"/>
                <a:cs typeface="Lucida Sans Unicode"/>
              </a:rPr>
              <a:t>to</a:t>
            </a:r>
            <a:r>
              <a:rPr sz="2000" spc="-100" dirty="0">
                <a:solidFill>
                  <a:srgbClr val="376080"/>
                </a:solidFill>
                <a:latin typeface="Lucida Sans Unicode"/>
                <a:cs typeface="Lucida Sans Unicode"/>
              </a:rPr>
              <a:t> </a:t>
            </a:r>
            <a:r>
              <a:rPr sz="2000" spc="65" dirty="0">
                <a:solidFill>
                  <a:srgbClr val="376080"/>
                </a:solidFill>
                <a:latin typeface="Lucida Sans Unicode"/>
                <a:cs typeface="Lucida Sans Unicode"/>
              </a:rPr>
              <a:t>achieving</a:t>
            </a:r>
            <a:r>
              <a:rPr sz="2000" spc="-10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endParaRPr sz="2000">
              <a:latin typeface="Lucida Sans Unicode"/>
              <a:cs typeface="Lucida Sans Unicode"/>
            </a:endParaRPr>
          </a:p>
          <a:p>
            <a:pPr marL="12700">
              <a:lnSpc>
                <a:spcPct val="100000"/>
              </a:lnSpc>
              <a:spcBef>
                <a:spcPts val="375"/>
              </a:spcBef>
            </a:pPr>
            <a:r>
              <a:rPr sz="2000" spc="60" dirty="0">
                <a:solidFill>
                  <a:srgbClr val="376080"/>
                </a:solidFill>
                <a:latin typeface="Lucida Sans Unicode"/>
                <a:cs typeface="Lucida Sans Unicode"/>
              </a:rPr>
              <a:t>goals</a:t>
            </a:r>
            <a:r>
              <a:rPr sz="2000" spc="-114" dirty="0">
                <a:solidFill>
                  <a:srgbClr val="376080"/>
                </a:solidFill>
                <a:latin typeface="Lucida Sans Unicode"/>
                <a:cs typeface="Lucida Sans Unicode"/>
              </a:rPr>
              <a:t> </a:t>
            </a:r>
            <a:r>
              <a:rPr sz="2000" spc="-20" dirty="0">
                <a:solidFill>
                  <a:srgbClr val="376080"/>
                </a:solidFill>
                <a:latin typeface="Lucida Sans Unicode"/>
                <a:cs typeface="Lucida Sans Unicode"/>
              </a:rPr>
              <a:t>of</a:t>
            </a:r>
            <a:r>
              <a:rPr sz="2000" spc="-11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10" dirty="0">
                <a:solidFill>
                  <a:srgbClr val="376080"/>
                </a:solidFill>
                <a:latin typeface="Lucida Sans Unicode"/>
                <a:cs typeface="Lucida Sans Unicode"/>
              </a:rPr>
              <a:t> </a:t>
            </a:r>
            <a:r>
              <a:rPr sz="2000" spc="85" dirty="0">
                <a:solidFill>
                  <a:srgbClr val="376080"/>
                </a:solidFill>
                <a:latin typeface="Lucida Sans Unicode"/>
                <a:cs typeface="Lucida Sans Unicode"/>
              </a:rPr>
              <a:t>Scrum</a:t>
            </a:r>
            <a:r>
              <a:rPr sz="2000" spc="-110" dirty="0">
                <a:solidFill>
                  <a:srgbClr val="376080"/>
                </a:solidFill>
                <a:latin typeface="Lucida Sans Unicode"/>
                <a:cs typeface="Lucida Sans Unicode"/>
              </a:rPr>
              <a:t> </a:t>
            </a:r>
            <a:r>
              <a:rPr sz="2000" spc="30" dirty="0">
                <a:solidFill>
                  <a:srgbClr val="376080"/>
                </a:solidFill>
                <a:latin typeface="Lucida Sans Unicode"/>
                <a:cs typeface="Lucida Sans Unicode"/>
              </a:rPr>
              <a:t>Team.</a:t>
            </a:r>
            <a:endParaRPr sz="2000">
              <a:latin typeface="Lucida Sans Unicode"/>
              <a:cs typeface="Lucida Sans Unicode"/>
            </a:endParaRPr>
          </a:p>
        </p:txBody>
      </p:sp>
      <p:sp>
        <p:nvSpPr>
          <p:cNvPr id="41" name="object 41"/>
          <p:cNvSpPr txBox="1"/>
          <p:nvPr/>
        </p:nvSpPr>
        <p:spPr>
          <a:xfrm>
            <a:off x="9232775" y="6687220"/>
            <a:ext cx="6879590" cy="3239135"/>
          </a:xfrm>
          <a:prstGeom prst="rect">
            <a:avLst/>
          </a:prstGeom>
        </p:spPr>
        <p:txBody>
          <a:bodyPr vert="horz" wrap="square" lIns="0" tIns="12700" rIns="0" bIns="0" rtlCol="0">
            <a:spAutoFit/>
          </a:bodyPr>
          <a:lstStyle/>
          <a:p>
            <a:pPr marL="745490">
              <a:lnSpc>
                <a:spcPct val="100000"/>
              </a:lnSpc>
              <a:spcBef>
                <a:spcPts val="100"/>
              </a:spcBef>
            </a:pPr>
            <a:r>
              <a:rPr sz="3000" b="1" spc="190" dirty="0">
                <a:solidFill>
                  <a:srgbClr val="376080"/>
                </a:solidFill>
                <a:latin typeface="Trebuchet MS"/>
                <a:cs typeface="Trebuchet MS"/>
              </a:rPr>
              <a:t>Respect</a:t>
            </a:r>
            <a:endParaRPr sz="3000">
              <a:latin typeface="Trebuchet MS"/>
              <a:cs typeface="Trebuchet MS"/>
            </a:endParaRPr>
          </a:p>
          <a:p>
            <a:pPr marL="745490">
              <a:lnSpc>
                <a:spcPct val="100000"/>
              </a:lnSpc>
              <a:spcBef>
                <a:spcPts val="85"/>
              </a:spcBef>
            </a:pPr>
            <a:r>
              <a:rPr sz="2000" spc="85" dirty="0">
                <a:solidFill>
                  <a:srgbClr val="376080"/>
                </a:solidFill>
                <a:latin typeface="Lucida Sans Unicode"/>
                <a:cs typeface="Lucida Sans Unicode"/>
              </a:rPr>
              <a:t>Scrum</a:t>
            </a:r>
            <a:r>
              <a:rPr sz="2000" spc="-105" dirty="0">
                <a:solidFill>
                  <a:srgbClr val="376080"/>
                </a:solidFill>
                <a:latin typeface="Lucida Sans Unicode"/>
                <a:cs typeface="Lucida Sans Unicode"/>
              </a:rPr>
              <a:t> </a:t>
            </a:r>
            <a:r>
              <a:rPr sz="2000" spc="90" dirty="0">
                <a:solidFill>
                  <a:srgbClr val="376080"/>
                </a:solidFill>
                <a:latin typeface="Lucida Sans Unicode"/>
                <a:cs typeface="Lucida Sans Unicode"/>
              </a:rPr>
              <a:t>Team</a:t>
            </a:r>
            <a:r>
              <a:rPr sz="2000" spc="-105" dirty="0">
                <a:solidFill>
                  <a:srgbClr val="376080"/>
                </a:solidFill>
                <a:latin typeface="Lucida Sans Unicode"/>
                <a:cs typeface="Lucida Sans Unicode"/>
              </a:rPr>
              <a:t> </a:t>
            </a:r>
            <a:r>
              <a:rPr sz="2000" spc="90" dirty="0">
                <a:solidFill>
                  <a:srgbClr val="376080"/>
                </a:solidFill>
                <a:latin typeface="Lucida Sans Unicode"/>
                <a:cs typeface="Lucida Sans Unicode"/>
              </a:rPr>
              <a:t>members</a:t>
            </a:r>
            <a:r>
              <a:rPr sz="2000" spc="-105" dirty="0">
                <a:solidFill>
                  <a:srgbClr val="376080"/>
                </a:solidFill>
                <a:latin typeface="Lucida Sans Unicode"/>
                <a:cs typeface="Lucida Sans Unicode"/>
              </a:rPr>
              <a:t> </a:t>
            </a:r>
            <a:r>
              <a:rPr sz="2000" spc="60" dirty="0">
                <a:solidFill>
                  <a:srgbClr val="376080"/>
                </a:solidFill>
                <a:latin typeface="Lucida Sans Unicode"/>
                <a:cs typeface="Lucida Sans Unicode"/>
              </a:rPr>
              <a:t>respect</a:t>
            </a:r>
            <a:r>
              <a:rPr sz="2000" spc="-105" dirty="0">
                <a:solidFill>
                  <a:srgbClr val="376080"/>
                </a:solidFill>
                <a:latin typeface="Lucida Sans Unicode"/>
                <a:cs typeface="Lucida Sans Unicode"/>
              </a:rPr>
              <a:t> </a:t>
            </a:r>
            <a:r>
              <a:rPr sz="2000" spc="145" dirty="0">
                <a:solidFill>
                  <a:srgbClr val="376080"/>
                </a:solidFill>
                <a:latin typeface="Lucida Sans Unicode"/>
                <a:cs typeface="Lucida Sans Unicode"/>
              </a:rPr>
              <a:t>each</a:t>
            </a:r>
            <a:r>
              <a:rPr sz="2000" spc="-105" dirty="0">
                <a:solidFill>
                  <a:srgbClr val="376080"/>
                </a:solidFill>
                <a:latin typeface="Lucida Sans Unicode"/>
                <a:cs typeface="Lucida Sans Unicode"/>
              </a:rPr>
              <a:t> </a:t>
            </a:r>
            <a:r>
              <a:rPr sz="2000" spc="20" dirty="0">
                <a:solidFill>
                  <a:srgbClr val="376080"/>
                </a:solidFill>
                <a:latin typeface="Lucida Sans Unicode"/>
                <a:cs typeface="Lucida Sans Unicode"/>
              </a:rPr>
              <a:t>other</a:t>
            </a:r>
            <a:r>
              <a:rPr sz="2000" spc="-105" dirty="0">
                <a:solidFill>
                  <a:srgbClr val="376080"/>
                </a:solidFill>
                <a:latin typeface="Lucida Sans Unicode"/>
                <a:cs typeface="Lucida Sans Unicode"/>
              </a:rPr>
              <a:t> </a:t>
            </a:r>
            <a:r>
              <a:rPr sz="2000" spc="10" dirty="0">
                <a:solidFill>
                  <a:srgbClr val="376080"/>
                </a:solidFill>
                <a:latin typeface="Lucida Sans Unicode"/>
                <a:cs typeface="Lucida Sans Unicode"/>
              </a:rPr>
              <a:t>to</a:t>
            </a:r>
            <a:r>
              <a:rPr sz="2000" spc="-100" dirty="0">
                <a:solidFill>
                  <a:srgbClr val="376080"/>
                </a:solidFill>
                <a:latin typeface="Lucida Sans Unicode"/>
                <a:cs typeface="Lucida Sans Unicode"/>
              </a:rPr>
              <a:t> </a:t>
            </a:r>
            <a:r>
              <a:rPr sz="2000" spc="105" dirty="0">
                <a:solidFill>
                  <a:srgbClr val="376080"/>
                </a:solidFill>
                <a:latin typeface="Lucida Sans Unicode"/>
                <a:cs typeface="Lucida Sans Unicode"/>
              </a:rPr>
              <a:t>be</a:t>
            </a:r>
            <a:endParaRPr sz="2000">
              <a:latin typeface="Lucida Sans Unicode"/>
              <a:cs typeface="Lucida Sans Unicode"/>
            </a:endParaRPr>
          </a:p>
          <a:p>
            <a:pPr marL="745490">
              <a:lnSpc>
                <a:spcPct val="100000"/>
              </a:lnSpc>
              <a:spcBef>
                <a:spcPts val="375"/>
              </a:spcBef>
            </a:pPr>
            <a:r>
              <a:rPr sz="2000" spc="75" dirty="0">
                <a:solidFill>
                  <a:srgbClr val="376080"/>
                </a:solidFill>
                <a:latin typeface="Lucida Sans Unicode"/>
                <a:cs typeface="Lucida Sans Unicode"/>
              </a:rPr>
              <a:t>capable,</a:t>
            </a:r>
            <a:r>
              <a:rPr sz="2000" spc="-110" dirty="0">
                <a:solidFill>
                  <a:srgbClr val="376080"/>
                </a:solidFill>
                <a:latin typeface="Lucida Sans Unicode"/>
                <a:cs typeface="Lucida Sans Unicode"/>
              </a:rPr>
              <a:t> </a:t>
            </a:r>
            <a:r>
              <a:rPr sz="2000" spc="55" dirty="0">
                <a:solidFill>
                  <a:srgbClr val="376080"/>
                </a:solidFill>
                <a:latin typeface="Lucida Sans Unicode"/>
                <a:cs typeface="Lucida Sans Unicode"/>
              </a:rPr>
              <a:t>independent</a:t>
            </a:r>
            <a:r>
              <a:rPr sz="2000" spc="-110" dirty="0">
                <a:solidFill>
                  <a:srgbClr val="376080"/>
                </a:solidFill>
                <a:latin typeface="Lucida Sans Unicode"/>
                <a:cs typeface="Lucida Sans Unicode"/>
              </a:rPr>
              <a:t> </a:t>
            </a:r>
            <a:r>
              <a:rPr sz="2000" spc="20" dirty="0">
                <a:solidFill>
                  <a:srgbClr val="376080"/>
                </a:solidFill>
                <a:latin typeface="Lucida Sans Unicode"/>
                <a:cs typeface="Lucida Sans Unicode"/>
              </a:rPr>
              <a:t>people.</a:t>
            </a:r>
            <a:endParaRPr sz="2000">
              <a:latin typeface="Lucida Sans Unicode"/>
              <a:cs typeface="Lucida Sans Unicode"/>
            </a:endParaRPr>
          </a:p>
          <a:p>
            <a:pPr>
              <a:lnSpc>
                <a:spcPct val="100000"/>
              </a:lnSpc>
            </a:pPr>
            <a:endParaRPr sz="3200">
              <a:latin typeface="Lucida Sans Unicode"/>
              <a:cs typeface="Lucida Sans Unicode"/>
            </a:endParaRPr>
          </a:p>
          <a:p>
            <a:pPr marL="12700">
              <a:lnSpc>
                <a:spcPts val="3590"/>
              </a:lnSpc>
            </a:pPr>
            <a:r>
              <a:rPr sz="3000" b="1" spc="254" dirty="0">
                <a:solidFill>
                  <a:srgbClr val="376080"/>
                </a:solidFill>
                <a:latin typeface="Trebuchet MS"/>
                <a:cs typeface="Trebuchet MS"/>
              </a:rPr>
              <a:t>Openness</a:t>
            </a:r>
            <a:endParaRPr sz="3000">
              <a:latin typeface="Trebuchet MS"/>
              <a:cs typeface="Trebuchet MS"/>
            </a:endParaRPr>
          </a:p>
          <a:p>
            <a:pPr marL="12700">
              <a:lnSpc>
                <a:spcPts val="2390"/>
              </a:lnSpc>
            </a:pPr>
            <a:r>
              <a:rPr sz="2000" spc="-10" dirty="0">
                <a:solidFill>
                  <a:srgbClr val="376080"/>
                </a:solidFill>
                <a:latin typeface="Lucida Sans Unicode"/>
                <a:cs typeface="Lucida Sans Unicode"/>
              </a:rPr>
              <a:t>The</a:t>
            </a:r>
            <a:r>
              <a:rPr sz="2000" spc="-100" dirty="0">
                <a:solidFill>
                  <a:srgbClr val="376080"/>
                </a:solidFill>
                <a:latin typeface="Lucida Sans Unicode"/>
                <a:cs typeface="Lucida Sans Unicode"/>
              </a:rPr>
              <a:t> </a:t>
            </a:r>
            <a:r>
              <a:rPr sz="2000" spc="85" dirty="0">
                <a:solidFill>
                  <a:srgbClr val="376080"/>
                </a:solidFill>
                <a:latin typeface="Lucida Sans Unicode"/>
                <a:cs typeface="Lucida Sans Unicode"/>
              </a:rPr>
              <a:t>Scrum</a:t>
            </a:r>
            <a:r>
              <a:rPr sz="2000" spc="-100" dirty="0">
                <a:solidFill>
                  <a:srgbClr val="376080"/>
                </a:solidFill>
                <a:latin typeface="Lucida Sans Unicode"/>
                <a:cs typeface="Lucida Sans Unicode"/>
              </a:rPr>
              <a:t> </a:t>
            </a:r>
            <a:r>
              <a:rPr sz="2000" spc="90" dirty="0">
                <a:solidFill>
                  <a:srgbClr val="376080"/>
                </a:solidFill>
                <a:latin typeface="Lucida Sans Unicode"/>
                <a:cs typeface="Lucida Sans Unicode"/>
              </a:rPr>
              <a:t>Team</a:t>
            </a:r>
            <a:r>
              <a:rPr sz="2000" spc="-100" dirty="0">
                <a:solidFill>
                  <a:srgbClr val="376080"/>
                </a:solidFill>
                <a:latin typeface="Lucida Sans Unicode"/>
                <a:cs typeface="Lucida Sans Unicode"/>
              </a:rPr>
              <a:t> </a:t>
            </a:r>
            <a:r>
              <a:rPr sz="2000" spc="120" dirty="0">
                <a:solidFill>
                  <a:srgbClr val="376080"/>
                </a:solidFill>
                <a:latin typeface="Lucida Sans Unicode"/>
                <a:cs typeface="Lucida Sans Unicode"/>
              </a:rPr>
              <a:t>and</a:t>
            </a:r>
            <a:r>
              <a:rPr sz="2000" spc="-95" dirty="0">
                <a:solidFill>
                  <a:srgbClr val="376080"/>
                </a:solidFill>
                <a:latin typeface="Lucida Sans Unicode"/>
                <a:cs typeface="Lucida Sans Unicode"/>
              </a:rPr>
              <a:t> </a:t>
            </a:r>
            <a:r>
              <a:rPr sz="2000" spc="-35" dirty="0">
                <a:solidFill>
                  <a:srgbClr val="376080"/>
                </a:solidFill>
                <a:latin typeface="Lucida Sans Unicode"/>
                <a:cs typeface="Lucida Sans Unicode"/>
              </a:rPr>
              <a:t>its</a:t>
            </a:r>
            <a:r>
              <a:rPr sz="2000" spc="-100" dirty="0">
                <a:solidFill>
                  <a:srgbClr val="376080"/>
                </a:solidFill>
                <a:latin typeface="Lucida Sans Unicode"/>
                <a:cs typeface="Lucida Sans Unicode"/>
              </a:rPr>
              <a:t> </a:t>
            </a:r>
            <a:r>
              <a:rPr sz="2000" spc="25" dirty="0">
                <a:solidFill>
                  <a:srgbClr val="376080"/>
                </a:solidFill>
                <a:latin typeface="Lucida Sans Unicode"/>
                <a:cs typeface="Lucida Sans Unicode"/>
              </a:rPr>
              <a:t>stakeholders</a:t>
            </a:r>
            <a:r>
              <a:rPr sz="2000" spc="-100" dirty="0">
                <a:solidFill>
                  <a:srgbClr val="376080"/>
                </a:solidFill>
                <a:latin typeface="Lucida Sans Unicode"/>
                <a:cs typeface="Lucida Sans Unicode"/>
              </a:rPr>
              <a:t> </a:t>
            </a:r>
            <a:r>
              <a:rPr sz="2000" spc="100" dirty="0">
                <a:solidFill>
                  <a:srgbClr val="376080"/>
                </a:solidFill>
                <a:latin typeface="Lucida Sans Unicode"/>
                <a:cs typeface="Lucida Sans Unicode"/>
              </a:rPr>
              <a:t>agree</a:t>
            </a:r>
            <a:r>
              <a:rPr sz="2000" spc="-100" dirty="0">
                <a:solidFill>
                  <a:srgbClr val="376080"/>
                </a:solidFill>
                <a:latin typeface="Lucida Sans Unicode"/>
                <a:cs typeface="Lucida Sans Unicode"/>
              </a:rPr>
              <a:t> </a:t>
            </a:r>
            <a:r>
              <a:rPr sz="2000" spc="10" dirty="0">
                <a:solidFill>
                  <a:srgbClr val="376080"/>
                </a:solidFill>
                <a:latin typeface="Lucida Sans Unicode"/>
                <a:cs typeface="Lucida Sans Unicode"/>
              </a:rPr>
              <a:t>to</a:t>
            </a:r>
            <a:endParaRPr sz="2000">
              <a:latin typeface="Lucida Sans Unicode"/>
              <a:cs typeface="Lucida Sans Unicode"/>
            </a:endParaRPr>
          </a:p>
          <a:p>
            <a:pPr marL="12700" marR="954405">
              <a:lnSpc>
                <a:spcPct val="115599"/>
              </a:lnSpc>
            </a:pPr>
            <a:r>
              <a:rPr sz="2000" spc="105" dirty="0">
                <a:solidFill>
                  <a:srgbClr val="376080"/>
                </a:solidFill>
                <a:latin typeface="Lucida Sans Unicode"/>
                <a:cs typeface="Lucida Sans Unicode"/>
              </a:rPr>
              <a:t>be</a:t>
            </a:r>
            <a:r>
              <a:rPr sz="2000" spc="-100" dirty="0">
                <a:solidFill>
                  <a:srgbClr val="376080"/>
                </a:solidFill>
                <a:latin typeface="Lucida Sans Unicode"/>
                <a:cs typeface="Lucida Sans Unicode"/>
              </a:rPr>
              <a:t> </a:t>
            </a:r>
            <a:r>
              <a:rPr sz="2000" spc="70" dirty="0">
                <a:solidFill>
                  <a:srgbClr val="376080"/>
                </a:solidFill>
                <a:latin typeface="Lucida Sans Unicode"/>
                <a:cs typeface="Lucida Sans Unicode"/>
              </a:rPr>
              <a:t>open</a:t>
            </a:r>
            <a:r>
              <a:rPr sz="2000" spc="-100" dirty="0">
                <a:solidFill>
                  <a:srgbClr val="376080"/>
                </a:solidFill>
                <a:latin typeface="Lucida Sans Unicode"/>
                <a:cs typeface="Lucida Sans Unicode"/>
              </a:rPr>
              <a:t> </a:t>
            </a:r>
            <a:r>
              <a:rPr sz="2000" spc="75" dirty="0">
                <a:solidFill>
                  <a:srgbClr val="376080"/>
                </a:solidFill>
                <a:latin typeface="Lucida Sans Unicode"/>
                <a:cs typeface="Lucida Sans Unicode"/>
              </a:rPr>
              <a:t>about</a:t>
            </a:r>
            <a:r>
              <a:rPr sz="2000" spc="-100" dirty="0">
                <a:solidFill>
                  <a:srgbClr val="376080"/>
                </a:solidFill>
                <a:latin typeface="Lucida Sans Unicode"/>
                <a:cs typeface="Lucida Sans Unicode"/>
              </a:rPr>
              <a:t> </a:t>
            </a:r>
            <a:r>
              <a:rPr sz="2000" spc="20" dirty="0">
                <a:solidFill>
                  <a:srgbClr val="376080"/>
                </a:solidFill>
                <a:latin typeface="Lucida Sans Unicode"/>
                <a:cs typeface="Lucida Sans Unicode"/>
              </a:rPr>
              <a:t>all</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0" dirty="0">
                <a:solidFill>
                  <a:srgbClr val="376080"/>
                </a:solidFill>
                <a:latin typeface="Lucida Sans Unicode"/>
                <a:cs typeface="Lucida Sans Unicode"/>
              </a:rPr>
              <a:t> </a:t>
            </a:r>
            <a:r>
              <a:rPr sz="2000" spc="-20" dirty="0">
                <a:solidFill>
                  <a:srgbClr val="376080"/>
                </a:solidFill>
                <a:latin typeface="Lucida Sans Unicode"/>
                <a:cs typeface="Lucida Sans Unicode"/>
              </a:rPr>
              <a:t>work</a:t>
            </a:r>
            <a:r>
              <a:rPr sz="2000" spc="-100" dirty="0">
                <a:solidFill>
                  <a:srgbClr val="376080"/>
                </a:solidFill>
                <a:latin typeface="Lucida Sans Unicode"/>
                <a:cs typeface="Lucida Sans Unicode"/>
              </a:rPr>
              <a:t> </a:t>
            </a:r>
            <a:r>
              <a:rPr sz="2000" spc="120" dirty="0">
                <a:solidFill>
                  <a:srgbClr val="376080"/>
                </a:solidFill>
                <a:latin typeface="Lucida Sans Unicode"/>
                <a:cs typeface="Lucida Sans Unicode"/>
              </a:rPr>
              <a:t>and</a:t>
            </a:r>
            <a:r>
              <a:rPr sz="2000" spc="-10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95" dirty="0">
                <a:solidFill>
                  <a:srgbClr val="376080"/>
                </a:solidFill>
                <a:latin typeface="Lucida Sans Unicode"/>
                <a:cs typeface="Lucida Sans Unicode"/>
              </a:rPr>
              <a:t> </a:t>
            </a:r>
            <a:r>
              <a:rPr sz="2000" spc="65" dirty="0">
                <a:solidFill>
                  <a:srgbClr val="376080"/>
                </a:solidFill>
                <a:latin typeface="Lucida Sans Unicode"/>
                <a:cs typeface="Lucida Sans Unicode"/>
              </a:rPr>
              <a:t>challenges </a:t>
            </a:r>
            <a:r>
              <a:rPr sz="2000" spc="-620" dirty="0">
                <a:solidFill>
                  <a:srgbClr val="376080"/>
                </a:solidFill>
                <a:latin typeface="Lucida Sans Unicode"/>
                <a:cs typeface="Lucida Sans Unicode"/>
              </a:rPr>
              <a:t> </a:t>
            </a:r>
            <a:r>
              <a:rPr sz="2000" dirty="0">
                <a:solidFill>
                  <a:srgbClr val="376080"/>
                </a:solidFill>
                <a:latin typeface="Lucida Sans Unicode"/>
                <a:cs typeface="Lucida Sans Unicode"/>
              </a:rPr>
              <a:t>with</a:t>
            </a:r>
            <a:r>
              <a:rPr sz="2000" spc="-105" dirty="0">
                <a:solidFill>
                  <a:srgbClr val="376080"/>
                </a:solidFill>
                <a:latin typeface="Lucida Sans Unicode"/>
                <a:cs typeface="Lucida Sans Unicode"/>
              </a:rPr>
              <a:t> </a:t>
            </a:r>
            <a:r>
              <a:rPr sz="2000" spc="25" dirty="0">
                <a:solidFill>
                  <a:srgbClr val="376080"/>
                </a:solidFill>
                <a:latin typeface="Lucida Sans Unicode"/>
                <a:cs typeface="Lucida Sans Unicode"/>
              </a:rPr>
              <a:t>performing</a:t>
            </a:r>
            <a:r>
              <a:rPr sz="2000" spc="-10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0" dirty="0">
                <a:solidFill>
                  <a:srgbClr val="376080"/>
                </a:solidFill>
                <a:latin typeface="Lucida Sans Unicode"/>
                <a:cs typeface="Lucida Sans Unicode"/>
              </a:rPr>
              <a:t> </a:t>
            </a:r>
            <a:r>
              <a:rPr sz="2000" spc="-60" dirty="0">
                <a:solidFill>
                  <a:srgbClr val="376080"/>
                </a:solidFill>
                <a:latin typeface="Lucida Sans Unicode"/>
                <a:cs typeface="Lucida Sans Unicode"/>
              </a:rPr>
              <a:t>work.</a:t>
            </a:r>
            <a:endParaRPr sz="2000">
              <a:latin typeface="Lucida Sans Unicode"/>
              <a:cs typeface="Lucida Sans Unicod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0"/>
            <a:ext cx="18911454" cy="12001500"/>
          </a:xfrm>
          <a:prstGeom prst="rect">
            <a:avLst/>
          </a:prstGeom>
        </p:spPr>
      </p:pic>
      <p:sp>
        <p:nvSpPr>
          <p:cNvPr id="15" name="object 16">
            <a:extLst>
              <a:ext uri="{FF2B5EF4-FFF2-40B4-BE49-F238E27FC236}">
                <a16:creationId xmlns:a16="http://schemas.microsoft.com/office/drawing/2014/main" id="{708FED18-7CA2-B08F-D78F-AFD1EDCD4057}"/>
              </a:ext>
            </a:extLst>
          </p:cNvPr>
          <p:cNvSpPr txBox="1"/>
          <p:nvPr/>
        </p:nvSpPr>
        <p:spPr>
          <a:xfrm>
            <a:off x="1143000" y="1943100"/>
            <a:ext cx="14249400" cy="6444713"/>
          </a:xfrm>
          <a:prstGeom prst="rect">
            <a:avLst/>
          </a:prstGeom>
        </p:spPr>
        <p:txBody>
          <a:bodyPr vert="horz" wrap="square" lIns="0" tIns="222885" rIns="0" bIns="0" rtlCol="0">
            <a:spAutoFit/>
          </a:bodyPr>
          <a:lstStyle/>
          <a:p>
            <a:pPr marL="101600">
              <a:spcBef>
                <a:spcPts val="1755"/>
              </a:spcBef>
            </a:pPr>
            <a:r>
              <a:rPr sz="4000" spc="-125" dirty="0">
                <a:solidFill>
                  <a:srgbClr val="5F7BAE"/>
                </a:solidFill>
                <a:latin typeface="Arial MT"/>
                <a:cs typeface="Arial MT"/>
              </a:rPr>
              <a:t>Characteristics</a:t>
            </a:r>
            <a:endParaRPr sz="4000" dirty="0">
              <a:latin typeface="Arial MT"/>
              <a:cs typeface="Arial MT"/>
            </a:endParaRPr>
          </a:p>
          <a:p>
            <a:pPr marL="478155" indent="-240665">
              <a:spcBef>
                <a:spcPts val="2195"/>
              </a:spcBef>
              <a:buClr>
                <a:srgbClr val="5F7BAE"/>
              </a:buClr>
              <a:buSzPct val="151428"/>
              <a:buChar char="•"/>
              <a:tabLst>
                <a:tab pos="478790" algn="l"/>
              </a:tabLst>
            </a:pPr>
            <a:r>
              <a:rPr sz="4000" spc="-90" dirty="0">
                <a:latin typeface="Arial MT"/>
                <a:cs typeface="Arial MT"/>
              </a:rPr>
              <a:t>Self-organizing</a:t>
            </a:r>
            <a:r>
              <a:rPr sz="4000" spc="5" dirty="0">
                <a:latin typeface="Arial MT"/>
                <a:cs typeface="Arial MT"/>
              </a:rPr>
              <a:t> </a:t>
            </a:r>
            <a:r>
              <a:rPr sz="4000" spc="-105" dirty="0">
                <a:latin typeface="Arial MT"/>
                <a:cs typeface="Arial MT"/>
              </a:rPr>
              <a:t>teams</a:t>
            </a:r>
            <a:endParaRPr sz="4000" dirty="0">
              <a:latin typeface="Arial MT"/>
              <a:cs typeface="Arial MT"/>
            </a:endParaRPr>
          </a:p>
          <a:p>
            <a:pPr marL="478155" marR="189865" indent="-240029">
              <a:spcBef>
                <a:spcPts val="775"/>
              </a:spcBef>
              <a:buClr>
                <a:srgbClr val="5F7BAE"/>
              </a:buClr>
              <a:buSzPct val="151428"/>
              <a:buChar char="•"/>
              <a:tabLst>
                <a:tab pos="478790" algn="l"/>
              </a:tabLst>
            </a:pPr>
            <a:r>
              <a:rPr sz="4000" spc="-95" dirty="0">
                <a:latin typeface="Arial MT"/>
                <a:cs typeface="Arial MT"/>
              </a:rPr>
              <a:t>Pr</a:t>
            </a:r>
            <a:r>
              <a:rPr sz="4000" spc="-30" dirty="0">
                <a:latin typeface="Arial MT"/>
                <a:cs typeface="Arial MT"/>
              </a:rPr>
              <a:t>oduct</a:t>
            </a:r>
            <a:r>
              <a:rPr sz="4000" spc="5" dirty="0">
                <a:latin typeface="Arial MT"/>
                <a:cs typeface="Arial MT"/>
              </a:rPr>
              <a:t> </a:t>
            </a:r>
            <a:r>
              <a:rPr sz="4000" spc="20" dirty="0">
                <a:latin typeface="Arial MT"/>
                <a:cs typeface="Arial MT"/>
              </a:rPr>
              <a:t>p</a:t>
            </a:r>
            <a:r>
              <a:rPr sz="4000" spc="-35" dirty="0">
                <a:latin typeface="Arial MT"/>
                <a:cs typeface="Arial MT"/>
              </a:rPr>
              <a:t>rog</a:t>
            </a:r>
            <a:r>
              <a:rPr sz="4000" spc="-60" dirty="0">
                <a:latin typeface="Arial MT"/>
                <a:cs typeface="Arial MT"/>
              </a:rPr>
              <a:t>r</a:t>
            </a:r>
            <a:r>
              <a:rPr sz="4000" spc="-165" dirty="0">
                <a:latin typeface="Arial MT"/>
                <a:cs typeface="Arial MT"/>
              </a:rPr>
              <a:t>esses</a:t>
            </a:r>
            <a:r>
              <a:rPr sz="4000" spc="5" dirty="0">
                <a:latin typeface="Arial MT"/>
                <a:cs typeface="Arial MT"/>
              </a:rPr>
              <a:t> </a:t>
            </a:r>
            <a:r>
              <a:rPr sz="4000" spc="-30" dirty="0">
                <a:latin typeface="Arial MT"/>
                <a:cs typeface="Arial MT"/>
              </a:rPr>
              <a:t>i</a:t>
            </a:r>
            <a:r>
              <a:rPr sz="4000" spc="-60" dirty="0">
                <a:latin typeface="Arial MT"/>
                <a:cs typeface="Arial MT"/>
              </a:rPr>
              <a:t>n</a:t>
            </a:r>
            <a:r>
              <a:rPr sz="4000" spc="5" dirty="0">
                <a:latin typeface="Arial MT"/>
                <a:cs typeface="Arial MT"/>
              </a:rPr>
              <a:t> </a:t>
            </a:r>
            <a:r>
              <a:rPr sz="4000" spc="-215" dirty="0">
                <a:latin typeface="Arial MT"/>
                <a:cs typeface="Arial MT"/>
              </a:rPr>
              <a:t>a</a:t>
            </a:r>
            <a:r>
              <a:rPr sz="4000" spc="5" dirty="0">
                <a:latin typeface="Arial MT"/>
                <a:cs typeface="Arial MT"/>
              </a:rPr>
              <a:t> </a:t>
            </a:r>
            <a:r>
              <a:rPr sz="4000" spc="-85" dirty="0">
                <a:latin typeface="Arial MT"/>
                <a:cs typeface="Arial MT"/>
              </a:rPr>
              <a:t>series</a:t>
            </a:r>
            <a:r>
              <a:rPr sz="4000" spc="5" dirty="0">
                <a:latin typeface="Arial MT"/>
                <a:cs typeface="Arial MT"/>
              </a:rPr>
              <a:t> </a:t>
            </a:r>
            <a:r>
              <a:rPr sz="4000" spc="-20" dirty="0">
                <a:latin typeface="Arial MT"/>
                <a:cs typeface="Arial MT"/>
              </a:rPr>
              <a:t>of</a:t>
            </a:r>
            <a:r>
              <a:rPr sz="4000" spc="5" dirty="0">
                <a:latin typeface="Arial MT"/>
                <a:cs typeface="Arial MT"/>
              </a:rPr>
              <a:t> </a:t>
            </a:r>
            <a:r>
              <a:rPr sz="4000" spc="-40" dirty="0">
                <a:latin typeface="Arial MT"/>
                <a:cs typeface="Arial MT"/>
              </a:rPr>
              <a:t>month-long  </a:t>
            </a:r>
            <a:r>
              <a:rPr sz="4000" dirty="0">
                <a:latin typeface="Arial MT"/>
                <a:cs typeface="Arial MT"/>
              </a:rPr>
              <a:t>“sprints”</a:t>
            </a:r>
          </a:p>
          <a:p>
            <a:pPr marL="478155" marR="55880" indent="-240029">
              <a:spcBef>
                <a:spcPts val="710"/>
              </a:spcBef>
              <a:buClr>
                <a:srgbClr val="5F7BAE"/>
              </a:buClr>
              <a:buSzPct val="151428"/>
              <a:buChar char="•"/>
              <a:tabLst>
                <a:tab pos="478790" algn="l"/>
              </a:tabLst>
            </a:pPr>
            <a:r>
              <a:rPr sz="4000" spc="-65" dirty="0">
                <a:latin typeface="Arial MT"/>
                <a:cs typeface="Arial MT"/>
              </a:rPr>
              <a:t>Requi</a:t>
            </a:r>
            <a:r>
              <a:rPr sz="4000" spc="-80" dirty="0">
                <a:latin typeface="Arial MT"/>
                <a:cs typeface="Arial MT"/>
              </a:rPr>
              <a:t>r</a:t>
            </a:r>
            <a:r>
              <a:rPr sz="4000" spc="-85" dirty="0">
                <a:latin typeface="Arial MT"/>
                <a:cs typeface="Arial MT"/>
              </a:rPr>
              <a:t>ements</a:t>
            </a:r>
            <a:r>
              <a:rPr sz="4000" spc="5" dirty="0">
                <a:latin typeface="Arial MT"/>
                <a:cs typeface="Arial MT"/>
              </a:rPr>
              <a:t> </a:t>
            </a:r>
            <a:r>
              <a:rPr sz="4000" spc="-60" dirty="0">
                <a:latin typeface="Arial MT"/>
                <a:cs typeface="Arial MT"/>
              </a:rPr>
              <a:t>a</a:t>
            </a:r>
            <a:r>
              <a:rPr sz="4000" spc="-75" dirty="0">
                <a:latin typeface="Arial MT"/>
                <a:cs typeface="Arial MT"/>
              </a:rPr>
              <a:t>r</a:t>
            </a:r>
            <a:r>
              <a:rPr sz="4000" spc="-125" dirty="0">
                <a:latin typeface="Arial MT"/>
                <a:cs typeface="Arial MT"/>
              </a:rPr>
              <a:t>e</a:t>
            </a:r>
            <a:r>
              <a:rPr sz="4000" spc="5" dirty="0">
                <a:latin typeface="Arial MT"/>
                <a:cs typeface="Arial MT"/>
              </a:rPr>
              <a:t> </a:t>
            </a:r>
            <a:r>
              <a:rPr sz="4000" spc="-150" dirty="0">
                <a:latin typeface="Arial MT"/>
                <a:cs typeface="Arial MT"/>
              </a:rPr>
              <a:t>c</a:t>
            </a:r>
            <a:r>
              <a:rPr sz="4000" spc="-185" dirty="0">
                <a:latin typeface="Arial MT"/>
                <a:cs typeface="Arial MT"/>
              </a:rPr>
              <a:t>a</a:t>
            </a:r>
            <a:r>
              <a:rPr sz="4000" spc="15" dirty="0">
                <a:latin typeface="Arial MT"/>
                <a:cs typeface="Arial MT"/>
              </a:rPr>
              <a:t>ptu</a:t>
            </a:r>
            <a:r>
              <a:rPr sz="4000" spc="-30" dirty="0">
                <a:latin typeface="Arial MT"/>
                <a:cs typeface="Arial MT"/>
              </a:rPr>
              <a:t>r</a:t>
            </a:r>
            <a:r>
              <a:rPr sz="4000" spc="-95" dirty="0">
                <a:latin typeface="Arial MT"/>
                <a:cs typeface="Arial MT"/>
              </a:rPr>
              <a:t>ed</a:t>
            </a:r>
            <a:r>
              <a:rPr sz="4000" spc="5" dirty="0">
                <a:latin typeface="Arial MT"/>
                <a:cs typeface="Arial MT"/>
              </a:rPr>
              <a:t> </a:t>
            </a:r>
            <a:r>
              <a:rPr sz="4000" spc="-204" dirty="0">
                <a:latin typeface="Arial MT"/>
                <a:cs typeface="Arial MT"/>
              </a:rPr>
              <a:t>as</a:t>
            </a:r>
            <a:r>
              <a:rPr sz="4000" spc="5" dirty="0">
                <a:latin typeface="Arial MT"/>
                <a:cs typeface="Arial MT"/>
              </a:rPr>
              <a:t> </a:t>
            </a:r>
            <a:r>
              <a:rPr sz="4000" spc="-65" dirty="0">
                <a:latin typeface="Arial MT"/>
                <a:cs typeface="Arial MT"/>
              </a:rPr>
              <a:t>items</a:t>
            </a:r>
            <a:r>
              <a:rPr sz="4000" spc="5" dirty="0">
                <a:latin typeface="Arial MT"/>
                <a:cs typeface="Arial MT"/>
              </a:rPr>
              <a:t> </a:t>
            </a:r>
            <a:r>
              <a:rPr sz="4000" spc="-30" dirty="0">
                <a:latin typeface="Arial MT"/>
                <a:cs typeface="Arial MT"/>
              </a:rPr>
              <a:t>i</a:t>
            </a:r>
            <a:r>
              <a:rPr sz="4000" spc="-60" dirty="0">
                <a:latin typeface="Arial MT"/>
                <a:cs typeface="Arial MT"/>
              </a:rPr>
              <a:t>n</a:t>
            </a:r>
            <a:r>
              <a:rPr sz="4000" spc="5" dirty="0">
                <a:latin typeface="Arial MT"/>
                <a:cs typeface="Arial MT"/>
              </a:rPr>
              <a:t> </a:t>
            </a:r>
            <a:r>
              <a:rPr sz="4000" spc="-215" dirty="0">
                <a:latin typeface="Arial MT"/>
                <a:cs typeface="Arial MT"/>
              </a:rPr>
              <a:t>a</a:t>
            </a:r>
            <a:r>
              <a:rPr sz="4000" spc="5" dirty="0">
                <a:latin typeface="Arial MT"/>
                <a:cs typeface="Arial MT"/>
              </a:rPr>
              <a:t> </a:t>
            </a:r>
            <a:r>
              <a:rPr sz="4000" spc="-30" dirty="0">
                <a:latin typeface="Arial MT"/>
                <a:cs typeface="Arial MT"/>
              </a:rPr>
              <a:t>lis</a:t>
            </a:r>
            <a:r>
              <a:rPr sz="4000" spc="-20" dirty="0">
                <a:latin typeface="Arial MT"/>
                <a:cs typeface="Arial MT"/>
              </a:rPr>
              <a:t>t</a:t>
            </a:r>
            <a:r>
              <a:rPr sz="4000" spc="5" dirty="0">
                <a:latin typeface="Arial MT"/>
                <a:cs typeface="Arial MT"/>
              </a:rPr>
              <a:t> </a:t>
            </a:r>
            <a:r>
              <a:rPr sz="4000" spc="-15" dirty="0">
                <a:latin typeface="Arial MT"/>
                <a:cs typeface="Arial MT"/>
              </a:rPr>
              <a:t>of  </a:t>
            </a:r>
            <a:r>
              <a:rPr sz="4000" spc="5" dirty="0">
                <a:latin typeface="Arial MT"/>
                <a:cs typeface="Arial MT"/>
              </a:rPr>
              <a:t>“product</a:t>
            </a:r>
            <a:r>
              <a:rPr sz="4000" dirty="0">
                <a:latin typeface="Arial MT"/>
                <a:cs typeface="Arial MT"/>
              </a:rPr>
              <a:t> </a:t>
            </a:r>
            <a:r>
              <a:rPr sz="4000" spc="-60" dirty="0">
                <a:latin typeface="Arial MT"/>
                <a:cs typeface="Arial MT"/>
              </a:rPr>
              <a:t>backlog”</a:t>
            </a:r>
            <a:endParaRPr sz="4000" dirty="0">
              <a:latin typeface="Arial MT"/>
              <a:cs typeface="Arial MT"/>
            </a:endParaRPr>
          </a:p>
          <a:p>
            <a:pPr marL="478155" indent="-240665">
              <a:spcBef>
                <a:spcPts val="425"/>
              </a:spcBef>
              <a:buClr>
                <a:srgbClr val="5F7BAE"/>
              </a:buClr>
              <a:buSzPct val="151428"/>
              <a:buChar char="•"/>
              <a:tabLst>
                <a:tab pos="478790" algn="l"/>
              </a:tabLst>
            </a:pPr>
            <a:r>
              <a:rPr sz="4000" spc="65" dirty="0">
                <a:latin typeface="Arial MT"/>
                <a:cs typeface="Arial MT"/>
              </a:rPr>
              <a:t>No</a:t>
            </a:r>
            <a:r>
              <a:rPr sz="4000" spc="5" dirty="0">
                <a:latin typeface="Arial MT"/>
                <a:cs typeface="Arial MT"/>
              </a:rPr>
              <a:t> </a:t>
            </a:r>
            <a:r>
              <a:rPr sz="4000" spc="-85" dirty="0">
                <a:latin typeface="Arial MT"/>
                <a:cs typeface="Arial MT"/>
              </a:rPr>
              <a:t>speciﬁc</a:t>
            </a:r>
            <a:r>
              <a:rPr sz="4000" spc="10" dirty="0">
                <a:latin typeface="Arial MT"/>
                <a:cs typeface="Arial MT"/>
              </a:rPr>
              <a:t> </a:t>
            </a:r>
            <a:r>
              <a:rPr sz="4000" spc="-85" dirty="0">
                <a:latin typeface="Arial MT"/>
                <a:cs typeface="Arial MT"/>
              </a:rPr>
              <a:t>engineering</a:t>
            </a:r>
            <a:r>
              <a:rPr sz="4000" spc="5" dirty="0">
                <a:latin typeface="Arial MT"/>
                <a:cs typeface="Arial MT"/>
              </a:rPr>
              <a:t> </a:t>
            </a:r>
            <a:r>
              <a:rPr sz="4000" spc="-65" dirty="0">
                <a:latin typeface="Arial MT"/>
                <a:cs typeface="Arial MT"/>
              </a:rPr>
              <a:t>practices</a:t>
            </a:r>
            <a:r>
              <a:rPr sz="4000" spc="10" dirty="0">
                <a:latin typeface="Arial MT"/>
                <a:cs typeface="Arial MT"/>
              </a:rPr>
              <a:t> </a:t>
            </a:r>
            <a:r>
              <a:rPr sz="4000" spc="-60" dirty="0">
                <a:latin typeface="Arial MT"/>
                <a:cs typeface="Arial MT"/>
              </a:rPr>
              <a:t>prescribed</a:t>
            </a:r>
            <a:endParaRPr sz="4000" dirty="0">
              <a:latin typeface="Arial MT"/>
              <a:cs typeface="Arial MT"/>
            </a:endParaRPr>
          </a:p>
          <a:p>
            <a:pPr marL="478155" marR="711835" indent="-240029">
              <a:spcBef>
                <a:spcPts val="775"/>
              </a:spcBef>
              <a:buClr>
                <a:srgbClr val="5F7BAE"/>
              </a:buClr>
              <a:buSzPct val="151428"/>
              <a:buChar char="•"/>
              <a:tabLst>
                <a:tab pos="478790" algn="l"/>
              </a:tabLst>
            </a:pPr>
            <a:r>
              <a:rPr sz="4000" spc="-130" dirty="0">
                <a:latin typeface="Arial MT"/>
                <a:cs typeface="Arial MT"/>
              </a:rPr>
              <a:t>Uses</a:t>
            </a:r>
            <a:r>
              <a:rPr sz="4000" spc="5" dirty="0">
                <a:latin typeface="Arial MT"/>
                <a:cs typeface="Arial MT"/>
              </a:rPr>
              <a:t> </a:t>
            </a:r>
            <a:r>
              <a:rPr sz="4000" spc="-70" dirty="0">
                <a:latin typeface="Arial MT"/>
                <a:cs typeface="Arial MT"/>
              </a:rPr>
              <a:t>generati</a:t>
            </a:r>
            <a:r>
              <a:rPr sz="4000" spc="-114" dirty="0">
                <a:latin typeface="Arial MT"/>
                <a:cs typeface="Arial MT"/>
              </a:rPr>
              <a:t>v</a:t>
            </a:r>
            <a:r>
              <a:rPr sz="4000" spc="-125" dirty="0">
                <a:latin typeface="Arial MT"/>
                <a:cs typeface="Arial MT"/>
              </a:rPr>
              <a:t>e</a:t>
            </a:r>
            <a:r>
              <a:rPr sz="4000" spc="5" dirty="0">
                <a:latin typeface="Arial MT"/>
                <a:cs typeface="Arial MT"/>
              </a:rPr>
              <a:t> </a:t>
            </a:r>
            <a:r>
              <a:rPr sz="4000" spc="-55" dirty="0">
                <a:latin typeface="Arial MT"/>
                <a:cs typeface="Arial MT"/>
              </a:rPr>
              <a:t>rules</a:t>
            </a:r>
            <a:r>
              <a:rPr sz="4000" spc="5" dirty="0">
                <a:latin typeface="Arial MT"/>
                <a:cs typeface="Arial MT"/>
              </a:rPr>
              <a:t> </a:t>
            </a:r>
            <a:r>
              <a:rPr sz="4000" spc="55" dirty="0">
                <a:latin typeface="Arial MT"/>
                <a:cs typeface="Arial MT"/>
              </a:rPr>
              <a:t>to</a:t>
            </a:r>
            <a:r>
              <a:rPr sz="4000" spc="5" dirty="0">
                <a:latin typeface="Arial MT"/>
                <a:cs typeface="Arial MT"/>
              </a:rPr>
              <a:t> </a:t>
            </a:r>
            <a:r>
              <a:rPr sz="4000" spc="15" dirty="0">
                <a:latin typeface="Arial MT"/>
                <a:cs typeface="Arial MT"/>
              </a:rPr>
              <a:t>c</a:t>
            </a:r>
            <a:r>
              <a:rPr sz="4000" spc="-30" dirty="0">
                <a:latin typeface="Arial MT"/>
                <a:cs typeface="Arial MT"/>
              </a:rPr>
              <a:t>r</a:t>
            </a:r>
            <a:r>
              <a:rPr sz="4000" spc="-90" dirty="0">
                <a:latin typeface="Arial MT"/>
                <a:cs typeface="Arial MT"/>
              </a:rPr>
              <a:t>eate</a:t>
            </a:r>
            <a:r>
              <a:rPr sz="4000" spc="5" dirty="0">
                <a:latin typeface="Arial MT"/>
                <a:cs typeface="Arial MT"/>
              </a:rPr>
              <a:t> </a:t>
            </a:r>
            <a:r>
              <a:rPr sz="4000" spc="-150" dirty="0">
                <a:latin typeface="Arial MT"/>
                <a:cs typeface="Arial MT"/>
              </a:rPr>
              <a:t>an</a:t>
            </a:r>
            <a:r>
              <a:rPr sz="4000" spc="5" dirty="0">
                <a:latin typeface="Arial MT"/>
                <a:cs typeface="Arial MT"/>
              </a:rPr>
              <a:t> </a:t>
            </a:r>
            <a:r>
              <a:rPr sz="4000" spc="-100" dirty="0">
                <a:latin typeface="Arial MT"/>
                <a:cs typeface="Arial MT"/>
              </a:rPr>
              <a:t>agile  </a:t>
            </a:r>
            <a:r>
              <a:rPr sz="4000" spc="-50" dirty="0">
                <a:latin typeface="Arial MT"/>
                <a:cs typeface="Arial MT"/>
              </a:rPr>
              <a:t>environment</a:t>
            </a:r>
            <a:r>
              <a:rPr sz="4000" spc="5" dirty="0">
                <a:latin typeface="Arial MT"/>
                <a:cs typeface="Arial MT"/>
              </a:rPr>
              <a:t> </a:t>
            </a:r>
            <a:r>
              <a:rPr sz="4000" spc="20" dirty="0">
                <a:latin typeface="Arial MT"/>
                <a:cs typeface="Arial MT"/>
              </a:rPr>
              <a:t>for</a:t>
            </a:r>
            <a:r>
              <a:rPr sz="4000" spc="5" dirty="0">
                <a:latin typeface="Arial MT"/>
                <a:cs typeface="Arial MT"/>
              </a:rPr>
              <a:t> </a:t>
            </a:r>
            <a:r>
              <a:rPr sz="4000" spc="-65" dirty="0">
                <a:latin typeface="Arial MT"/>
                <a:cs typeface="Arial MT"/>
              </a:rPr>
              <a:t>delivering</a:t>
            </a:r>
            <a:r>
              <a:rPr sz="4000" spc="5" dirty="0">
                <a:latin typeface="Arial MT"/>
                <a:cs typeface="Arial MT"/>
              </a:rPr>
              <a:t> </a:t>
            </a:r>
            <a:r>
              <a:rPr sz="4000" spc="-40" dirty="0">
                <a:latin typeface="Arial MT"/>
                <a:cs typeface="Arial MT"/>
              </a:rPr>
              <a:t>projects</a:t>
            </a:r>
            <a:endParaRPr sz="4000" dirty="0">
              <a:latin typeface="Arial MT"/>
              <a:cs typeface="Arial MT"/>
            </a:endParaRPr>
          </a:p>
          <a:p>
            <a:pPr marL="478155" indent="-240665">
              <a:spcBef>
                <a:spcPts val="425"/>
              </a:spcBef>
              <a:buClr>
                <a:srgbClr val="5F7BAE"/>
              </a:buClr>
              <a:buSzPct val="151428"/>
              <a:buChar char="•"/>
              <a:tabLst>
                <a:tab pos="478790" algn="l"/>
              </a:tabLst>
            </a:pPr>
            <a:r>
              <a:rPr sz="4000" spc="-45" dirty="0">
                <a:latin typeface="Arial MT"/>
                <a:cs typeface="Arial MT"/>
              </a:rPr>
              <a:t>On</a:t>
            </a:r>
            <a:r>
              <a:rPr sz="4000" spc="-30" dirty="0">
                <a:latin typeface="Arial MT"/>
                <a:cs typeface="Arial MT"/>
              </a:rPr>
              <a:t>e</a:t>
            </a:r>
            <a:r>
              <a:rPr sz="4000" spc="5" dirty="0">
                <a:latin typeface="Arial MT"/>
                <a:cs typeface="Arial MT"/>
              </a:rPr>
              <a:t> </a:t>
            </a:r>
            <a:r>
              <a:rPr sz="4000" spc="-20" dirty="0">
                <a:latin typeface="Arial MT"/>
                <a:cs typeface="Arial MT"/>
              </a:rPr>
              <a:t>of</a:t>
            </a:r>
            <a:r>
              <a:rPr sz="4000" spc="5" dirty="0">
                <a:latin typeface="Arial MT"/>
                <a:cs typeface="Arial MT"/>
              </a:rPr>
              <a:t> </a:t>
            </a:r>
            <a:r>
              <a:rPr sz="4000" spc="-35" dirty="0">
                <a:latin typeface="Arial MT"/>
                <a:cs typeface="Arial MT"/>
              </a:rPr>
              <a:t>the</a:t>
            </a:r>
            <a:r>
              <a:rPr sz="4000" spc="-170" dirty="0">
                <a:latin typeface="Arial MT"/>
                <a:cs typeface="Arial MT"/>
              </a:rPr>
              <a:t> </a:t>
            </a:r>
            <a:r>
              <a:rPr sz="4000" spc="-65" dirty="0">
                <a:latin typeface="Arial MT"/>
                <a:cs typeface="Arial MT"/>
              </a:rPr>
              <a:t>“agile</a:t>
            </a:r>
            <a:r>
              <a:rPr sz="4000" spc="5" dirty="0">
                <a:latin typeface="Arial MT"/>
                <a:cs typeface="Arial MT"/>
              </a:rPr>
              <a:t> </a:t>
            </a:r>
            <a:r>
              <a:rPr sz="4000" spc="20" dirty="0">
                <a:latin typeface="Arial MT"/>
                <a:cs typeface="Arial MT"/>
              </a:rPr>
              <a:t>p</a:t>
            </a:r>
            <a:r>
              <a:rPr sz="4000" spc="-35" dirty="0">
                <a:latin typeface="Arial MT"/>
                <a:cs typeface="Arial MT"/>
              </a:rPr>
              <a:t>r</a:t>
            </a:r>
            <a:r>
              <a:rPr sz="4000" spc="-95" dirty="0">
                <a:latin typeface="Arial MT"/>
                <a:cs typeface="Arial MT"/>
              </a:rPr>
              <a:t>ocesses”</a:t>
            </a:r>
            <a:endParaRPr sz="4000" dirty="0">
              <a:latin typeface="Arial MT"/>
              <a:cs typeface="Arial MT"/>
            </a:endParaRPr>
          </a:p>
        </p:txBody>
      </p:sp>
    </p:spTree>
    <p:extLst>
      <p:ext uri="{BB962C8B-B14F-4D97-AF65-F5344CB8AC3E}">
        <p14:creationId xmlns:p14="http://schemas.microsoft.com/office/powerpoint/2010/main" val="261966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0"/>
            <a:ext cx="18911454" cy="12001500"/>
          </a:xfrm>
          <a:prstGeom prst="rect">
            <a:avLst/>
          </a:prstGeom>
        </p:spPr>
      </p:pic>
      <p:sp>
        <p:nvSpPr>
          <p:cNvPr id="12" name="TextBox 11">
            <a:extLst>
              <a:ext uri="{FF2B5EF4-FFF2-40B4-BE49-F238E27FC236}">
                <a16:creationId xmlns:a16="http://schemas.microsoft.com/office/drawing/2014/main" id="{6DCBD865-2844-41CC-6891-5BC1FD6C5520}"/>
              </a:ext>
            </a:extLst>
          </p:cNvPr>
          <p:cNvSpPr txBox="1"/>
          <p:nvPr/>
        </p:nvSpPr>
        <p:spPr>
          <a:xfrm>
            <a:off x="381000" y="1790701"/>
            <a:ext cx="15773400" cy="5929828"/>
          </a:xfrm>
          <a:prstGeom prst="rect">
            <a:avLst/>
          </a:prstGeom>
          <a:noFill/>
        </p:spPr>
        <p:txBody>
          <a:bodyPr wrap="square">
            <a:spAutoFit/>
          </a:bodyPr>
          <a:lstStyle/>
          <a:p>
            <a:pPr marL="201930">
              <a:spcBef>
                <a:spcPts val="459"/>
              </a:spcBef>
            </a:pPr>
            <a:r>
              <a:rPr lang="en-US" sz="4800" spc="-114" dirty="0">
                <a:solidFill>
                  <a:srgbClr val="5F7BAE"/>
                </a:solidFill>
                <a:latin typeface="Arial MT"/>
                <a:cs typeface="Arial MT"/>
              </a:rPr>
              <a:t>Product</a:t>
            </a:r>
            <a:r>
              <a:rPr lang="en-US" sz="4800" spc="-40" dirty="0">
                <a:solidFill>
                  <a:srgbClr val="5F7BAE"/>
                </a:solidFill>
                <a:latin typeface="Arial MT"/>
                <a:cs typeface="Arial MT"/>
              </a:rPr>
              <a:t> </a:t>
            </a:r>
            <a:r>
              <a:rPr lang="en-US" sz="4800" spc="-65" dirty="0">
                <a:solidFill>
                  <a:srgbClr val="5F7BAE"/>
                </a:solidFill>
                <a:latin typeface="Arial MT"/>
                <a:cs typeface="Arial MT"/>
              </a:rPr>
              <a:t>owner</a:t>
            </a:r>
            <a:endParaRPr lang="en-US" sz="4800" dirty="0">
              <a:latin typeface="Arial MT"/>
              <a:cs typeface="Arial MT"/>
            </a:endParaRPr>
          </a:p>
          <a:p>
            <a:pPr marL="558165" indent="-240029">
              <a:spcBef>
                <a:spcPts val="2000"/>
              </a:spcBef>
              <a:buClr>
                <a:srgbClr val="5F7BAE"/>
              </a:buClr>
              <a:buSzPct val="148717"/>
              <a:buChar char="•"/>
              <a:tabLst>
                <a:tab pos="558800" algn="l"/>
              </a:tabLst>
            </a:pPr>
            <a:r>
              <a:rPr lang="en-US" sz="4800" spc="-80" dirty="0">
                <a:latin typeface="Arial MT"/>
                <a:cs typeface="Arial MT"/>
              </a:rPr>
              <a:t>Deﬁne</a:t>
            </a:r>
            <a:r>
              <a:rPr lang="en-US" sz="4800" spc="-15" dirty="0">
                <a:latin typeface="Arial MT"/>
                <a:cs typeface="Arial MT"/>
              </a:rPr>
              <a:t> </a:t>
            </a:r>
            <a:r>
              <a:rPr lang="en-US" sz="4800" spc="-55" dirty="0">
                <a:latin typeface="Arial MT"/>
                <a:cs typeface="Arial MT"/>
              </a:rPr>
              <a:t>the</a:t>
            </a:r>
            <a:r>
              <a:rPr lang="en-US" sz="4800" spc="-10" dirty="0">
                <a:latin typeface="Arial MT"/>
                <a:cs typeface="Arial MT"/>
              </a:rPr>
              <a:t> </a:t>
            </a:r>
            <a:r>
              <a:rPr lang="en-US" sz="4800" spc="-100" dirty="0">
                <a:latin typeface="Arial MT"/>
                <a:cs typeface="Arial MT"/>
              </a:rPr>
              <a:t>features</a:t>
            </a:r>
            <a:r>
              <a:rPr lang="en-US" sz="4800" spc="-15" dirty="0">
                <a:latin typeface="Arial MT"/>
                <a:cs typeface="Arial MT"/>
              </a:rPr>
              <a:t> </a:t>
            </a:r>
            <a:r>
              <a:rPr lang="en-US" sz="4800" spc="-35" dirty="0">
                <a:latin typeface="Arial MT"/>
                <a:cs typeface="Arial MT"/>
              </a:rPr>
              <a:t>of</a:t>
            </a:r>
            <a:r>
              <a:rPr lang="en-US" sz="4800" spc="-10" dirty="0">
                <a:latin typeface="Arial MT"/>
                <a:cs typeface="Arial MT"/>
              </a:rPr>
              <a:t> </a:t>
            </a:r>
            <a:r>
              <a:rPr lang="en-US" sz="4800" spc="-55" dirty="0">
                <a:latin typeface="Arial MT"/>
                <a:cs typeface="Arial MT"/>
              </a:rPr>
              <a:t>the</a:t>
            </a:r>
            <a:r>
              <a:rPr lang="en-US" sz="4800" spc="-10" dirty="0">
                <a:latin typeface="Arial MT"/>
                <a:cs typeface="Arial MT"/>
              </a:rPr>
              <a:t> </a:t>
            </a:r>
            <a:r>
              <a:rPr lang="en-US" sz="4800" spc="-45" dirty="0">
                <a:latin typeface="Arial MT"/>
                <a:cs typeface="Arial MT"/>
              </a:rPr>
              <a:t>product</a:t>
            </a:r>
            <a:endParaRPr lang="en-US" sz="4800" dirty="0">
              <a:latin typeface="Arial MT"/>
              <a:cs typeface="Arial MT"/>
            </a:endParaRPr>
          </a:p>
          <a:p>
            <a:pPr marL="558165" indent="-240029">
              <a:spcBef>
                <a:spcPts val="575"/>
              </a:spcBef>
              <a:buClr>
                <a:srgbClr val="5F7BAE"/>
              </a:buClr>
              <a:buSzPct val="148717"/>
              <a:buChar char="•"/>
              <a:tabLst>
                <a:tab pos="558800" algn="l"/>
              </a:tabLst>
            </a:pPr>
            <a:r>
              <a:rPr lang="en-US" sz="4800" spc="-155" dirty="0">
                <a:latin typeface="Arial MT"/>
                <a:cs typeface="Arial MT"/>
              </a:rPr>
              <a:t>Ma</a:t>
            </a:r>
            <a:r>
              <a:rPr lang="en-US" sz="4800" spc="-170" dirty="0">
                <a:latin typeface="Arial MT"/>
                <a:cs typeface="Arial MT"/>
              </a:rPr>
              <a:t>k</a:t>
            </a:r>
            <a:r>
              <a:rPr lang="en-US" sz="4800" spc="-195" dirty="0">
                <a:latin typeface="Arial MT"/>
                <a:cs typeface="Arial MT"/>
              </a:rPr>
              <a:t>es</a:t>
            </a:r>
            <a:r>
              <a:rPr lang="en-US" sz="4800" spc="-5" dirty="0">
                <a:latin typeface="Arial MT"/>
                <a:cs typeface="Arial MT"/>
              </a:rPr>
              <a:t> </a:t>
            </a:r>
            <a:r>
              <a:rPr lang="en-US" sz="4800" spc="-130" dirty="0">
                <a:latin typeface="Arial MT"/>
                <a:cs typeface="Arial MT"/>
              </a:rPr>
              <a:t>scope</a:t>
            </a:r>
            <a:r>
              <a:rPr lang="en-US" sz="4800" spc="-5" dirty="0">
                <a:latin typeface="Arial MT"/>
                <a:cs typeface="Arial MT"/>
              </a:rPr>
              <a:t> </a:t>
            </a:r>
            <a:r>
              <a:rPr lang="en-US" sz="4800" spc="-160" dirty="0">
                <a:latin typeface="Arial MT"/>
                <a:cs typeface="Arial MT"/>
              </a:rPr>
              <a:t>vs.</a:t>
            </a:r>
            <a:r>
              <a:rPr lang="en-US" sz="4800" spc="-200" dirty="0">
                <a:latin typeface="Arial MT"/>
                <a:cs typeface="Arial MT"/>
              </a:rPr>
              <a:t> </a:t>
            </a:r>
            <a:r>
              <a:rPr lang="en-US" sz="4800" spc="-125" dirty="0">
                <a:latin typeface="Arial MT"/>
                <a:cs typeface="Arial MT"/>
              </a:rPr>
              <a:t>schedule</a:t>
            </a:r>
            <a:r>
              <a:rPr lang="en-US" sz="4800" spc="-5" dirty="0">
                <a:latin typeface="Arial MT"/>
                <a:cs typeface="Arial MT"/>
              </a:rPr>
              <a:t> </a:t>
            </a:r>
            <a:r>
              <a:rPr lang="en-US" sz="4800" spc="-110" dirty="0">
                <a:latin typeface="Arial MT"/>
                <a:cs typeface="Arial MT"/>
              </a:rPr>
              <a:t>decisions</a:t>
            </a:r>
            <a:endParaRPr lang="en-US" sz="4800" dirty="0">
              <a:latin typeface="Arial MT"/>
              <a:cs typeface="Arial MT"/>
            </a:endParaRPr>
          </a:p>
          <a:p>
            <a:pPr marL="558165" marR="306070" indent="-240029">
              <a:spcBef>
                <a:spcPts val="750"/>
              </a:spcBef>
              <a:buClr>
                <a:srgbClr val="5F7BAE"/>
              </a:buClr>
              <a:buSzPct val="148717"/>
              <a:buChar char="•"/>
              <a:tabLst>
                <a:tab pos="558800" algn="l"/>
              </a:tabLst>
            </a:pPr>
            <a:r>
              <a:rPr lang="en-US" sz="4800" spc="-125" dirty="0">
                <a:latin typeface="Arial MT"/>
                <a:cs typeface="Arial MT"/>
              </a:rPr>
              <a:t>Responsible</a:t>
            </a:r>
            <a:r>
              <a:rPr lang="en-US" sz="4800" spc="-5" dirty="0">
                <a:latin typeface="Arial MT"/>
                <a:cs typeface="Arial MT"/>
              </a:rPr>
              <a:t> </a:t>
            </a:r>
            <a:r>
              <a:rPr lang="en-US" sz="4800" spc="-80" dirty="0">
                <a:latin typeface="Arial MT"/>
                <a:cs typeface="Arial MT"/>
              </a:rPr>
              <a:t>f</a:t>
            </a:r>
            <a:r>
              <a:rPr lang="en-US" sz="4800" spc="50" dirty="0">
                <a:latin typeface="Arial MT"/>
                <a:cs typeface="Arial MT"/>
              </a:rPr>
              <a:t>or</a:t>
            </a:r>
            <a:r>
              <a:rPr lang="en-US" sz="4800" spc="-5" dirty="0">
                <a:latin typeface="Arial MT"/>
                <a:cs typeface="Arial MT"/>
              </a:rPr>
              <a:t> </a:t>
            </a:r>
            <a:r>
              <a:rPr lang="en-US" sz="4800" spc="-130" dirty="0">
                <a:latin typeface="Arial MT"/>
                <a:cs typeface="Arial MT"/>
              </a:rPr>
              <a:t>achi</a:t>
            </a:r>
            <a:r>
              <a:rPr lang="en-US" sz="4800" spc="-185" dirty="0">
                <a:latin typeface="Arial MT"/>
                <a:cs typeface="Arial MT"/>
              </a:rPr>
              <a:t>e</a:t>
            </a:r>
            <a:r>
              <a:rPr lang="en-US" sz="4800" spc="-130" dirty="0">
                <a:latin typeface="Arial MT"/>
                <a:cs typeface="Arial MT"/>
              </a:rPr>
              <a:t>ving</a:t>
            </a:r>
            <a:r>
              <a:rPr lang="en-US" sz="4800" spc="-5" dirty="0">
                <a:latin typeface="Arial MT"/>
                <a:cs typeface="Arial MT"/>
              </a:rPr>
              <a:t> </a:t>
            </a:r>
            <a:r>
              <a:rPr lang="en-US" sz="4800" spc="-114" dirty="0">
                <a:latin typeface="Arial MT"/>
                <a:cs typeface="Arial MT"/>
              </a:rPr>
              <a:t>ﬁnancial</a:t>
            </a:r>
            <a:r>
              <a:rPr lang="en-US" sz="4800" spc="-5" dirty="0">
                <a:latin typeface="Arial MT"/>
                <a:cs typeface="Arial MT"/>
              </a:rPr>
              <a:t> </a:t>
            </a:r>
            <a:r>
              <a:rPr lang="en-US" sz="4800" spc="-280" dirty="0">
                <a:latin typeface="Arial MT"/>
                <a:cs typeface="Arial MT"/>
              </a:rPr>
              <a:t>g</a:t>
            </a:r>
            <a:r>
              <a:rPr lang="en-US" sz="4800" spc="-130" dirty="0">
                <a:latin typeface="Arial MT"/>
                <a:cs typeface="Arial MT"/>
              </a:rPr>
              <a:t>oals</a:t>
            </a:r>
            <a:r>
              <a:rPr lang="en-US" sz="4800" spc="-5" dirty="0">
                <a:latin typeface="Arial MT"/>
                <a:cs typeface="Arial MT"/>
              </a:rPr>
              <a:t> </a:t>
            </a:r>
            <a:r>
              <a:rPr lang="en-US" sz="4800" spc="-35" dirty="0">
                <a:latin typeface="Arial MT"/>
                <a:cs typeface="Arial MT"/>
              </a:rPr>
              <a:t>of</a:t>
            </a:r>
            <a:r>
              <a:rPr lang="en-US" sz="4800" spc="-5" dirty="0">
                <a:latin typeface="Arial MT"/>
                <a:cs typeface="Arial MT"/>
              </a:rPr>
              <a:t> </a:t>
            </a:r>
            <a:r>
              <a:rPr lang="en-US" sz="4800" spc="-50" dirty="0">
                <a:latin typeface="Arial MT"/>
                <a:cs typeface="Arial MT"/>
              </a:rPr>
              <a:t>the  </a:t>
            </a:r>
            <a:r>
              <a:rPr lang="en-US" sz="4800" spc="-35" dirty="0">
                <a:latin typeface="Arial MT"/>
                <a:cs typeface="Arial MT"/>
              </a:rPr>
              <a:t>project</a:t>
            </a:r>
            <a:endParaRPr lang="en-US" sz="4800" dirty="0">
              <a:latin typeface="Arial MT"/>
              <a:cs typeface="Arial MT"/>
            </a:endParaRPr>
          </a:p>
          <a:p>
            <a:pPr marL="558165" indent="-240029">
              <a:spcBef>
                <a:spcPts val="525"/>
              </a:spcBef>
              <a:buClr>
                <a:srgbClr val="5F7BAE"/>
              </a:buClr>
              <a:buSzPct val="148717"/>
              <a:buChar char="•"/>
              <a:tabLst>
                <a:tab pos="558800" algn="l"/>
              </a:tabLst>
            </a:pPr>
            <a:r>
              <a:rPr lang="en-US" sz="4800" spc="-35" dirty="0">
                <a:latin typeface="Arial MT"/>
                <a:cs typeface="Arial MT"/>
              </a:rPr>
              <a:t>Prioritize</a:t>
            </a:r>
            <a:r>
              <a:rPr lang="en-US" sz="4800" spc="-10" dirty="0">
                <a:latin typeface="Arial MT"/>
                <a:cs typeface="Arial MT"/>
              </a:rPr>
              <a:t> </a:t>
            </a:r>
            <a:r>
              <a:rPr lang="en-US" sz="4800" spc="-55" dirty="0">
                <a:latin typeface="Arial MT"/>
                <a:cs typeface="Arial MT"/>
              </a:rPr>
              <a:t>the</a:t>
            </a:r>
            <a:r>
              <a:rPr lang="en-US" sz="4800" spc="-10" dirty="0">
                <a:latin typeface="Arial MT"/>
                <a:cs typeface="Arial MT"/>
              </a:rPr>
              <a:t> </a:t>
            </a:r>
            <a:r>
              <a:rPr lang="en-US" sz="4800" spc="-45" dirty="0">
                <a:latin typeface="Arial MT"/>
                <a:cs typeface="Arial MT"/>
              </a:rPr>
              <a:t>product</a:t>
            </a:r>
            <a:r>
              <a:rPr lang="en-US" sz="4800" spc="-10" dirty="0">
                <a:latin typeface="Arial MT"/>
                <a:cs typeface="Arial MT"/>
              </a:rPr>
              <a:t> </a:t>
            </a:r>
            <a:r>
              <a:rPr lang="en-US" sz="4800" spc="-120" dirty="0">
                <a:latin typeface="Arial MT"/>
                <a:cs typeface="Arial MT"/>
              </a:rPr>
              <a:t>backlog</a:t>
            </a:r>
            <a:endParaRPr lang="en-US" sz="4800" dirty="0">
              <a:latin typeface="Arial MT"/>
              <a:cs typeface="Arial MT"/>
            </a:endParaRPr>
          </a:p>
          <a:p>
            <a:pPr marL="558165" marR="595630" indent="-240029">
              <a:spcBef>
                <a:spcPts val="755"/>
              </a:spcBef>
              <a:buClr>
                <a:srgbClr val="5F7BAE"/>
              </a:buClr>
              <a:buSzPct val="148717"/>
              <a:buChar char="•"/>
              <a:tabLst>
                <a:tab pos="558800" algn="l"/>
              </a:tabLst>
            </a:pPr>
            <a:r>
              <a:rPr lang="en-US" sz="4800" spc="-60" dirty="0">
                <a:latin typeface="Arial MT"/>
                <a:cs typeface="Arial MT"/>
              </a:rPr>
              <a:t>Adjust</a:t>
            </a:r>
            <a:r>
              <a:rPr lang="en-US" sz="4800" spc="-5" dirty="0">
                <a:latin typeface="Arial MT"/>
                <a:cs typeface="Arial MT"/>
              </a:rPr>
              <a:t> </a:t>
            </a:r>
            <a:r>
              <a:rPr lang="en-US" sz="4800" spc="-100" dirty="0">
                <a:latin typeface="Arial MT"/>
                <a:cs typeface="Arial MT"/>
              </a:rPr>
              <a:t>features</a:t>
            </a:r>
            <a:r>
              <a:rPr lang="en-US" sz="4800" dirty="0">
                <a:latin typeface="Arial MT"/>
                <a:cs typeface="Arial MT"/>
              </a:rPr>
              <a:t> </a:t>
            </a:r>
            <a:r>
              <a:rPr lang="en-US" sz="4800" spc="-155" dirty="0">
                <a:latin typeface="Arial MT"/>
                <a:cs typeface="Arial MT"/>
              </a:rPr>
              <a:t>and</a:t>
            </a:r>
            <a:r>
              <a:rPr lang="en-US" sz="4800" spc="-5" dirty="0">
                <a:latin typeface="Arial MT"/>
                <a:cs typeface="Arial MT"/>
              </a:rPr>
              <a:t> </a:t>
            </a:r>
            <a:r>
              <a:rPr lang="en-US" sz="4800" spc="5" dirty="0">
                <a:latin typeface="Arial MT"/>
                <a:cs typeface="Arial MT"/>
              </a:rPr>
              <a:t>priority</a:t>
            </a:r>
            <a:r>
              <a:rPr lang="en-US" sz="4800" dirty="0">
                <a:latin typeface="Arial MT"/>
                <a:cs typeface="Arial MT"/>
              </a:rPr>
              <a:t> </a:t>
            </a:r>
            <a:r>
              <a:rPr lang="en-US" sz="4800" spc="-95" dirty="0">
                <a:latin typeface="Arial MT"/>
                <a:cs typeface="Arial MT"/>
              </a:rPr>
              <a:t>every</a:t>
            </a:r>
            <a:r>
              <a:rPr lang="en-US" sz="4800" spc="-5" dirty="0">
                <a:latin typeface="Arial MT"/>
                <a:cs typeface="Arial MT"/>
              </a:rPr>
              <a:t> </a:t>
            </a:r>
            <a:r>
              <a:rPr lang="en-US" sz="4800" spc="-55" dirty="0">
                <a:latin typeface="Arial MT"/>
                <a:cs typeface="Arial MT"/>
              </a:rPr>
              <a:t>sprint,</a:t>
            </a:r>
            <a:r>
              <a:rPr lang="en-US" sz="4800" spc="-195" dirty="0">
                <a:latin typeface="Arial MT"/>
                <a:cs typeface="Arial MT"/>
              </a:rPr>
              <a:t> </a:t>
            </a:r>
            <a:r>
              <a:rPr lang="en-US" sz="4800" spc="-245" dirty="0">
                <a:latin typeface="Arial MT"/>
                <a:cs typeface="Arial MT"/>
              </a:rPr>
              <a:t>as </a:t>
            </a:r>
            <a:r>
              <a:rPr lang="en-US" sz="4800" spc="-530" dirty="0">
                <a:latin typeface="Arial MT"/>
                <a:cs typeface="Arial MT"/>
              </a:rPr>
              <a:t> </a:t>
            </a:r>
            <a:r>
              <a:rPr lang="en-US" sz="4800" spc="-130" dirty="0">
                <a:latin typeface="Arial MT"/>
                <a:cs typeface="Arial MT"/>
              </a:rPr>
              <a:t>needed</a:t>
            </a:r>
            <a:endParaRPr lang="en-US" sz="4800" dirty="0">
              <a:latin typeface="Arial MT"/>
              <a:cs typeface="Arial MT"/>
            </a:endParaRPr>
          </a:p>
          <a:p>
            <a:pPr marL="558165" indent="-240029">
              <a:spcBef>
                <a:spcPts val="520"/>
              </a:spcBef>
              <a:buClr>
                <a:srgbClr val="5F7BAE"/>
              </a:buClr>
              <a:buSzPct val="148717"/>
              <a:buChar char="•"/>
              <a:tabLst>
                <a:tab pos="558800" algn="l"/>
              </a:tabLst>
            </a:pPr>
            <a:r>
              <a:rPr lang="en-US" sz="4800" spc="-70" dirty="0">
                <a:latin typeface="Arial MT"/>
                <a:cs typeface="Arial MT"/>
              </a:rPr>
              <a:t>Accept</a:t>
            </a:r>
            <a:r>
              <a:rPr lang="en-US" sz="4800" spc="-20" dirty="0">
                <a:latin typeface="Arial MT"/>
                <a:cs typeface="Arial MT"/>
              </a:rPr>
              <a:t> </a:t>
            </a:r>
            <a:r>
              <a:rPr lang="en-US" sz="4800" spc="50" dirty="0">
                <a:latin typeface="Arial MT"/>
                <a:cs typeface="Arial MT"/>
              </a:rPr>
              <a:t>or</a:t>
            </a:r>
            <a:r>
              <a:rPr lang="en-US" sz="4800" spc="-15" dirty="0">
                <a:latin typeface="Arial MT"/>
                <a:cs typeface="Arial MT"/>
              </a:rPr>
              <a:t> </a:t>
            </a:r>
            <a:r>
              <a:rPr lang="en-US" sz="4800" spc="-45" dirty="0">
                <a:latin typeface="Arial MT"/>
                <a:cs typeface="Arial MT"/>
              </a:rPr>
              <a:t>reject</a:t>
            </a:r>
            <a:r>
              <a:rPr lang="en-US" sz="4800" spc="-15" dirty="0">
                <a:latin typeface="Arial MT"/>
                <a:cs typeface="Arial MT"/>
              </a:rPr>
              <a:t> </a:t>
            </a:r>
            <a:r>
              <a:rPr lang="en-US" sz="4800" dirty="0">
                <a:latin typeface="Arial MT"/>
                <a:cs typeface="Arial MT"/>
              </a:rPr>
              <a:t>work</a:t>
            </a:r>
            <a:r>
              <a:rPr lang="en-US" sz="4800" spc="-15" dirty="0">
                <a:latin typeface="Arial MT"/>
                <a:cs typeface="Arial MT"/>
              </a:rPr>
              <a:t> </a:t>
            </a:r>
            <a:r>
              <a:rPr lang="en-US" sz="4800" spc="-80" dirty="0">
                <a:latin typeface="Arial MT"/>
                <a:cs typeface="Arial MT"/>
              </a:rPr>
              <a:t>results</a:t>
            </a:r>
            <a:endParaRPr lang="en-US" sz="4800" dirty="0">
              <a:latin typeface="Arial MT"/>
              <a:cs typeface="Arial MT"/>
            </a:endParaRPr>
          </a:p>
        </p:txBody>
      </p:sp>
      <p:pic>
        <p:nvPicPr>
          <p:cNvPr id="13" name="object 29">
            <a:extLst>
              <a:ext uri="{FF2B5EF4-FFF2-40B4-BE49-F238E27FC236}">
                <a16:creationId xmlns:a16="http://schemas.microsoft.com/office/drawing/2014/main" id="{917E4D38-3670-67D3-06E3-C4FBC8FD8131}"/>
              </a:ext>
            </a:extLst>
          </p:cNvPr>
          <p:cNvPicPr/>
          <p:nvPr/>
        </p:nvPicPr>
        <p:blipFill>
          <a:blip r:embed="rId3" cstate="print"/>
          <a:stretch>
            <a:fillRect/>
          </a:stretch>
        </p:blipFill>
        <p:spPr>
          <a:xfrm>
            <a:off x="10439400" y="1688446"/>
            <a:ext cx="3124200" cy="1951137"/>
          </a:xfrm>
          <a:prstGeom prst="rect">
            <a:avLst/>
          </a:prstGeom>
        </p:spPr>
      </p:pic>
    </p:spTree>
    <p:extLst>
      <p:ext uri="{BB962C8B-B14F-4D97-AF65-F5344CB8AC3E}">
        <p14:creationId xmlns:p14="http://schemas.microsoft.com/office/powerpoint/2010/main" val="31414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0"/>
            <a:ext cx="18911454" cy="12001500"/>
          </a:xfrm>
          <a:prstGeom prst="rect">
            <a:avLst/>
          </a:prstGeom>
        </p:spPr>
      </p:pic>
      <p:sp>
        <p:nvSpPr>
          <p:cNvPr id="12" name="TextBox 11">
            <a:extLst>
              <a:ext uri="{FF2B5EF4-FFF2-40B4-BE49-F238E27FC236}">
                <a16:creationId xmlns:a16="http://schemas.microsoft.com/office/drawing/2014/main" id="{6DCBD865-2844-41CC-6891-5BC1FD6C5520}"/>
              </a:ext>
            </a:extLst>
          </p:cNvPr>
          <p:cNvSpPr txBox="1"/>
          <p:nvPr/>
        </p:nvSpPr>
        <p:spPr>
          <a:xfrm>
            <a:off x="381000" y="1790701"/>
            <a:ext cx="15773400" cy="7278916"/>
          </a:xfrm>
          <a:prstGeom prst="rect">
            <a:avLst/>
          </a:prstGeom>
          <a:noFill/>
        </p:spPr>
        <p:txBody>
          <a:bodyPr wrap="square">
            <a:spAutoFit/>
          </a:bodyPr>
          <a:lstStyle/>
          <a:p>
            <a:pPr marL="201930">
              <a:spcBef>
                <a:spcPts val="459"/>
              </a:spcBef>
            </a:pPr>
            <a:r>
              <a:rPr lang="en-US" sz="4800" spc="-114" dirty="0">
                <a:solidFill>
                  <a:srgbClr val="5F7BAE"/>
                </a:solidFill>
                <a:latin typeface="Arial MT"/>
                <a:cs typeface="Arial MT"/>
              </a:rPr>
              <a:t>Scrum Master</a:t>
            </a:r>
          </a:p>
          <a:p>
            <a:pPr marL="201930">
              <a:spcBef>
                <a:spcPts val="459"/>
              </a:spcBef>
            </a:pPr>
            <a:endParaRPr lang="en-US" sz="4800" spc="-114" dirty="0">
              <a:solidFill>
                <a:srgbClr val="5F7BAE"/>
              </a:solidFill>
              <a:latin typeface="Arial MT"/>
              <a:cs typeface="Arial MT"/>
            </a:endParaRPr>
          </a:p>
          <a:p>
            <a:pPr marL="264795" marR="933450" indent="-240029">
              <a:spcBef>
                <a:spcPts val="240"/>
              </a:spcBef>
              <a:buClr>
                <a:srgbClr val="5F7BAE"/>
              </a:buClr>
              <a:buSzPct val="151428"/>
              <a:buChar char="•"/>
              <a:tabLst>
                <a:tab pos="265430" algn="l"/>
              </a:tabLst>
            </a:pPr>
            <a:r>
              <a:rPr lang="en-US" sz="4800" spc="-100" dirty="0">
                <a:latin typeface="Arial MT"/>
                <a:cs typeface="Arial MT"/>
              </a:rPr>
              <a:t>Responsible</a:t>
            </a:r>
            <a:r>
              <a:rPr lang="en-US" sz="4800" spc="5" dirty="0">
                <a:latin typeface="Arial MT"/>
                <a:cs typeface="Arial MT"/>
              </a:rPr>
              <a:t> </a:t>
            </a:r>
            <a:r>
              <a:rPr lang="en-US" sz="4800" spc="20" dirty="0">
                <a:latin typeface="Arial MT"/>
                <a:cs typeface="Arial MT"/>
              </a:rPr>
              <a:t>for</a:t>
            </a:r>
            <a:r>
              <a:rPr lang="en-US" sz="4800" spc="5" dirty="0">
                <a:latin typeface="Arial MT"/>
                <a:cs typeface="Arial MT"/>
              </a:rPr>
              <a:t> </a:t>
            </a:r>
            <a:r>
              <a:rPr lang="en-US" sz="4800" spc="-90" dirty="0">
                <a:latin typeface="Arial MT"/>
                <a:cs typeface="Arial MT"/>
              </a:rPr>
              <a:t>enacting</a:t>
            </a:r>
            <a:r>
              <a:rPr lang="en-US" sz="4800" spc="5" dirty="0">
                <a:latin typeface="Arial MT"/>
                <a:cs typeface="Arial MT"/>
              </a:rPr>
              <a:t> </a:t>
            </a:r>
            <a:r>
              <a:rPr lang="en-US" sz="4800" spc="-100" dirty="0">
                <a:latin typeface="Arial MT"/>
                <a:cs typeface="Arial MT"/>
              </a:rPr>
              <a:t>Scrum</a:t>
            </a:r>
            <a:r>
              <a:rPr lang="en-US" sz="4800" spc="5" dirty="0">
                <a:latin typeface="Arial MT"/>
                <a:cs typeface="Arial MT"/>
              </a:rPr>
              <a:t> </a:t>
            </a:r>
            <a:r>
              <a:rPr lang="en-US" sz="4800" spc="-120" dirty="0">
                <a:latin typeface="Arial MT"/>
                <a:cs typeface="Arial MT"/>
              </a:rPr>
              <a:t>values </a:t>
            </a:r>
            <a:r>
              <a:rPr lang="en-US" sz="4800" spc="-470" dirty="0">
                <a:latin typeface="Arial MT"/>
                <a:cs typeface="Arial MT"/>
              </a:rPr>
              <a:t> </a:t>
            </a:r>
            <a:r>
              <a:rPr lang="en-US" sz="4800" spc="-125" dirty="0">
                <a:latin typeface="Arial MT"/>
                <a:cs typeface="Arial MT"/>
              </a:rPr>
              <a:t>and</a:t>
            </a:r>
            <a:r>
              <a:rPr lang="en-US" sz="4800" spc="5" dirty="0">
                <a:latin typeface="Arial MT"/>
                <a:cs typeface="Arial MT"/>
              </a:rPr>
              <a:t> </a:t>
            </a:r>
            <a:r>
              <a:rPr lang="en-US" sz="4800" spc="-65" dirty="0">
                <a:latin typeface="Arial MT"/>
                <a:cs typeface="Arial MT"/>
              </a:rPr>
              <a:t>practices</a:t>
            </a:r>
            <a:endParaRPr lang="en-US" sz="4800" dirty="0">
              <a:latin typeface="Arial MT"/>
              <a:cs typeface="Arial MT"/>
            </a:endParaRPr>
          </a:p>
          <a:p>
            <a:pPr marL="264795" indent="-240029">
              <a:spcBef>
                <a:spcPts val="480"/>
              </a:spcBef>
              <a:buClr>
                <a:srgbClr val="5F7BAE"/>
              </a:buClr>
              <a:buSzPct val="151428"/>
              <a:buChar char="•"/>
              <a:tabLst>
                <a:tab pos="265430" algn="l"/>
              </a:tabLst>
            </a:pPr>
            <a:r>
              <a:rPr lang="en-US" sz="4800" spc="-105" dirty="0">
                <a:latin typeface="Arial MT"/>
                <a:cs typeface="Arial MT"/>
              </a:rPr>
              <a:t>Remo</a:t>
            </a:r>
            <a:r>
              <a:rPr lang="en-US" sz="4800" spc="-140" dirty="0">
                <a:latin typeface="Arial MT"/>
                <a:cs typeface="Arial MT"/>
              </a:rPr>
              <a:t>v</a:t>
            </a:r>
            <a:r>
              <a:rPr lang="en-US" sz="4800" spc="-160" dirty="0">
                <a:latin typeface="Arial MT"/>
                <a:cs typeface="Arial MT"/>
              </a:rPr>
              <a:t>es</a:t>
            </a:r>
            <a:r>
              <a:rPr lang="en-US" sz="4800" spc="5" dirty="0">
                <a:latin typeface="Arial MT"/>
                <a:cs typeface="Arial MT"/>
              </a:rPr>
              <a:t> </a:t>
            </a:r>
            <a:r>
              <a:rPr lang="en-US" sz="4800" spc="-75" dirty="0">
                <a:latin typeface="Arial MT"/>
                <a:cs typeface="Arial MT"/>
              </a:rPr>
              <a:t>impediments</a:t>
            </a:r>
            <a:endParaRPr lang="en-US" sz="4800" dirty="0">
              <a:latin typeface="Arial MT"/>
              <a:cs typeface="Arial MT"/>
            </a:endParaRPr>
          </a:p>
          <a:p>
            <a:pPr marL="264795" marR="759460" indent="-240029">
              <a:spcBef>
                <a:spcPts val="655"/>
              </a:spcBef>
              <a:buClr>
                <a:srgbClr val="5F7BAE"/>
              </a:buClr>
              <a:buSzPct val="151428"/>
              <a:buChar char="•"/>
              <a:tabLst>
                <a:tab pos="265430" algn="l"/>
              </a:tabLst>
            </a:pPr>
            <a:r>
              <a:rPr lang="en-US" sz="4800" spc="-100" dirty="0">
                <a:latin typeface="Arial MT"/>
                <a:cs typeface="Arial MT"/>
              </a:rPr>
              <a:t>Coaches</a:t>
            </a:r>
            <a:r>
              <a:rPr lang="en-US" sz="4800" spc="-5" dirty="0">
                <a:latin typeface="Arial MT"/>
                <a:cs typeface="Arial MT"/>
              </a:rPr>
              <a:t> </a:t>
            </a:r>
            <a:r>
              <a:rPr lang="en-US" sz="4800" spc="-35" dirty="0">
                <a:latin typeface="Arial MT"/>
                <a:cs typeface="Arial MT"/>
              </a:rPr>
              <a:t>the</a:t>
            </a:r>
            <a:r>
              <a:rPr lang="en-US" sz="4800" dirty="0">
                <a:latin typeface="Arial MT"/>
                <a:cs typeface="Arial MT"/>
              </a:rPr>
              <a:t> </a:t>
            </a:r>
            <a:r>
              <a:rPr lang="en-US" sz="4800" spc="-80" dirty="0">
                <a:latin typeface="Arial MT"/>
                <a:cs typeface="Arial MT"/>
              </a:rPr>
              <a:t>team</a:t>
            </a:r>
            <a:r>
              <a:rPr lang="en-US" sz="4800" dirty="0">
                <a:latin typeface="Arial MT"/>
                <a:cs typeface="Arial MT"/>
              </a:rPr>
              <a:t> </a:t>
            </a:r>
            <a:r>
              <a:rPr lang="en-US" sz="4800" spc="55" dirty="0">
                <a:latin typeface="Arial MT"/>
                <a:cs typeface="Arial MT"/>
              </a:rPr>
              <a:t>to</a:t>
            </a:r>
            <a:r>
              <a:rPr lang="en-US" sz="4800" spc="-5" dirty="0">
                <a:latin typeface="Arial MT"/>
                <a:cs typeface="Arial MT"/>
              </a:rPr>
              <a:t> </a:t>
            </a:r>
            <a:r>
              <a:rPr lang="en-US" sz="4800" spc="5" dirty="0">
                <a:latin typeface="Arial MT"/>
                <a:cs typeface="Arial MT"/>
              </a:rPr>
              <a:t>their</a:t>
            </a:r>
            <a:r>
              <a:rPr lang="en-US" sz="4800" dirty="0">
                <a:latin typeface="Arial MT"/>
                <a:cs typeface="Arial MT"/>
              </a:rPr>
              <a:t> </a:t>
            </a:r>
            <a:r>
              <a:rPr lang="en-US" sz="4800" spc="-75" dirty="0">
                <a:latin typeface="Arial MT"/>
                <a:cs typeface="Arial MT"/>
              </a:rPr>
              <a:t>best</a:t>
            </a:r>
            <a:r>
              <a:rPr lang="en-US" sz="4800" dirty="0">
                <a:latin typeface="Arial MT"/>
                <a:cs typeface="Arial MT"/>
              </a:rPr>
              <a:t> </a:t>
            </a:r>
            <a:r>
              <a:rPr lang="en-US" sz="4800" spc="-85" dirty="0">
                <a:latin typeface="Arial MT"/>
                <a:cs typeface="Arial MT"/>
              </a:rPr>
              <a:t>possible </a:t>
            </a:r>
            <a:r>
              <a:rPr lang="en-US" sz="4800" spc="-475" dirty="0">
                <a:latin typeface="Arial MT"/>
                <a:cs typeface="Arial MT"/>
              </a:rPr>
              <a:t> </a:t>
            </a:r>
            <a:r>
              <a:rPr lang="en-US" sz="4800" spc="-60" dirty="0">
                <a:latin typeface="Arial MT"/>
                <a:cs typeface="Arial MT"/>
              </a:rPr>
              <a:t>performance</a:t>
            </a:r>
          </a:p>
          <a:p>
            <a:pPr marL="264795" marR="759460" indent="-240029">
              <a:spcBef>
                <a:spcPts val="655"/>
              </a:spcBef>
              <a:buClr>
                <a:srgbClr val="5F7BAE"/>
              </a:buClr>
              <a:buSzPct val="151428"/>
              <a:buChar char="•"/>
              <a:tabLst>
                <a:tab pos="265430" algn="l"/>
              </a:tabLst>
            </a:pPr>
            <a:r>
              <a:rPr lang="en-US" sz="4800" spc="-70" dirty="0">
                <a:latin typeface="Arial MT"/>
                <a:cs typeface="Arial MT"/>
              </a:rPr>
              <a:t>Helps</a:t>
            </a:r>
            <a:r>
              <a:rPr lang="en-US" sz="4800" dirty="0">
                <a:latin typeface="Arial MT"/>
                <a:cs typeface="Arial MT"/>
              </a:rPr>
              <a:t> </a:t>
            </a:r>
            <a:r>
              <a:rPr lang="en-US" sz="4800" spc="-55" dirty="0">
                <a:latin typeface="Arial MT"/>
                <a:cs typeface="Arial MT"/>
              </a:rPr>
              <a:t>improve</a:t>
            </a:r>
            <a:r>
              <a:rPr lang="en-US" sz="4800" spc="5" dirty="0">
                <a:latin typeface="Arial MT"/>
                <a:cs typeface="Arial MT"/>
              </a:rPr>
              <a:t> </a:t>
            </a:r>
            <a:r>
              <a:rPr lang="en-US" sz="4800" spc="-80" dirty="0">
                <a:latin typeface="Arial MT"/>
                <a:cs typeface="Arial MT"/>
              </a:rPr>
              <a:t>team</a:t>
            </a:r>
            <a:r>
              <a:rPr lang="en-US" sz="4800" dirty="0">
                <a:latin typeface="Arial MT"/>
                <a:cs typeface="Arial MT"/>
              </a:rPr>
              <a:t> </a:t>
            </a:r>
            <a:r>
              <a:rPr lang="en-US" sz="4800" spc="-25" dirty="0">
                <a:latin typeface="Arial MT"/>
                <a:cs typeface="Arial MT"/>
              </a:rPr>
              <a:t>productivity</a:t>
            </a:r>
            <a:r>
              <a:rPr lang="en-US" sz="4800" spc="10" dirty="0">
                <a:latin typeface="Arial MT"/>
                <a:cs typeface="Arial MT"/>
              </a:rPr>
              <a:t> </a:t>
            </a:r>
            <a:r>
              <a:rPr lang="en-US" sz="4800" spc="-45" dirty="0">
                <a:latin typeface="Arial MT"/>
                <a:cs typeface="Arial MT"/>
              </a:rPr>
              <a:t>in</a:t>
            </a:r>
            <a:r>
              <a:rPr lang="en-US" sz="4800" dirty="0">
                <a:latin typeface="Arial MT"/>
                <a:cs typeface="Arial MT"/>
              </a:rPr>
              <a:t> </a:t>
            </a:r>
            <a:r>
              <a:rPr lang="en-US" sz="4800" spc="-135" dirty="0">
                <a:latin typeface="Arial MT"/>
                <a:cs typeface="Arial MT"/>
              </a:rPr>
              <a:t>any</a:t>
            </a:r>
            <a:r>
              <a:rPr lang="en-US" sz="4800" spc="5" dirty="0">
                <a:latin typeface="Arial MT"/>
                <a:cs typeface="Arial MT"/>
              </a:rPr>
              <a:t> </a:t>
            </a:r>
            <a:r>
              <a:rPr lang="en-US" sz="4800" spc="-120" dirty="0">
                <a:latin typeface="Arial MT"/>
                <a:cs typeface="Arial MT"/>
              </a:rPr>
              <a:t>way</a:t>
            </a:r>
            <a:r>
              <a:rPr lang="en-US" sz="4800" dirty="0">
                <a:latin typeface="Arial MT"/>
                <a:cs typeface="Arial MT"/>
              </a:rPr>
              <a:t> </a:t>
            </a:r>
            <a:r>
              <a:rPr lang="en-US" sz="4800" spc="-80" dirty="0">
                <a:latin typeface="Arial MT"/>
                <a:cs typeface="Arial MT"/>
              </a:rPr>
              <a:t>possible</a:t>
            </a:r>
            <a:endParaRPr lang="en-US" sz="4800" dirty="0">
              <a:latin typeface="Arial MT"/>
              <a:cs typeface="Arial MT"/>
            </a:endParaRPr>
          </a:p>
          <a:p>
            <a:pPr marL="264795" marR="316865" indent="-240029">
              <a:spcBef>
                <a:spcPts val="640"/>
              </a:spcBef>
              <a:buClr>
                <a:srgbClr val="5F7BAE"/>
              </a:buClr>
              <a:buSzPct val="151428"/>
              <a:buChar char="•"/>
              <a:tabLst>
                <a:tab pos="265430" algn="l"/>
              </a:tabLst>
            </a:pPr>
            <a:r>
              <a:rPr lang="en-US" sz="4800" spc="-130" dirty="0">
                <a:latin typeface="Arial MT"/>
                <a:cs typeface="Arial MT"/>
              </a:rPr>
              <a:t>Enable</a:t>
            </a:r>
            <a:r>
              <a:rPr lang="en-US" sz="4800" spc="5" dirty="0">
                <a:latin typeface="Arial MT"/>
                <a:cs typeface="Arial MT"/>
              </a:rPr>
              <a:t> </a:t>
            </a:r>
            <a:r>
              <a:rPr lang="en-US" sz="4800" spc="-80" dirty="0">
                <a:latin typeface="Arial MT"/>
                <a:cs typeface="Arial MT"/>
              </a:rPr>
              <a:t>close</a:t>
            </a:r>
            <a:r>
              <a:rPr lang="en-US" sz="4800" spc="5" dirty="0">
                <a:latin typeface="Arial MT"/>
                <a:cs typeface="Arial MT"/>
              </a:rPr>
              <a:t> </a:t>
            </a:r>
            <a:r>
              <a:rPr lang="en-US" sz="4800" spc="-35" dirty="0">
                <a:latin typeface="Arial MT"/>
                <a:cs typeface="Arial MT"/>
              </a:rPr>
              <a:t>cooperation</a:t>
            </a:r>
            <a:r>
              <a:rPr lang="en-US" sz="4800" spc="5" dirty="0">
                <a:latin typeface="Arial MT"/>
                <a:cs typeface="Arial MT"/>
              </a:rPr>
              <a:t> </a:t>
            </a:r>
            <a:r>
              <a:rPr lang="en-US" sz="4800" spc="-105" dirty="0">
                <a:latin typeface="Arial MT"/>
                <a:cs typeface="Arial MT"/>
              </a:rPr>
              <a:t>across</a:t>
            </a:r>
            <a:r>
              <a:rPr lang="en-US" sz="4800" spc="10" dirty="0">
                <a:latin typeface="Arial MT"/>
                <a:cs typeface="Arial MT"/>
              </a:rPr>
              <a:t> </a:t>
            </a:r>
            <a:r>
              <a:rPr lang="en-US" sz="4800" spc="-75" dirty="0">
                <a:latin typeface="Arial MT"/>
                <a:cs typeface="Arial MT"/>
              </a:rPr>
              <a:t>all</a:t>
            </a:r>
            <a:r>
              <a:rPr lang="en-US" sz="4800" spc="5" dirty="0">
                <a:latin typeface="Arial MT"/>
                <a:cs typeface="Arial MT"/>
              </a:rPr>
              <a:t> </a:t>
            </a:r>
            <a:r>
              <a:rPr lang="en-US" sz="4800" spc="-45" dirty="0">
                <a:latin typeface="Arial MT"/>
                <a:cs typeface="Arial MT"/>
              </a:rPr>
              <a:t>roles</a:t>
            </a:r>
            <a:r>
              <a:rPr lang="en-US" sz="4800" spc="5" dirty="0">
                <a:latin typeface="Arial MT"/>
                <a:cs typeface="Arial MT"/>
              </a:rPr>
              <a:t> </a:t>
            </a:r>
            <a:r>
              <a:rPr lang="en-US" sz="4800" spc="-125" dirty="0">
                <a:latin typeface="Arial MT"/>
                <a:cs typeface="Arial MT"/>
              </a:rPr>
              <a:t>and </a:t>
            </a:r>
            <a:r>
              <a:rPr lang="en-US" sz="4800" spc="-470" dirty="0">
                <a:latin typeface="Arial MT"/>
                <a:cs typeface="Arial MT"/>
              </a:rPr>
              <a:t> </a:t>
            </a:r>
            <a:r>
              <a:rPr lang="en-US" sz="4800" spc="-55" dirty="0">
                <a:latin typeface="Arial MT"/>
                <a:cs typeface="Arial MT"/>
              </a:rPr>
              <a:t>functions</a:t>
            </a:r>
            <a:endParaRPr lang="en-US" sz="4800" dirty="0">
              <a:latin typeface="Arial MT"/>
              <a:cs typeface="Arial MT"/>
            </a:endParaRPr>
          </a:p>
          <a:p>
            <a:pPr marL="264795" indent="-240029">
              <a:spcBef>
                <a:spcPts val="480"/>
              </a:spcBef>
              <a:buClr>
                <a:srgbClr val="5F7BAE"/>
              </a:buClr>
              <a:buSzPct val="151428"/>
              <a:buChar char="•"/>
              <a:tabLst>
                <a:tab pos="265430" algn="l"/>
              </a:tabLst>
            </a:pPr>
            <a:r>
              <a:rPr lang="en-US" sz="4800" spc="-105" dirty="0">
                <a:latin typeface="Arial MT"/>
                <a:cs typeface="Arial MT"/>
              </a:rPr>
              <a:t>Shield</a:t>
            </a:r>
            <a:r>
              <a:rPr lang="en-US" sz="4800" dirty="0">
                <a:latin typeface="Arial MT"/>
                <a:cs typeface="Arial MT"/>
              </a:rPr>
              <a:t> </a:t>
            </a:r>
            <a:r>
              <a:rPr lang="en-US" sz="4800" spc="-35" dirty="0">
                <a:latin typeface="Arial MT"/>
                <a:cs typeface="Arial MT"/>
              </a:rPr>
              <a:t>the</a:t>
            </a:r>
            <a:r>
              <a:rPr lang="en-US" sz="4800" spc="5" dirty="0">
                <a:latin typeface="Arial MT"/>
                <a:cs typeface="Arial MT"/>
              </a:rPr>
              <a:t> </a:t>
            </a:r>
            <a:r>
              <a:rPr lang="en-US" sz="4800" spc="-80" dirty="0">
                <a:latin typeface="Arial MT"/>
                <a:cs typeface="Arial MT"/>
              </a:rPr>
              <a:t>team</a:t>
            </a:r>
            <a:r>
              <a:rPr lang="en-US" sz="4800" spc="5" dirty="0">
                <a:latin typeface="Arial MT"/>
                <a:cs typeface="Arial MT"/>
              </a:rPr>
              <a:t> </a:t>
            </a:r>
            <a:r>
              <a:rPr lang="en-US" sz="4800" spc="-15" dirty="0">
                <a:latin typeface="Arial MT"/>
                <a:cs typeface="Arial MT"/>
              </a:rPr>
              <a:t>from</a:t>
            </a:r>
            <a:r>
              <a:rPr lang="en-US" sz="4800" spc="5" dirty="0">
                <a:latin typeface="Arial MT"/>
                <a:cs typeface="Arial MT"/>
              </a:rPr>
              <a:t> </a:t>
            </a:r>
            <a:r>
              <a:rPr lang="en-US" sz="4800" spc="-40" dirty="0">
                <a:latin typeface="Arial MT"/>
                <a:cs typeface="Arial MT"/>
              </a:rPr>
              <a:t>external</a:t>
            </a:r>
            <a:r>
              <a:rPr lang="en-US" sz="4800" dirty="0">
                <a:latin typeface="Arial MT"/>
                <a:cs typeface="Arial MT"/>
              </a:rPr>
              <a:t> </a:t>
            </a:r>
            <a:r>
              <a:rPr lang="en-US" sz="4800" spc="-45" dirty="0">
                <a:latin typeface="Arial MT"/>
                <a:cs typeface="Arial MT"/>
              </a:rPr>
              <a:t>interference</a:t>
            </a:r>
            <a:endParaRPr lang="en-US" sz="4800" dirty="0">
              <a:latin typeface="Arial MT"/>
              <a:cs typeface="Arial MT"/>
            </a:endParaRPr>
          </a:p>
          <a:p>
            <a:pPr marL="201930">
              <a:spcBef>
                <a:spcPts val="459"/>
              </a:spcBef>
            </a:pPr>
            <a:endParaRPr lang="en-US" sz="4800" dirty="0">
              <a:latin typeface="Arial MT"/>
              <a:cs typeface="Arial MT"/>
            </a:endParaRPr>
          </a:p>
        </p:txBody>
      </p:sp>
      <p:pic>
        <p:nvPicPr>
          <p:cNvPr id="2" name="object 7">
            <a:extLst>
              <a:ext uri="{FF2B5EF4-FFF2-40B4-BE49-F238E27FC236}">
                <a16:creationId xmlns:a16="http://schemas.microsoft.com/office/drawing/2014/main" id="{3A837691-C1D5-813C-9EEC-693482BA17D7}"/>
              </a:ext>
            </a:extLst>
          </p:cNvPr>
          <p:cNvPicPr/>
          <p:nvPr/>
        </p:nvPicPr>
        <p:blipFill>
          <a:blip r:embed="rId3" cstate="print"/>
          <a:stretch>
            <a:fillRect/>
          </a:stretch>
        </p:blipFill>
        <p:spPr>
          <a:xfrm>
            <a:off x="9753600" y="1733403"/>
            <a:ext cx="3048000" cy="1384994"/>
          </a:xfrm>
          <a:prstGeom prst="rect">
            <a:avLst/>
          </a:prstGeom>
        </p:spPr>
      </p:pic>
    </p:spTree>
    <p:extLst>
      <p:ext uri="{BB962C8B-B14F-4D97-AF65-F5344CB8AC3E}">
        <p14:creationId xmlns:p14="http://schemas.microsoft.com/office/powerpoint/2010/main" val="324029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0"/>
            <a:ext cx="18911454" cy="12001500"/>
          </a:xfrm>
          <a:prstGeom prst="rect">
            <a:avLst/>
          </a:prstGeom>
        </p:spPr>
      </p:pic>
      <p:sp>
        <p:nvSpPr>
          <p:cNvPr id="12" name="TextBox 11">
            <a:extLst>
              <a:ext uri="{FF2B5EF4-FFF2-40B4-BE49-F238E27FC236}">
                <a16:creationId xmlns:a16="http://schemas.microsoft.com/office/drawing/2014/main" id="{6DCBD865-2844-41CC-6891-5BC1FD6C5520}"/>
              </a:ext>
            </a:extLst>
          </p:cNvPr>
          <p:cNvSpPr txBox="1"/>
          <p:nvPr/>
        </p:nvSpPr>
        <p:spPr>
          <a:xfrm>
            <a:off x="381000" y="1790701"/>
            <a:ext cx="15773400" cy="8274060"/>
          </a:xfrm>
          <a:prstGeom prst="rect">
            <a:avLst/>
          </a:prstGeom>
          <a:noFill/>
        </p:spPr>
        <p:txBody>
          <a:bodyPr wrap="square">
            <a:spAutoFit/>
          </a:bodyPr>
          <a:lstStyle/>
          <a:p>
            <a:pPr marL="201930">
              <a:spcBef>
                <a:spcPts val="459"/>
              </a:spcBef>
            </a:pPr>
            <a:r>
              <a:rPr lang="en-US" sz="4800" spc="-114" dirty="0">
                <a:solidFill>
                  <a:srgbClr val="5F7BAE"/>
                </a:solidFill>
                <a:latin typeface="Arial MT"/>
                <a:cs typeface="Arial MT"/>
              </a:rPr>
              <a:t>The Team</a:t>
            </a:r>
          </a:p>
          <a:p>
            <a:pPr marL="551180" indent="-240029">
              <a:lnSpc>
                <a:spcPct val="100000"/>
              </a:lnSpc>
              <a:spcBef>
                <a:spcPts val="2210"/>
              </a:spcBef>
              <a:buClr>
                <a:srgbClr val="5F7BAE"/>
              </a:buClr>
              <a:buSzPct val="151351"/>
              <a:buChar char="•"/>
              <a:tabLst>
                <a:tab pos="551815" algn="l"/>
              </a:tabLst>
            </a:pPr>
            <a:r>
              <a:rPr lang="en-US" sz="4800" spc="-95" dirty="0">
                <a:latin typeface="Arial MT"/>
                <a:cs typeface="Arial MT"/>
              </a:rPr>
              <a:t>Typically</a:t>
            </a:r>
            <a:r>
              <a:rPr lang="en-US" sz="4800" spc="-15" dirty="0">
                <a:latin typeface="Arial MT"/>
                <a:cs typeface="Arial MT"/>
              </a:rPr>
              <a:t> </a:t>
            </a:r>
            <a:r>
              <a:rPr lang="en-US" sz="4800" spc="-60" dirty="0">
                <a:latin typeface="Arial MT"/>
                <a:cs typeface="Arial MT"/>
              </a:rPr>
              <a:t>5-9</a:t>
            </a:r>
            <a:r>
              <a:rPr lang="en-US" sz="4800" spc="-10" dirty="0">
                <a:latin typeface="Arial MT"/>
                <a:cs typeface="Arial MT"/>
              </a:rPr>
              <a:t> </a:t>
            </a:r>
            <a:r>
              <a:rPr lang="en-US" sz="4800" spc="-70" dirty="0">
                <a:latin typeface="Arial MT"/>
                <a:cs typeface="Arial MT"/>
              </a:rPr>
              <a:t>people</a:t>
            </a:r>
            <a:endParaRPr lang="en-US" sz="4800" dirty="0">
              <a:latin typeface="Arial MT"/>
              <a:cs typeface="Arial MT"/>
            </a:endParaRPr>
          </a:p>
          <a:p>
            <a:pPr marL="551180" indent="-240029">
              <a:lnSpc>
                <a:spcPct val="100000"/>
              </a:lnSpc>
              <a:spcBef>
                <a:spcPts val="475"/>
              </a:spcBef>
              <a:buClr>
                <a:srgbClr val="5F7BAE"/>
              </a:buClr>
              <a:buSzPct val="151351"/>
              <a:buChar char="•"/>
              <a:tabLst>
                <a:tab pos="551815" algn="l"/>
              </a:tabLst>
            </a:pPr>
            <a:r>
              <a:rPr lang="en-US" sz="4800" spc="-55" dirty="0">
                <a:latin typeface="Arial MT"/>
                <a:cs typeface="Arial MT"/>
              </a:rPr>
              <a:t>Cross-functional:</a:t>
            </a:r>
            <a:endParaRPr lang="en-US" sz="4800" dirty="0">
              <a:latin typeface="Arial MT"/>
              <a:cs typeface="Arial MT"/>
            </a:endParaRPr>
          </a:p>
          <a:p>
            <a:pPr marL="551180" indent="-240029">
              <a:lnSpc>
                <a:spcPct val="100000"/>
              </a:lnSpc>
              <a:spcBef>
                <a:spcPts val="465"/>
              </a:spcBef>
              <a:buClr>
                <a:srgbClr val="5F7BAE"/>
              </a:buClr>
              <a:buSzPct val="151515"/>
              <a:buChar char="•"/>
              <a:tabLst>
                <a:tab pos="551815" algn="l"/>
              </a:tabLst>
            </a:pPr>
            <a:r>
              <a:rPr lang="en-US" sz="4800" spc="-80" dirty="0">
                <a:latin typeface="Arial MT"/>
                <a:cs typeface="Arial MT"/>
              </a:rPr>
              <a:t>Members</a:t>
            </a:r>
            <a:r>
              <a:rPr lang="en-US" sz="4800" spc="-15" dirty="0">
                <a:latin typeface="Arial MT"/>
                <a:cs typeface="Arial MT"/>
              </a:rPr>
              <a:t> </a:t>
            </a:r>
            <a:r>
              <a:rPr lang="en-US" sz="4800" spc="-70" dirty="0">
                <a:latin typeface="Arial MT"/>
                <a:cs typeface="Arial MT"/>
              </a:rPr>
              <a:t>should</a:t>
            </a:r>
            <a:r>
              <a:rPr lang="en-US" sz="4800" spc="-10" dirty="0">
                <a:latin typeface="Arial MT"/>
                <a:cs typeface="Arial MT"/>
              </a:rPr>
              <a:t> </a:t>
            </a:r>
            <a:r>
              <a:rPr lang="en-US" sz="4800" spc="-105" dirty="0">
                <a:latin typeface="Arial MT"/>
                <a:cs typeface="Arial MT"/>
              </a:rPr>
              <a:t>be</a:t>
            </a:r>
            <a:r>
              <a:rPr lang="en-US" sz="4800" spc="-15" dirty="0">
                <a:latin typeface="Arial MT"/>
                <a:cs typeface="Arial MT"/>
              </a:rPr>
              <a:t> </a:t>
            </a:r>
            <a:r>
              <a:rPr lang="en-US" sz="4800" spc="-25" dirty="0">
                <a:latin typeface="Arial MT"/>
                <a:cs typeface="Arial MT"/>
              </a:rPr>
              <a:t>full-time</a:t>
            </a:r>
          </a:p>
          <a:p>
            <a:pPr marL="736600" lvl="1" indent="-240665">
              <a:lnSpc>
                <a:spcPct val="100000"/>
              </a:lnSpc>
              <a:spcBef>
                <a:spcPts val="459"/>
              </a:spcBef>
              <a:buSzPct val="151515"/>
              <a:buChar char="•"/>
              <a:tabLst>
                <a:tab pos="737235" algn="l"/>
              </a:tabLst>
            </a:pPr>
            <a:r>
              <a:rPr lang="en-US" sz="4800" spc="-165" dirty="0">
                <a:latin typeface="Arial MT"/>
                <a:cs typeface="Arial MT"/>
              </a:rPr>
              <a:t>M</a:t>
            </a:r>
            <a:r>
              <a:rPr lang="en-US" sz="4800" spc="-180" dirty="0">
                <a:latin typeface="Arial MT"/>
                <a:cs typeface="Arial MT"/>
              </a:rPr>
              <a:t>a</a:t>
            </a:r>
            <a:r>
              <a:rPr lang="en-US" sz="4800" spc="-95" dirty="0">
                <a:latin typeface="Arial MT"/>
                <a:cs typeface="Arial MT"/>
              </a:rPr>
              <a:t>y</a:t>
            </a:r>
            <a:r>
              <a:rPr lang="en-US" sz="4800" spc="5" dirty="0">
                <a:latin typeface="Arial MT"/>
                <a:cs typeface="Arial MT"/>
              </a:rPr>
              <a:t> </a:t>
            </a:r>
            <a:r>
              <a:rPr lang="en-US" sz="4800" spc="-100" dirty="0">
                <a:latin typeface="Arial MT"/>
                <a:cs typeface="Arial MT"/>
              </a:rPr>
              <a:t>be</a:t>
            </a:r>
            <a:r>
              <a:rPr lang="en-US" sz="4800" spc="5" dirty="0">
                <a:latin typeface="Arial MT"/>
                <a:cs typeface="Arial MT"/>
              </a:rPr>
              <a:t> </a:t>
            </a:r>
            <a:r>
              <a:rPr lang="en-US" sz="4800" spc="-60" dirty="0">
                <a:latin typeface="Arial MT"/>
                <a:cs typeface="Arial MT"/>
              </a:rPr>
              <a:t>exceptions</a:t>
            </a:r>
            <a:r>
              <a:rPr lang="en-US" sz="4800" spc="5" dirty="0">
                <a:latin typeface="Arial MT"/>
                <a:cs typeface="Arial MT"/>
              </a:rPr>
              <a:t> </a:t>
            </a:r>
          </a:p>
          <a:p>
            <a:pPr marL="736600" lvl="1" indent="-240665">
              <a:lnSpc>
                <a:spcPct val="100000"/>
              </a:lnSpc>
              <a:spcBef>
                <a:spcPts val="459"/>
              </a:spcBef>
              <a:buSzPct val="151515"/>
              <a:buChar char="•"/>
              <a:tabLst>
                <a:tab pos="737235" algn="l"/>
              </a:tabLst>
            </a:pPr>
            <a:r>
              <a:rPr lang="en-US" sz="4800" spc="-275" dirty="0">
                <a:latin typeface="Arial MT"/>
                <a:cs typeface="Arial MT"/>
              </a:rPr>
              <a:t>T</a:t>
            </a:r>
            <a:r>
              <a:rPr lang="en-US" sz="4800" spc="-160" dirty="0">
                <a:latin typeface="Arial MT"/>
                <a:cs typeface="Arial MT"/>
              </a:rPr>
              <a:t>eams</a:t>
            </a:r>
            <a:r>
              <a:rPr lang="en-US" sz="4800" spc="10" dirty="0">
                <a:latin typeface="Arial MT"/>
                <a:cs typeface="Arial MT"/>
              </a:rPr>
              <a:t> </a:t>
            </a:r>
            <a:r>
              <a:rPr lang="en-US" sz="4800" spc="-60" dirty="0">
                <a:latin typeface="Arial MT"/>
                <a:cs typeface="Arial MT"/>
              </a:rPr>
              <a:t>a</a:t>
            </a:r>
            <a:r>
              <a:rPr lang="en-US" sz="4800" spc="-75" dirty="0">
                <a:latin typeface="Arial MT"/>
                <a:cs typeface="Arial MT"/>
              </a:rPr>
              <a:t>r</a:t>
            </a:r>
            <a:r>
              <a:rPr lang="en-US" sz="4800" spc="-125" dirty="0">
                <a:latin typeface="Arial MT"/>
                <a:cs typeface="Arial MT"/>
              </a:rPr>
              <a:t>e</a:t>
            </a:r>
            <a:r>
              <a:rPr lang="en-US" sz="4800" spc="10" dirty="0">
                <a:latin typeface="Arial MT"/>
                <a:cs typeface="Arial MT"/>
              </a:rPr>
              <a:t> </a:t>
            </a:r>
            <a:r>
              <a:rPr lang="en-US" sz="4800" spc="-80" dirty="0">
                <a:latin typeface="Arial MT"/>
                <a:cs typeface="Arial MT"/>
              </a:rPr>
              <a:t>self-organizing</a:t>
            </a:r>
            <a:endParaRPr lang="en-US" sz="4800" dirty="0">
              <a:latin typeface="Arial MT"/>
              <a:cs typeface="Arial MT"/>
            </a:endParaRPr>
          </a:p>
          <a:p>
            <a:pPr marL="736600" lvl="1" indent="-240665">
              <a:lnSpc>
                <a:spcPct val="100000"/>
              </a:lnSpc>
              <a:spcBef>
                <a:spcPts val="464"/>
              </a:spcBef>
              <a:buSzPct val="151515"/>
              <a:buChar char="•"/>
              <a:tabLst>
                <a:tab pos="737235" algn="l"/>
              </a:tabLst>
            </a:pPr>
            <a:r>
              <a:rPr lang="en-US" sz="4800" spc="-100" dirty="0">
                <a:latin typeface="Arial MT"/>
                <a:cs typeface="Arial MT"/>
              </a:rPr>
              <a:t>Ideally,</a:t>
            </a:r>
            <a:r>
              <a:rPr lang="en-US" sz="4800" spc="-165" dirty="0">
                <a:latin typeface="Arial MT"/>
                <a:cs typeface="Arial MT"/>
              </a:rPr>
              <a:t> </a:t>
            </a:r>
            <a:r>
              <a:rPr lang="en-US" sz="4800" spc="-40" dirty="0">
                <a:latin typeface="Arial MT"/>
                <a:cs typeface="Arial MT"/>
              </a:rPr>
              <a:t>no</a:t>
            </a:r>
            <a:r>
              <a:rPr lang="en-US" sz="4800" spc="10" dirty="0">
                <a:latin typeface="Arial MT"/>
                <a:cs typeface="Arial MT"/>
              </a:rPr>
              <a:t> </a:t>
            </a:r>
            <a:r>
              <a:rPr lang="en-US" sz="4800" spc="-20" dirty="0">
                <a:latin typeface="Arial MT"/>
                <a:cs typeface="Arial MT"/>
              </a:rPr>
              <a:t>titles</a:t>
            </a:r>
            <a:r>
              <a:rPr lang="en-US" sz="4800" spc="10" dirty="0">
                <a:latin typeface="Arial MT"/>
                <a:cs typeface="Arial MT"/>
              </a:rPr>
              <a:t> </a:t>
            </a:r>
            <a:r>
              <a:rPr lang="en-US" sz="4800" spc="-25" dirty="0">
                <a:latin typeface="Arial MT"/>
                <a:cs typeface="Arial MT"/>
              </a:rPr>
              <a:t>but</a:t>
            </a:r>
            <a:r>
              <a:rPr lang="en-US" sz="4800" spc="10" dirty="0">
                <a:latin typeface="Arial MT"/>
                <a:cs typeface="Arial MT"/>
              </a:rPr>
              <a:t> </a:t>
            </a:r>
            <a:r>
              <a:rPr lang="en-US" sz="4800" spc="-45" dirty="0">
                <a:latin typeface="Arial MT"/>
                <a:cs typeface="Arial MT"/>
              </a:rPr>
              <a:t>rarely</a:t>
            </a:r>
            <a:r>
              <a:rPr lang="en-US" sz="4800" spc="5" dirty="0">
                <a:latin typeface="Arial MT"/>
                <a:cs typeface="Arial MT"/>
              </a:rPr>
              <a:t> </a:t>
            </a:r>
            <a:r>
              <a:rPr lang="en-US" sz="4800" spc="-204" dirty="0">
                <a:latin typeface="Arial MT"/>
                <a:cs typeface="Arial MT"/>
              </a:rPr>
              <a:t>a</a:t>
            </a:r>
            <a:r>
              <a:rPr lang="en-US" sz="4800" spc="10" dirty="0">
                <a:latin typeface="Arial MT"/>
                <a:cs typeface="Arial MT"/>
              </a:rPr>
              <a:t> </a:t>
            </a:r>
            <a:r>
              <a:rPr lang="en-US" sz="4800" spc="-50" dirty="0">
                <a:latin typeface="Arial MT"/>
                <a:cs typeface="Arial MT"/>
              </a:rPr>
              <a:t>possibility</a:t>
            </a:r>
            <a:endParaRPr lang="en-US" sz="4800" dirty="0">
              <a:latin typeface="Arial MT"/>
              <a:cs typeface="Arial MT"/>
            </a:endParaRPr>
          </a:p>
          <a:p>
            <a:pPr marL="551180" indent="-240029">
              <a:lnSpc>
                <a:spcPct val="100000"/>
              </a:lnSpc>
              <a:spcBef>
                <a:spcPts val="459"/>
              </a:spcBef>
              <a:buClr>
                <a:srgbClr val="5F7BAE"/>
              </a:buClr>
              <a:buSzPct val="151351"/>
              <a:buChar char="•"/>
              <a:tabLst>
                <a:tab pos="551815" algn="l"/>
              </a:tabLst>
            </a:pPr>
            <a:r>
              <a:rPr lang="en-US" sz="4800" spc="-75" dirty="0">
                <a:latin typeface="Arial MT"/>
                <a:cs typeface="Arial MT"/>
              </a:rPr>
              <a:t>Membership</a:t>
            </a:r>
            <a:r>
              <a:rPr lang="en-US" sz="4800" spc="10" dirty="0">
                <a:latin typeface="Arial MT"/>
                <a:cs typeface="Arial MT"/>
              </a:rPr>
              <a:t> </a:t>
            </a:r>
            <a:r>
              <a:rPr lang="en-US" sz="4800" spc="-70" dirty="0">
                <a:latin typeface="Arial MT"/>
                <a:cs typeface="Arial MT"/>
              </a:rPr>
              <a:t>should</a:t>
            </a:r>
            <a:r>
              <a:rPr lang="en-US" sz="4800" spc="10" dirty="0">
                <a:latin typeface="Arial MT"/>
                <a:cs typeface="Arial MT"/>
              </a:rPr>
              <a:t> </a:t>
            </a:r>
            <a:r>
              <a:rPr lang="en-US" sz="4800" spc="-140" dirty="0">
                <a:latin typeface="Arial MT"/>
                <a:cs typeface="Arial MT"/>
              </a:rPr>
              <a:t>change</a:t>
            </a:r>
            <a:r>
              <a:rPr lang="en-US" sz="4800" spc="10" dirty="0">
                <a:latin typeface="Arial MT"/>
                <a:cs typeface="Arial MT"/>
              </a:rPr>
              <a:t> </a:t>
            </a:r>
            <a:r>
              <a:rPr lang="en-US" sz="4800" spc="-30" dirty="0">
                <a:latin typeface="Arial MT"/>
                <a:cs typeface="Arial MT"/>
              </a:rPr>
              <a:t>on</a:t>
            </a:r>
            <a:r>
              <a:rPr lang="en-US" sz="4800" spc="-35" dirty="0">
                <a:latin typeface="Arial MT"/>
                <a:cs typeface="Arial MT"/>
              </a:rPr>
              <a:t>l</a:t>
            </a:r>
            <a:r>
              <a:rPr lang="en-US" sz="4800" spc="-100" dirty="0">
                <a:latin typeface="Arial MT"/>
                <a:cs typeface="Arial MT"/>
              </a:rPr>
              <a:t>y</a:t>
            </a:r>
            <a:r>
              <a:rPr lang="en-US" sz="4800" spc="10" dirty="0">
                <a:latin typeface="Arial MT"/>
                <a:cs typeface="Arial MT"/>
              </a:rPr>
              <a:t> </a:t>
            </a:r>
            <a:r>
              <a:rPr lang="en-US" sz="4800" spc="-20" dirty="0">
                <a:latin typeface="Arial MT"/>
                <a:cs typeface="Arial MT"/>
              </a:rPr>
              <a:t>bet</a:t>
            </a:r>
            <a:r>
              <a:rPr lang="en-US" sz="4800" spc="-65" dirty="0">
                <a:latin typeface="Arial MT"/>
                <a:cs typeface="Arial MT"/>
              </a:rPr>
              <a:t>w</a:t>
            </a:r>
            <a:r>
              <a:rPr lang="en-US" sz="4800" spc="-114" dirty="0">
                <a:latin typeface="Arial MT"/>
                <a:cs typeface="Arial MT"/>
              </a:rPr>
              <a:t>een</a:t>
            </a:r>
            <a:r>
              <a:rPr lang="en-US" sz="4800" spc="10" dirty="0">
                <a:latin typeface="Arial MT"/>
                <a:cs typeface="Arial MT"/>
              </a:rPr>
              <a:t> </a:t>
            </a:r>
            <a:r>
              <a:rPr lang="en-US" sz="4800" spc="-50" dirty="0">
                <a:latin typeface="Arial MT"/>
                <a:cs typeface="Arial MT"/>
              </a:rPr>
              <a:t>sprints</a:t>
            </a:r>
          </a:p>
          <a:p>
            <a:pPr marL="551180" indent="-240029">
              <a:lnSpc>
                <a:spcPct val="100000"/>
              </a:lnSpc>
              <a:spcBef>
                <a:spcPts val="459"/>
              </a:spcBef>
              <a:buClr>
                <a:srgbClr val="5F7BAE"/>
              </a:buClr>
              <a:buSzPct val="151351"/>
              <a:buChar char="•"/>
              <a:tabLst>
                <a:tab pos="551815" algn="l"/>
              </a:tabLst>
            </a:pPr>
            <a:r>
              <a:rPr lang="en-US" sz="4800" spc="-50" dirty="0">
                <a:latin typeface="Arial MT"/>
                <a:cs typeface="Arial MT"/>
              </a:rPr>
              <a:t>Members who are involved</a:t>
            </a:r>
            <a:endParaRPr lang="en-US" sz="4800" dirty="0">
              <a:latin typeface="Arial MT"/>
              <a:cs typeface="Arial MT"/>
            </a:endParaRPr>
          </a:p>
          <a:p>
            <a:pPr marL="201930">
              <a:spcBef>
                <a:spcPts val="459"/>
              </a:spcBef>
            </a:pPr>
            <a:endParaRPr lang="en-US" sz="4800" dirty="0">
              <a:latin typeface="Arial MT"/>
              <a:cs typeface="Arial MT"/>
            </a:endParaRPr>
          </a:p>
        </p:txBody>
      </p:sp>
      <p:grpSp>
        <p:nvGrpSpPr>
          <p:cNvPr id="3" name="object 16">
            <a:extLst>
              <a:ext uri="{FF2B5EF4-FFF2-40B4-BE49-F238E27FC236}">
                <a16:creationId xmlns:a16="http://schemas.microsoft.com/office/drawing/2014/main" id="{90D72E38-4BB9-B4A6-F93D-CE2C5560EAEE}"/>
              </a:ext>
            </a:extLst>
          </p:cNvPr>
          <p:cNvGrpSpPr/>
          <p:nvPr/>
        </p:nvGrpSpPr>
        <p:grpSpPr>
          <a:xfrm>
            <a:off x="9601200" y="2019301"/>
            <a:ext cx="4419600" cy="3383756"/>
            <a:chOff x="4038600" y="5753100"/>
            <a:chExt cx="1460500" cy="1155700"/>
          </a:xfrm>
        </p:grpSpPr>
        <p:pic>
          <p:nvPicPr>
            <p:cNvPr id="7" name="object 17">
              <a:extLst>
                <a:ext uri="{FF2B5EF4-FFF2-40B4-BE49-F238E27FC236}">
                  <a16:creationId xmlns:a16="http://schemas.microsoft.com/office/drawing/2014/main" id="{1678B16A-7B19-886B-00C9-463FB07DE904}"/>
                </a:ext>
              </a:extLst>
            </p:cNvPr>
            <p:cNvPicPr/>
            <p:nvPr/>
          </p:nvPicPr>
          <p:blipFill>
            <a:blip r:embed="rId3" cstate="print"/>
            <a:stretch>
              <a:fillRect/>
            </a:stretch>
          </p:blipFill>
          <p:spPr>
            <a:xfrm>
              <a:off x="4813300" y="6134100"/>
              <a:ext cx="431799" cy="381000"/>
            </a:xfrm>
            <a:prstGeom prst="rect">
              <a:avLst/>
            </a:prstGeom>
          </p:spPr>
        </p:pic>
        <p:pic>
          <p:nvPicPr>
            <p:cNvPr id="8" name="object 18">
              <a:extLst>
                <a:ext uri="{FF2B5EF4-FFF2-40B4-BE49-F238E27FC236}">
                  <a16:creationId xmlns:a16="http://schemas.microsoft.com/office/drawing/2014/main" id="{BE64CD5E-6821-ACCD-C8DF-98023FB5E673}"/>
                </a:ext>
              </a:extLst>
            </p:cNvPr>
            <p:cNvPicPr/>
            <p:nvPr/>
          </p:nvPicPr>
          <p:blipFill>
            <a:blip r:embed="rId4" cstate="print"/>
            <a:stretch>
              <a:fillRect/>
            </a:stretch>
          </p:blipFill>
          <p:spPr>
            <a:xfrm>
              <a:off x="4038600" y="5753100"/>
              <a:ext cx="431799" cy="381000"/>
            </a:xfrm>
            <a:prstGeom prst="rect">
              <a:avLst/>
            </a:prstGeom>
          </p:spPr>
        </p:pic>
        <p:pic>
          <p:nvPicPr>
            <p:cNvPr id="9" name="object 19">
              <a:extLst>
                <a:ext uri="{FF2B5EF4-FFF2-40B4-BE49-F238E27FC236}">
                  <a16:creationId xmlns:a16="http://schemas.microsoft.com/office/drawing/2014/main" id="{229B40DF-5687-75ED-8966-B49F3734C1B6}"/>
                </a:ext>
              </a:extLst>
            </p:cNvPr>
            <p:cNvPicPr/>
            <p:nvPr/>
          </p:nvPicPr>
          <p:blipFill>
            <a:blip r:embed="rId5" cstate="print"/>
            <a:stretch>
              <a:fillRect/>
            </a:stretch>
          </p:blipFill>
          <p:spPr>
            <a:xfrm>
              <a:off x="4546600" y="5753100"/>
              <a:ext cx="431799" cy="381000"/>
            </a:xfrm>
            <a:prstGeom prst="rect">
              <a:avLst/>
            </a:prstGeom>
          </p:spPr>
        </p:pic>
        <p:pic>
          <p:nvPicPr>
            <p:cNvPr id="10" name="object 20">
              <a:extLst>
                <a:ext uri="{FF2B5EF4-FFF2-40B4-BE49-F238E27FC236}">
                  <a16:creationId xmlns:a16="http://schemas.microsoft.com/office/drawing/2014/main" id="{407995C1-0615-8EF9-8D3F-247EDA1C200D}"/>
                </a:ext>
              </a:extLst>
            </p:cNvPr>
            <p:cNvPicPr/>
            <p:nvPr/>
          </p:nvPicPr>
          <p:blipFill>
            <a:blip r:embed="rId4" cstate="print"/>
            <a:stretch>
              <a:fillRect/>
            </a:stretch>
          </p:blipFill>
          <p:spPr>
            <a:xfrm>
              <a:off x="5067300" y="5753100"/>
              <a:ext cx="431799" cy="381000"/>
            </a:xfrm>
            <a:prstGeom prst="rect">
              <a:avLst/>
            </a:prstGeom>
          </p:spPr>
        </p:pic>
        <p:pic>
          <p:nvPicPr>
            <p:cNvPr id="11" name="object 21">
              <a:extLst>
                <a:ext uri="{FF2B5EF4-FFF2-40B4-BE49-F238E27FC236}">
                  <a16:creationId xmlns:a16="http://schemas.microsoft.com/office/drawing/2014/main" id="{01BDE997-C2A1-A683-2486-3B2971A2D56E}"/>
                </a:ext>
              </a:extLst>
            </p:cNvPr>
            <p:cNvPicPr/>
            <p:nvPr/>
          </p:nvPicPr>
          <p:blipFill>
            <a:blip r:embed="rId6" cstate="print"/>
            <a:stretch>
              <a:fillRect/>
            </a:stretch>
          </p:blipFill>
          <p:spPr>
            <a:xfrm>
              <a:off x="4330700" y="6159500"/>
              <a:ext cx="431799" cy="355599"/>
            </a:xfrm>
            <a:prstGeom prst="rect">
              <a:avLst/>
            </a:prstGeom>
          </p:spPr>
        </p:pic>
        <p:pic>
          <p:nvPicPr>
            <p:cNvPr id="13" name="object 22">
              <a:extLst>
                <a:ext uri="{FF2B5EF4-FFF2-40B4-BE49-F238E27FC236}">
                  <a16:creationId xmlns:a16="http://schemas.microsoft.com/office/drawing/2014/main" id="{880D01CB-4E0E-D84E-5245-5BE2B317D85B}"/>
                </a:ext>
              </a:extLst>
            </p:cNvPr>
            <p:cNvPicPr/>
            <p:nvPr/>
          </p:nvPicPr>
          <p:blipFill>
            <a:blip r:embed="rId6" cstate="print"/>
            <a:stretch>
              <a:fillRect/>
            </a:stretch>
          </p:blipFill>
          <p:spPr>
            <a:xfrm>
              <a:off x="4038600" y="6540500"/>
              <a:ext cx="431799" cy="355599"/>
            </a:xfrm>
            <a:prstGeom prst="rect">
              <a:avLst/>
            </a:prstGeom>
          </p:spPr>
        </p:pic>
        <p:pic>
          <p:nvPicPr>
            <p:cNvPr id="14" name="object 23">
              <a:extLst>
                <a:ext uri="{FF2B5EF4-FFF2-40B4-BE49-F238E27FC236}">
                  <a16:creationId xmlns:a16="http://schemas.microsoft.com/office/drawing/2014/main" id="{B2BA11FD-C469-32B1-8BE4-08F23F2C45CE}"/>
                </a:ext>
              </a:extLst>
            </p:cNvPr>
            <p:cNvPicPr/>
            <p:nvPr/>
          </p:nvPicPr>
          <p:blipFill>
            <a:blip r:embed="rId7" cstate="print"/>
            <a:stretch>
              <a:fillRect/>
            </a:stretch>
          </p:blipFill>
          <p:spPr>
            <a:xfrm>
              <a:off x="5067300" y="6527800"/>
              <a:ext cx="431799" cy="381000"/>
            </a:xfrm>
            <a:prstGeom prst="rect">
              <a:avLst/>
            </a:prstGeom>
          </p:spPr>
        </p:pic>
        <p:pic>
          <p:nvPicPr>
            <p:cNvPr id="15" name="object 24">
              <a:extLst>
                <a:ext uri="{FF2B5EF4-FFF2-40B4-BE49-F238E27FC236}">
                  <a16:creationId xmlns:a16="http://schemas.microsoft.com/office/drawing/2014/main" id="{6DDA6A09-8359-1927-5FFE-868760428603}"/>
                </a:ext>
              </a:extLst>
            </p:cNvPr>
            <p:cNvPicPr/>
            <p:nvPr/>
          </p:nvPicPr>
          <p:blipFill>
            <a:blip r:embed="rId3" cstate="print"/>
            <a:stretch>
              <a:fillRect/>
            </a:stretch>
          </p:blipFill>
          <p:spPr>
            <a:xfrm>
              <a:off x="4546600" y="6527800"/>
              <a:ext cx="431799" cy="381000"/>
            </a:xfrm>
            <a:prstGeom prst="rect">
              <a:avLst/>
            </a:prstGeom>
          </p:spPr>
        </p:pic>
      </p:grpSp>
    </p:spTree>
    <p:extLst>
      <p:ext uri="{BB962C8B-B14F-4D97-AF65-F5344CB8AC3E}">
        <p14:creationId xmlns:p14="http://schemas.microsoft.com/office/powerpoint/2010/main" val="1455996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
            <a:ext cx="18911454" cy="12001500"/>
          </a:xfrm>
          <a:prstGeom prst="rect">
            <a:avLst/>
          </a:prstGeom>
        </p:spPr>
      </p:pic>
      <p:sp>
        <p:nvSpPr>
          <p:cNvPr id="2" name="object 20">
            <a:extLst>
              <a:ext uri="{FF2B5EF4-FFF2-40B4-BE49-F238E27FC236}">
                <a16:creationId xmlns:a16="http://schemas.microsoft.com/office/drawing/2014/main" id="{8B94BEC5-0521-8159-6C97-C0FC3910F14D}"/>
              </a:ext>
            </a:extLst>
          </p:cNvPr>
          <p:cNvSpPr txBox="1">
            <a:spLocks/>
          </p:cNvSpPr>
          <p:nvPr/>
        </p:nvSpPr>
        <p:spPr>
          <a:xfrm>
            <a:off x="2057400" y="3086100"/>
            <a:ext cx="10972800" cy="6429890"/>
          </a:xfrm>
          <a:prstGeom prst="rect">
            <a:avLst/>
          </a:prstGeom>
        </p:spPr>
        <p:txBody>
          <a:bodyPr vert="horz" wrap="square" lIns="0" tIns="106605" rIns="0" bIns="0" rtlCol="0">
            <a:spAutoFit/>
          </a:bodyPr>
          <a:lstStyle>
            <a:lvl1pPr marL="0" indent="0" algn="ctr">
              <a:buNone/>
              <a:defRPr sz="3600" b="0" i="0">
                <a:solidFill>
                  <a:srgbClr val="376080"/>
                </a:solidFill>
                <a:latin typeface="Lucida Sans Unicode"/>
                <a:ea typeface="+mn-ea"/>
                <a:cs typeface="Lucida Sans Unicode"/>
              </a:defRPr>
            </a:lvl1pPr>
            <a:lvl2pPr marL="685800" indent="0" algn="ctr">
              <a:buNone/>
              <a:defRPr sz="3000">
                <a:latin typeface="+mn-lt"/>
                <a:ea typeface="+mn-ea"/>
                <a:cs typeface="+mn-cs"/>
              </a:defRPr>
            </a:lvl2pPr>
            <a:lvl3pPr marL="1371600" indent="0" algn="ctr">
              <a:buNone/>
              <a:defRPr sz="2700">
                <a:latin typeface="+mn-lt"/>
                <a:ea typeface="+mn-ea"/>
                <a:cs typeface="+mn-cs"/>
              </a:defRPr>
            </a:lvl3pPr>
            <a:lvl4pPr marL="2057400" indent="0" algn="ctr">
              <a:buNone/>
              <a:defRPr sz="2400">
                <a:latin typeface="+mn-lt"/>
                <a:ea typeface="+mn-ea"/>
                <a:cs typeface="+mn-cs"/>
              </a:defRPr>
            </a:lvl4pPr>
            <a:lvl5pPr marL="2743200" indent="0" algn="ctr">
              <a:buNone/>
              <a:defRPr sz="2400">
                <a:latin typeface="+mn-lt"/>
                <a:ea typeface="+mn-ea"/>
                <a:cs typeface="+mn-cs"/>
              </a:defRPr>
            </a:lvl5pPr>
            <a:lvl6pPr marL="3429000" indent="0" algn="ctr">
              <a:buNone/>
              <a:defRPr sz="2400">
                <a:latin typeface="+mn-lt"/>
                <a:ea typeface="+mn-ea"/>
                <a:cs typeface="+mn-cs"/>
              </a:defRPr>
            </a:lvl6pPr>
            <a:lvl7pPr marL="4114800" indent="0" algn="ctr">
              <a:buNone/>
              <a:defRPr sz="2400">
                <a:latin typeface="+mn-lt"/>
                <a:ea typeface="+mn-ea"/>
                <a:cs typeface="+mn-cs"/>
              </a:defRPr>
            </a:lvl7pPr>
            <a:lvl8pPr marL="4800600" indent="0" algn="ctr">
              <a:buNone/>
              <a:defRPr sz="2400">
                <a:latin typeface="+mn-lt"/>
                <a:ea typeface="+mn-ea"/>
                <a:cs typeface="+mn-cs"/>
              </a:defRPr>
            </a:lvl8pPr>
            <a:lvl9pPr marL="5486400" indent="0" algn="ctr">
              <a:buNone/>
              <a:defRPr sz="2400">
                <a:latin typeface="+mn-lt"/>
                <a:ea typeface="+mn-ea"/>
                <a:cs typeface="+mn-cs"/>
              </a:defRPr>
            </a:lvl9pPr>
          </a:lstStyle>
          <a:p>
            <a:pPr marL="448945" algn="l">
              <a:spcBef>
                <a:spcPts val="300"/>
              </a:spcBef>
            </a:pPr>
            <a:r>
              <a:rPr lang="en-US" sz="4000" kern="0" spc="-65" dirty="0">
                <a:solidFill>
                  <a:schemeClr val="accent6">
                    <a:lumMod val="75000"/>
                  </a:schemeClr>
                </a:solidFill>
                <a:latin typeface="Arial Black" panose="020B0A04020102020204" pitchFamily="34" charset="0"/>
              </a:rPr>
              <a:t>Ceremonies</a:t>
            </a:r>
          </a:p>
          <a:p>
            <a:pPr marL="565785" indent="-123825" algn="l">
              <a:spcBef>
                <a:spcPts val="590"/>
              </a:spcBef>
              <a:buSzPct val="123333"/>
              <a:buFontTx/>
              <a:buChar char="•"/>
              <a:tabLst>
                <a:tab pos="566420" algn="l"/>
              </a:tabLst>
            </a:pPr>
            <a:r>
              <a:rPr lang="en-US" sz="4000" kern="0" spc="-50" dirty="0">
                <a:solidFill>
                  <a:schemeClr val="accent6">
                    <a:lumMod val="75000"/>
                  </a:schemeClr>
                </a:solidFill>
                <a:latin typeface="Arial Black" panose="020B0A04020102020204" pitchFamily="34" charset="0"/>
              </a:rPr>
              <a:t>Sprint</a:t>
            </a:r>
            <a:r>
              <a:rPr lang="en-US" sz="4000" kern="0" spc="-30" dirty="0">
                <a:solidFill>
                  <a:schemeClr val="accent6">
                    <a:lumMod val="75000"/>
                  </a:schemeClr>
                </a:solidFill>
                <a:latin typeface="Arial Black" panose="020B0A04020102020204" pitchFamily="34" charset="0"/>
              </a:rPr>
              <a:t> </a:t>
            </a:r>
            <a:r>
              <a:rPr lang="en-US" sz="4000" kern="0" spc="-90" dirty="0">
                <a:solidFill>
                  <a:schemeClr val="accent6">
                    <a:lumMod val="75000"/>
                  </a:schemeClr>
                </a:solidFill>
                <a:latin typeface="Arial Black" panose="020B0A04020102020204" pitchFamily="34" charset="0"/>
              </a:rPr>
              <a:t>planning</a:t>
            </a:r>
            <a:endParaRPr lang="en-US" sz="4000" kern="0" dirty="0">
              <a:solidFill>
                <a:schemeClr val="accent6">
                  <a:lumMod val="75000"/>
                </a:schemeClr>
              </a:solidFill>
              <a:latin typeface="Arial Black" panose="020B0A04020102020204" pitchFamily="34" charset="0"/>
            </a:endParaRPr>
          </a:p>
          <a:p>
            <a:pPr marL="565785" indent="-123825" algn="l">
              <a:buSzPct val="123333"/>
              <a:buFontTx/>
              <a:buChar char="•"/>
              <a:tabLst>
                <a:tab pos="566420" algn="l"/>
              </a:tabLst>
            </a:pPr>
            <a:r>
              <a:rPr lang="en-US" sz="4000" kern="0" spc="-50" dirty="0">
                <a:solidFill>
                  <a:schemeClr val="accent6">
                    <a:lumMod val="75000"/>
                  </a:schemeClr>
                </a:solidFill>
                <a:latin typeface="Arial Black" panose="020B0A04020102020204" pitchFamily="34" charset="0"/>
              </a:rPr>
              <a:t>Daily</a:t>
            </a:r>
            <a:r>
              <a:rPr lang="en-US" sz="4000" kern="0" spc="-20" dirty="0">
                <a:solidFill>
                  <a:schemeClr val="accent6">
                    <a:lumMod val="75000"/>
                  </a:schemeClr>
                </a:solidFill>
                <a:latin typeface="Arial Black" panose="020B0A04020102020204" pitchFamily="34" charset="0"/>
              </a:rPr>
              <a:t> </a:t>
            </a:r>
            <a:r>
              <a:rPr lang="en-US" sz="4000" kern="0" spc="-65" dirty="0">
                <a:solidFill>
                  <a:schemeClr val="accent6">
                    <a:lumMod val="75000"/>
                  </a:schemeClr>
                </a:solidFill>
                <a:latin typeface="Arial Black" panose="020B0A04020102020204" pitchFamily="34" charset="0"/>
              </a:rPr>
              <a:t>scrum</a:t>
            </a:r>
            <a:r>
              <a:rPr lang="en-US" sz="4000" kern="0" spc="-20" dirty="0">
                <a:solidFill>
                  <a:schemeClr val="accent6">
                    <a:lumMod val="75000"/>
                  </a:schemeClr>
                </a:solidFill>
                <a:latin typeface="Arial Black" panose="020B0A04020102020204" pitchFamily="34" charset="0"/>
              </a:rPr>
              <a:t> </a:t>
            </a:r>
            <a:r>
              <a:rPr lang="en-US" sz="4000" kern="0" spc="-75" dirty="0">
                <a:solidFill>
                  <a:schemeClr val="accent6">
                    <a:lumMod val="75000"/>
                  </a:schemeClr>
                </a:solidFill>
                <a:latin typeface="Arial Black" panose="020B0A04020102020204" pitchFamily="34" charset="0"/>
              </a:rPr>
              <a:t>meeting</a:t>
            </a:r>
          </a:p>
          <a:p>
            <a:pPr marL="565785" indent="-123825" algn="l">
              <a:buSzPct val="123333"/>
              <a:buFontTx/>
              <a:buChar char="•"/>
              <a:tabLst>
                <a:tab pos="566420" algn="l"/>
              </a:tabLst>
            </a:pPr>
            <a:r>
              <a:rPr lang="en-US" sz="4000" kern="0" spc="-50" dirty="0">
                <a:solidFill>
                  <a:schemeClr val="accent6">
                    <a:lumMod val="75000"/>
                  </a:schemeClr>
                </a:solidFill>
                <a:latin typeface="Arial Black" panose="020B0A04020102020204" pitchFamily="34" charset="0"/>
              </a:rPr>
              <a:t>Sprint</a:t>
            </a:r>
            <a:r>
              <a:rPr lang="en-US" sz="4000" kern="0" spc="-40" dirty="0">
                <a:solidFill>
                  <a:schemeClr val="accent6">
                    <a:lumMod val="75000"/>
                  </a:schemeClr>
                </a:solidFill>
                <a:latin typeface="Arial Black" panose="020B0A04020102020204" pitchFamily="34" charset="0"/>
              </a:rPr>
              <a:t> </a:t>
            </a:r>
            <a:r>
              <a:rPr lang="en-US" sz="4000" kern="0" spc="-50" dirty="0">
                <a:solidFill>
                  <a:schemeClr val="accent6">
                    <a:lumMod val="75000"/>
                  </a:schemeClr>
                </a:solidFill>
                <a:latin typeface="Arial Black" panose="020B0A04020102020204" pitchFamily="34" charset="0"/>
              </a:rPr>
              <a:t>review</a:t>
            </a:r>
            <a:endParaRPr lang="en-US" sz="4000" kern="0" dirty="0">
              <a:solidFill>
                <a:schemeClr val="accent6">
                  <a:lumMod val="75000"/>
                </a:schemeClr>
              </a:solidFill>
              <a:latin typeface="Arial Black" panose="020B0A04020102020204" pitchFamily="34" charset="0"/>
            </a:endParaRPr>
          </a:p>
          <a:p>
            <a:pPr marL="565785" indent="-123825" algn="l">
              <a:buSzPct val="123333"/>
              <a:buFontTx/>
              <a:buChar char="•"/>
              <a:tabLst>
                <a:tab pos="566420" algn="l"/>
              </a:tabLst>
            </a:pPr>
            <a:r>
              <a:rPr lang="en-US" sz="4000" kern="0" spc="-50" dirty="0">
                <a:solidFill>
                  <a:schemeClr val="accent6">
                    <a:lumMod val="75000"/>
                  </a:schemeClr>
                </a:solidFill>
                <a:latin typeface="Arial Black" panose="020B0A04020102020204" pitchFamily="34" charset="0"/>
              </a:rPr>
              <a:t>Sprint</a:t>
            </a:r>
            <a:r>
              <a:rPr lang="en-US" sz="4000" kern="0" spc="-30" dirty="0">
                <a:solidFill>
                  <a:schemeClr val="accent6">
                    <a:lumMod val="75000"/>
                  </a:schemeClr>
                </a:solidFill>
                <a:latin typeface="Arial Black" panose="020B0A04020102020204" pitchFamily="34" charset="0"/>
              </a:rPr>
              <a:t> </a:t>
            </a:r>
            <a:r>
              <a:rPr lang="en-US" sz="4000" kern="0" spc="-40" dirty="0">
                <a:solidFill>
                  <a:schemeClr val="accent6">
                    <a:lumMod val="75000"/>
                  </a:schemeClr>
                </a:solidFill>
                <a:latin typeface="Arial Black" panose="020B0A04020102020204" pitchFamily="34" charset="0"/>
              </a:rPr>
              <a:t>retrospective</a:t>
            </a:r>
            <a:endParaRPr lang="en-US" sz="4000" kern="0" dirty="0">
              <a:solidFill>
                <a:schemeClr val="accent6">
                  <a:lumMod val="75000"/>
                </a:schemeClr>
              </a:solidFill>
              <a:latin typeface="Arial Black" panose="020B0A04020102020204" pitchFamily="34" charset="0"/>
            </a:endParaRPr>
          </a:p>
          <a:p>
            <a:pPr marL="565785" indent="-123825" algn="l">
              <a:buSzPct val="123333"/>
              <a:buFontTx/>
              <a:buChar char="•"/>
              <a:tabLst>
                <a:tab pos="566420" algn="l"/>
              </a:tabLst>
            </a:pPr>
            <a:endParaRPr lang="en-US" sz="4000" kern="0" dirty="0">
              <a:solidFill>
                <a:schemeClr val="accent6">
                  <a:lumMod val="75000"/>
                </a:schemeClr>
              </a:solidFill>
              <a:latin typeface="Arial Black" panose="020B0A04020102020204" pitchFamily="34" charset="0"/>
            </a:endParaRPr>
          </a:p>
          <a:p>
            <a:pPr marL="1428750" algn="l">
              <a:spcBef>
                <a:spcPts val="105"/>
              </a:spcBef>
            </a:pPr>
            <a:r>
              <a:rPr lang="en-US" sz="4000" kern="0" spc="-20" dirty="0">
                <a:solidFill>
                  <a:schemeClr val="accent6">
                    <a:lumMod val="75000"/>
                  </a:schemeClr>
                </a:solidFill>
                <a:latin typeface="Arial Black" panose="020B0A04020102020204" pitchFamily="34" charset="0"/>
              </a:rPr>
              <a:t>Artifacts</a:t>
            </a:r>
          </a:p>
          <a:p>
            <a:pPr marL="1544955" lvl="1" indent="-123825" algn="l">
              <a:spcBef>
                <a:spcPts val="585"/>
              </a:spcBef>
              <a:buSzPct val="123333"/>
              <a:buFontTx/>
              <a:buChar char="•"/>
              <a:tabLst>
                <a:tab pos="1545590" algn="l"/>
              </a:tabLst>
            </a:pPr>
            <a:r>
              <a:rPr lang="en-US" sz="4000" kern="0" spc="-50" dirty="0">
                <a:solidFill>
                  <a:schemeClr val="accent6">
                    <a:lumMod val="75000"/>
                  </a:schemeClr>
                </a:solidFill>
                <a:latin typeface="Arial Black" panose="020B0A04020102020204" pitchFamily="34" charset="0"/>
                <a:cs typeface="Arial MT"/>
              </a:rPr>
              <a:t>Product</a:t>
            </a:r>
            <a:r>
              <a:rPr lang="en-US" sz="4000" kern="0" spc="-25" dirty="0">
                <a:solidFill>
                  <a:schemeClr val="accent6">
                    <a:lumMod val="75000"/>
                  </a:schemeClr>
                </a:solidFill>
                <a:latin typeface="Arial Black" panose="020B0A04020102020204" pitchFamily="34" charset="0"/>
                <a:cs typeface="Arial MT"/>
              </a:rPr>
              <a:t> </a:t>
            </a:r>
            <a:r>
              <a:rPr lang="en-US" sz="4000" kern="0" spc="-85" dirty="0">
                <a:solidFill>
                  <a:schemeClr val="accent6">
                    <a:lumMod val="75000"/>
                  </a:schemeClr>
                </a:solidFill>
                <a:latin typeface="Arial Black" panose="020B0A04020102020204" pitchFamily="34" charset="0"/>
                <a:cs typeface="Arial MT"/>
              </a:rPr>
              <a:t>backlog</a:t>
            </a:r>
            <a:endParaRPr lang="en-US" sz="4000" kern="0" dirty="0">
              <a:solidFill>
                <a:schemeClr val="accent6">
                  <a:lumMod val="75000"/>
                </a:schemeClr>
              </a:solidFill>
              <a:latin typeface="Arial Black" panose="020B0A04020102020204" pitchFamily="34" charset="0"/>
              <a:cs typeface="Arial MT"/>
            </a:endParaRPr>
          </a:p>
          <a:p>
            <a:pPr marL="1544955" lvl="1" indent="-123825" algn="l">
              <a:buSzPct val="123333"/>
              <a:buFontTx/>
              <a:buChar char="•"/>
              <a:tabLst>
                <a:tab pos="1545590" algn="l"/>
              </a:tabLst>
            </a:pPr>
            <a:r>
              <a:rPr lang="en-US" sz="4000" kern="0" spc="-50" dirty="0">
                <a:solidFill>
                  <a:schemeClr val="accent6">
                    <a:lumMod val="75000"/>
                  </a:schemeClr>
                </a:solidFill>
                <a:latin typeface="Arial Black" panose="020B0A04020102020204" pitchFamily="34" charset="0"/>
                <a:cs typeface="Arial MT"/>
              </a:rPr>
              <a:t>Sprint</a:t>
            </a:r>
            <a:r>
              <a:rPr lang="en-US" sz="4000" kern="0" spc="-30" dirty="0">
                <a:solidFill>
                  <a:schemeClr val="accent6">
                    <a:lumMod val="75000"/>
                  </a:schemeClr>
                </a:solidFill>
                <a:latin typeface="Arial Black" panose="020B0A04020102020204" pitchFamily="34" charset="0"/>
                <a:cs typeface="Arial MT"/>
              </a:rPr>
              <a:t> </a:t>
            </a:r>
            <a:r>
              <a:rPr lang="en-US" sz="4000" kern="0" spc="-85" dirty="0">
                <a:solidFill>
                  <a:schemeClr val="accent6">
                    <a:lumMod val="75000"/>
                  </a:schemeClr>
                </a:solidFill>
                <a:latin typeface="Arial Black" panose="020B0A04020102020204" pitchFamily="34" charset="0"/>
                <a:cs typeface="Arial MT"/>
              </a:rPr>
              <a:t>backlog</a:t>
            </a:r>
            <a:endParaRPr lang="en-US" sz="4000" kern="0" dirty="0">
              <a:solidFill>
                <a:schemeClr val="accent6">
                  <a:lumMod val="75000"/>
                </a:schemeClr>
              </a:solidFill>
              <a:latin typeface="Arial Black" panose="020B0A04020102020204" pitchFamily="34" charset="0"/>
              <a:cs typeface="Arial MT"/>
            </a:endParaRPr>
          </a:p>
          <a:p>
            <a:pPr marL="1544955" lvl="1" indent="-123825" algn="l">
              <a:buSzPct val="123333"/>
              <a:buFontTx/>
              <a:buChar char="•"/>
              <a:tabLst>
                <a:tab pos="1545590" algn="l"/>
              </a:tabLst>
            </a:pPr>
            <a:r>
              <a:rPr lang="en-US" sz="4000" kern="0" spc="-50" dirty="0">
                <a:solidFill>
                  <a:schemeClr val="accent6">
                    <a:lumMod val="75000"/>
                  </a:schemeClr>
                </a:solidFill>
                <a:latin typeface="Arial Black" panose="020B0A04020102020204" pitchFamily="34" charset="0"/>
                <a:cs typeface="Arial MT"/>
              </a:rPr>
              <a:t>Increment</a:t>
            </a:r>
            <a:endParaRPr lang="en-US" sz="4000" kern="0" dirty="0">
              <a:solidFill>
                <a:schemeClr val="accent6">
                  <a:lumMod val="75000"/>
                </a:schemeClr>
              </a:solidFill>
              <a:latin typeface="Arial Black" panose="020B0A04020102020204" pitchFamily="34" charset="0"/>
              <a:cs typeface="Arial MT"/>
            </a:endParaRPr>
          </a:p>
        </p:txBody>
      </p:sp>
      <p:sp>
        <p:nvSpPr>
          <p:cNvPr id="3" name="object 10">
            <a:extLst>
              <a:ext uri="{FF2B5EF4-FFF2-40B4-BE49-F238E27FC236}">
                <a16:creationId xmlns:a16="http://schemas.microsoft.com/office/drawing/2014/main" id="{8B6D49B1-AED0-FACC-7122-3C2174EC3AA9}"/>
              </a:ext>
            </a:extLst>
          </p:cNvPr>
          <p:cNvSpPr txBox="1">
            <a:spLocks/>
          </p:cNvSpPr>
          <p:nvPr/>
        </p:nvSpPr>
        <p:spPr>
          <a:xfrm>
            <a:off x="838200" y="1688281"/>
            <a:ext cx="11353800" cy="1397819"/>
          </a:xfrm>
          <a:prstGeom prst="rect">
            <a:avLst/>
          </a:prstGeom>
        </p:spPr>
        <p:txBody>
          <a:bodyPr vert="horz" wrap="square" lIns="0" tIns="12700" rIns="0" bIns="0" rtlCol="0" anchor="b">
            <a:spAutoFit/>
          </a:bodyPr>
          <a:lstStyle>
            <a:lvl1pPr algn="ctr">
              <a:defRPr sz="9000" b="1" i="0">
                <a:solidFill>
                  <a:srgbClr val="236699"/>
                </a:solidFill>
                <a:latin typeface="Tahoma"/>
                <a:ea typeface="+mj-ea"/>
                <a:cs typeface="Tahoma"/>
              </a:defRPr>
            </a:lvl1pPr>
          </a:lstStyle>
          <a:p>
            <a:pPr marL="12700">
              <a:spcBef>
                <a:spcPts val="100"/>
              </a:spcBef>
            </a:pPr>
            <a:r>
              <a:rPr lang="en-US" kern="0" spc="-204" dirty="0"/>
              <a:t>Scru</a:t>
            </a:r>
            <a:r>
              <a:rPr lang="en-US" kern="0" spc="-325" dirty="0"/>
              <a:t>m</a:t>
            </a:r>
            <a:r>
              <a:rPr lang="en-US" kern="0" dirty="0"/>
              <a:t> </a:t>
            </a:r>
            <a:r>
              <a:rPr lang="en-US" kern="0" spc="-160" dirty="0"/>
              <a:t>fram</a:t>
            </a:r>
            <a:r>
              <a:rPr lang="en-US" kern="0" spc="-229" dirty="0"/>
              <a:t>e</a:t>
            </a:r>
            <a:r>
              <a:rPr lang="en-US" kern="0" spc="-80" dirty="0"/>
              <a:t>w</a:t>
            </a:r>
            <a:r>
              <a:rPr lang="en-US" kern="0" spc="40" dirty="0"/>
              <a:t>ork</a:t>
            </a:r>
          </a:p>
        </p:txBody>
      </p:sp>
    </p:spTree>
    <p:extLst>
      <p:ext uri="{BB962C8B-B14F-4D97-AF65-F5344CB8AC3E}">
        <p14:creationId xmlns:p14="http://schemas.microsoft.com/office/powerpoint/2010/main" val="335461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59641" y="2907709"/>
            <a:ext cx="7574346" cy="4039115"/>
          </a:xfrm>
          <a:prstGeom prst="rect">
            <a:avLst/>
          </a:prstGeom>
        </p:spPr>
      </p:pic>
      <p:sp>
        <p:nvSpPr>
          <p:cNvPr id="3" name="object 3"/>
          <p:cNvSpPr txBox="1">
            <a:spLocks noGrp="1"/>
          </p:cNvSpPr>
          <p:nvPr>
            <p:ph type="title"/>
          </p:nvPr>
        </p:nvSpPr>
        <p:spPr>
          <a:xfrm>
            <a:off x="6002039" y="367405"/>
            <a:ext cx="6283960" cy="787400"/>
          </a:xfrm>
          <a:prstGeom prst="rect">
            <a:avLst/>
          </a:prstGeom>
        </p:spPr>
        <p:txBody>
          <a:bodyPr vert="horz" wrap="square" lIns="0" tIns="12700" rIns="0" bIns="0" rtlCol="0">
            <a:spAutoFit/>
          </a:bodyPr>
          <a:lstStyle/>
          <a:p>
            <a:pPr marL="12700">
              <a:lnSpc>
                <a:spcPct val="100000"/>
              </a:lnSpc>
              <a:spcBef>
                <a:spcPts val="100"/>
              </a:spcBef>
            </a:pPr>
            <a:r>
              <a:rPr spc="509" dirty="0">
                <a:latin typeface="Trebuchet MS"/>
                <a:cs typeface="Trebuchet MS"/>
              </a:rPr>
              <a:t>S</a:t>
            </a:r>
            <a:r>
              <a:rPr spc="459" dirty="0">
                <a:latin typeface="Trebuchet MS"/>
                <a:cs typeface="Trebuchet MS"/>
              </a:rPr>
              <a:t>c</a:t>
            </a:r>
            <a:r>
              <a:rPr spc="-5" dirty="0">
                <a:latin typeface="Trebuchet MS"/>
                <a:cs typeface="Trebuchet MS"/>
              </a:rPr>
              <a:t>r</a:t>
            </a:r>
            <a:r>
              <a:rPr spc="409" dirty="0">
                <a:latin typeface="Trebuchet MS"/>
                <a:cs typeface="Trebuchet MS"/>
              </a:rPr>
              <a:t>u</a:t>
            </a:r>
            <a:r>
              <a:rPr spc="994" dirty="0">
                <a:latin typeface="Trebuchet MS"/>
                <a:cs typeface="Trebuchet MS"/>
              </a:rPr>
              <a:t>m</a:t>
            </a:r>
            <a:r>
              <a:rPr spc="-450" dirty="0">
                <a:latin typeface="Trebuchet MS"/>
                <a:cs typeface="Trebuchet MS"/>
              </a:rPr>
              <a:t> </a:t>
            </a:r>
            <a:r>
              <a:rPr spc="-25" dirty="0">
                <a:latin typeface="Trebuchet MS"/>
                <a:cs typeface="Trebuchet MS"/>
              </a:rPr>
              <a:t>i</a:t>
            </a:r>
            <a:r>
              <a:rPr spc="415" dirty="0">
                <a:latin typeface="Trebuchet MS"/>
                <a:cs typeface="Trebuchet MS"/>
              </a:rPr>
              <a:t>n</a:t>
            </a:r>
            <a:r>
              <a:rPr spc="-450" dirty="0">
                <a:latin typeface="Trebuchet MS"/>
                <a:cs typeface="Trebuchet MS"/>
              </a:rPr>
              <a:t> </a:t>
            </a:r>
            <a:r>
              <a:rPr spc="730" dirty="0">
                <a:latin typeface="Trebuchet MS"/>
                <a:cs typeface="Trebuchet MS"/>
              </a:rPr>
              <a:t>a</a:t>
            </a:r>
            <a:r>
              <a:rPr spc="-450" dirty="0">
                <a:latin typeface="Trebuchet MS"/>
                <a:cs typeface="Trebuchet MS"/>
              </a:rPr>
              <a:t> </a:t>
            </a:r>
            <a:r>
              <a:rPr spc="409" dirty="0">
                <a:latin typeface="Trebuchet MS"/>
                <a:cs typeface="Trebuchet MS"/>
              </a:rPr>
              <a:t>nu</a:t>
            </a:r>
            <a:r>
              <a:rPr spc="40" dirty="0">
                <a:latin typeface="Trebuchet MS"/>
                <a:cs typeface="Trebuchet MS"/>
              </a:rPr>
              <a:t>t</a:t>
            </a:r>
            <a:r>
              <a:rPr spc="630" dirty="0">
                <a:latin typeface="Trebuchet MS"/>
                <a:cs typeface="Trebuchet MS"/>
              </a:rPr>
              <a:t>s</a:t>
            </a:r>
            <a:r>
              <a:rPr spc="400" dirty="0">
                <a:latin typeface="Trebuchet MS"/>
                <a:cs typeface="Trebuchet MS"/>
              </a:rPr>
              <a:t>h</a:t>
            </a:r>
            <a:r>
              <a:rPr spc="200" dirty="0">
                <a:latin typeface="Trebuchet MS"/>
                <a:cs typeface="Trebuchet MS"/>
              </a:rPr>
              <a:t>e</a:t>
            </a:r>
            <a:r>
              <a:rPr spc="-5" dirty="0">
                <a:latin typeface="Trebuchet MS"/>
                <a:cs typeface="Trebuchet MS"/>
              </a:rPr>
              <a:t>l</a:t>
            </a:r>
            <a:r>
              <a:rPr dirty="0">
                <a:latin typeface="Trebuchet MS"/>
                <a:cs typeface="Trebuchet MS"/>
              </a:rPr>
              <a:t>l</a:t>
            </a:r>
          </a:p>
        </p:txBody>
      </p:sp>
      <p:sp>
        <p:nvSpPr>
          <p:cNvPr id="4" name="object 4"/>
          <p:cNvSpPr/>
          <p:nvPr/>
        </p:nvSpPr>
        <p:spPr>
          <a:xfrm>
            <a:off x="13576092" y="3288708"/>
            <a:ext cx="1767839" cy="38100"/>
          </a:xfrm>
          <a:custGeom>
            <a:avLst/>
            <a:gdLst/>
            <a:ahLst/>
            <a:cxnLst/>
            <a:rect l="l" t="t" r="r" b="b"/>
            <a:pathLst>
              <a:path w="1767840" h="38100">
                <a:moveTo>
                  <a:pt x="1767227" y="38099"/>
                </a:moveTo>
                <a:lnTo>
                  <a:pt x="0" y="38099"/>
                </a:lnTo>
                <a:lnTo>
                  <a:pt x="0" y="0"/>
                </a:lnTo>
                <a:lnTo>
                  <a:pt x="1767227" y="0"/>
                </a:lnTo>
                <a:lnTo>
                  <a:pt x="1767227" y="38099"/>
                </a:lnTo>
                <a:close/>
              </a:path>
            </a:pathLst>
          </a:custGeom>
          <a:solidFill>
            <a:srgbClr val="729CBC"/>
          </a:solidFill>
        </p:spPr>
        <p:txBody>
          <a:bodyPr wrap="square" lIns="0" tIns="0" rIns="0" bIns="0" rtlCol="0"/>
          <a:lstStyle/>
          <a:p>
            <a:endParaRPr/>
          </a:p>
        </p:txBody>
      </p:sp>
      <p:sp>
        <p:nvSpPr>
          <p:cNvPr id="5" name="object 5"/>
          <p:cNvSpPr txBox="1"/>
          <p:nvPr/>
        </p:nvSpPr>
        <p:spPr>
          <a:xfrm>
            <a:off x="8317392" y="2019724"/>
            <a:ext cx="8571230" cy="7400290"/>
          </a:xfrm>
          <a:prstGeom prst="rect">
            <a:avLst/>
          </a:prstGeom>
        </p:spPr>
        <p:txBody>
          <a:bodyPr vert="horz" wrap="square" lIns="0" tIns="12700" rIns="0" bIns="0" rtlCol="0">
            <a:spAutoFit/>
          </a:bodyPr>
          <a:lstStyle/>
          <a:p>
            <a:pPr marL="316230" indent="-304165">
              <a:lnSpc>
                <a:spcPct val="100000"/>
              </a:lnSpc>
              <a:spcBef>
                <a:spcPts val="100"/>
              </a:spcBef>
              <a:buAutoNum type="arabicPeriod"/>
              <a:tabLst>
                <a:tab pos="316865" algn="l"/>
              </a:tabLst>
            </a:pPr>
            <a:r>
              <a:rPr sz="3000" spc="70" dirty="0">
                <a:solidFill>
                  <a:srgbClr val="376080"/>
                </a:solidFill>
                <a:latin typeface="Lucida Sans Unicode"/>
                <a:cs typeface="Lucida Sans Unicode"/>
              </a:rPr>
              <a:t>Product</a:t>
            </a:r>
            <a:r>
              <a:rPr sz="3000" spc="-155" dirty="0">
                <a:solidFill>
                  <a:srgbClr val="376080"/>
                </a:solidFill>
                <a:latin typeface="Lucida Sans Unicode"/>
                <a:cs typeface="Lucida Sans Unicode"/>
              </a:rPr>
              <a:t> </a:t>
            </a:r>
            <a:r>
              <a:rPr sz="3000" spc="60" dirty="0">
                <a:solidFill>
                  <a:srgbClr val="376080"/>
                </a:solidFill>
                <a:latin typeface="Lucida Sans Unicode"/>
                <a:cs typeface="Lucida Sans Unicode"/>
              </a:rPr>
              <a:t>Owner</a:t>
            </a:r>
            <a:r>
              <a:rPr sz="3000" spc="-155" dirty="0">
                <a:solidFill>
                  <a:srgbClr val="376080"/>
                </a:solidFill>
                <a:latin typeface="Lucida Sans Unicode"/>
                <a:cs typeface="Lucida Sans Unicode"/>
              </a:rPr>
              <a:t> </a:t>
            </a:r>
            <a:r>
              <a:rPr sz="3000" spc="35" dirty="0">
                <a:solidFill>
                  <a:srgbClr val="376080"/>
                </a:solidFill>
                <a:latin typeface="Lucida Sans Unicode"/>
                <a:cs typeface="Lucida Sans Unicode"/>
              </a:rPr>
              <a:t>orders</a:t>
            </a:r>
            <a:r>
              <a:rPr sz="3000" spc="-155"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a:t>
            </a:r>
            <a:r>
              <a:rPr sz="3000" spc="-155" dirty="0">
                <a:solidFill>
                  <a:srgbClr val="376080"/>
                </a:solidFill>
                <a:latin typeface="Lucida Sans Unicode"/>
                <a:cs typeface="Lucida Sans Unicode"/>
              </a:rPr>
              <a:t> </a:t>
            </a:r>
            <a:r>
              <a:rPr sz="3000" spc="40" dirty="0">
                <a:solidFill>
                  <a:srgbClr val="376080"/>
                </a:solidFill>
                <a:latin typeface="Lucida Sans Unicode"/>
                <a:cs typeface="Lucida Sans Unicode"/>
              </a:rPr>
              <a:t>Backlog.</a:t>
            </a:r>
            <a:endParaRPr sz="3000" dirty="0">
              <a:latin typeface="Lucida Sans Unicode"/>
              <a:cs typeface="Lucida Sans Unicode"/>
            </a:endParaRPr>
          </a:p>
          <a:p>
            <a:pPr marL="12700" marR="145415">
              <a:lnSpc>
                <a:spcPct val="116700"/>
              </a:lnSpc>
              <a:spcBef>
                <a:spcPts val="2540"/>
              </a:spcBef>
              <a:buAutoNum type="arabicPeriod"/>
              <a:tabLst>
                <a:tab pos="414020" algn="l"/>
              </a:tabLst>
            </a:pPr>
            <a:r>
              <a:rPr sz="3000" spc="130" dirty="0">
                <a:solidFill>
                  <a:srgbClr val="376080"/>
                </a:solidFill>
                <a:latin typeface="Lucida Sans Unicode"/>
                <a:cs typeface="Lucida Sans Unicode"/>
              </a:rPr>
              <a:t>Scrum </a:t>
            </a:r>
            <a:r>
              <a:rPr sz="3000" spc="200" dirty="0">
                <a:solidFill>
                  <a:srgbClr val="376080"/>
                </a:solidFill>
                <a:latin typeface="Lucida Sans Unicode"/>
                <a:cs typeface="Lucida Sans Unicode"/>
              </a:rPr>
              <a:t>team </a:t>
            </a:r>
            <a:r>
              <a:rPr sz="3000" spc="105" dirty="0">
                <a:solidFill>
                  <a:srgbClr val="376080"/>
                </a:solidFill>
                <a:latin typeface="Lucida Sans Unicode"/>
                <a:cs typeface="Lucida Sans Unicode"/>
              </a:rPr>
              <a:t>chooses </a:t>
            </a:r>
            <a:r>
              <a:rPr sz="3000" spc="370" dirty="0">
                <a:solidFill>
                  <a:srgbClr val="376080"/>
                </a:solidFill>
                <a:latin typeface="Lucida Sans Unicode"/>
                <a:cs typeface="Lucida Sans Unicode"/>
              </a:rPr>
              <a:t>a</a:t>
            </a:r>
            <a:r>
              <a:rPr sz="3000" spc="370" dirty="0">
                <a:solidFill>
                  <a:srgbClr val="729CBC"/>
                </a:solidFill>
                <a:latin typeface="Lucida Sans Unicode"/>
                <a:cs typeface="Lucida Sans Unicode"/>
              </a:rPr>
              <a:t> </a:t>
            </a:r>
            <a:r>
              <a:rPr sz="3000" u="heavy" spc="10" dirty="0">
                <a:solidFill>
                  <a:srgbClr val="729CBC"/>
                </a:solidFill>
                <a:uFill>
                  <a:solidFill>
                    <a:srgbClr val="729CBC"/>
                  </a:solidFill>
                </a:uFill>
                <a:latin typeface="Lucida Sans Unicode"/>
                <a:cs typeface="Lucida Sans Unicode"/>
              </a:rPr>
              <a:t>S</a:t>
            </a:r>
            <a:r>
              <a:rPr sz="3000" spc="10" dirty="0">
                <a:solidFill>
                  <a:srgbClr val="729CBC"/>
                </a:solidFill>
                <a:latin typeface="Lucida Sans Unicode"/>
                <a:cs typeface="Lucida Sans Unicode"/>
              </a:rPr>
              <a:t>print </a:t>
            </a:r>
            <a:r>
              <a:rPr sz="3000" spc="120" dirty="0">
                <a:solidFill>
                  <a:srgbClr val="729CBC"/>
                </a:solidFill>
                <a:latin typeface="Lucida Sans Unicode"/>
                <a:cs typeface="Lucida Sans Unicode"/>
              </a:rPr>
              <a:t>Goal </a:t>
            </a:r>
            <a:r>
              <a:rPr sz="3000" spc="185" dirty="0">
                <a:solidFill>
                  <a:srgbClr val="376080"/>
                </a:solidFill>
                <a:latin typeface="Lucida Sans Unicode"/>
                <a:cs typeface="Lucida Sans Unicode"/>
              </a:rPr>
              <a:t>and </a:t>
            </a:r>
            <a:r>
              <a:rPr sz="3000" spc="190" dirty="0">
                <a:solidFill>
                  <a:srgbClr val="376080"/>
                </a:solidFill>
                <a:latin typeface="Lucida Sans Unicode"/>
                <a:cs typeface="Lucida Sans Unicode"/>
              </a:rPr>
              <a:t> </a:t>
            </a:r>
            <a:r>
              <a:rPr sz="3000" spc="40" dirty="0">
                <a:solidFill>
                  <a:srgbClr val="376080"/>
                </a:solidFill>
                <a:latin typeface="Lucida Sans Unicode"/>
                <a:cs typeface="Lucida Sans Unicode"/>
              </a:rPr>
              <a:t>tasks</a:t>
            </a:r>
            <a:r>
              <a:rPr sz="3000" spc="-160" dirty="0">
                <a:solidFill>
                  <a:srgbClr val="376080"/>
                </a:solidFill>
                <a:latin typeface="Lucida Sans Unicode"/>
                <a:cs typeface="Lucida Sans Unicode"/>
              </a:rPr>
              <a:t> </a:t>
            </a:r>
            <a:r>
              <a:rPr sz="3000" spc="35" dirty="0">
                <a:solidFill>
                  <a:srgbClr val="376080"/>
                </a:solidFill>
                <a:latin typeface="Lucida Sans Unicode"/>
                <a:cs typeface="Lucida Sans Unicode"/>
              </a:rPr>
              <a:t>from</a:t>
            </a:r>
            <a:r>
              <a:rPr sz="3000" spc="-155" dirty="0">
                <a:solidFill>
                  <a:srgbClr val="376080"/>
                </a:solidFill>
                <a:latin typeface="Lucida Sans Unicode"/>
                <a:cs typeface="Lucida Sans Unicode"/>
              </a:rPr>
              <a:t> </a:t>
            </a:r>
            <a:r>
              <a:rPr sz="3000" u="heavy" spc="70" dirty="0">
                <a:solidFill>
                  <a:srgbClr val="376080"/>
                </a:solidFill>
                <a:uFill>
                  <a:solidFill>
                    <a:srgbClr val="376080"/>
                  </a:solidFill>
                </a:uFill>
                <a:latin typeface="Lucida Sans Unicode"/>
                <a:cs typeface="Lucida Sans Unicode"/>
              </a:rPr>
              <a:t>Product</a:t>
            </a:r>
            <a:r>
              <a:rPr sz="3000" u="heavy" spc="-155" dirty="0">
                <a:solidFill>
                  <a:srgbClr val="376080"/>
                </a:solidFill>
                <a:uFill>
                  <a:solidFill>
                    <a:srgbClr val="376080"/>
                  </a:solidFill>
                </a:uFill>
                <a:latin typeface="Lucida Sans Unicode"/>
                <a:cs typeface="Lucida Sans Unicode"/>
              </a:rPr>
              <a:t> </a:t>
            </a:r>
            <a:r>
              <a:rPr sz="3000" u="heavy" spc="95" dirty="0">
                <a:solidFill>
                  <a:srgbClr val="376080"/>
                </a:solidFill>
                <a:uFill>
                  <a:solidFill>
                    <a:srgbClr val="376080"/>
                  </a:solidFill>
                </a:uFill>
                <a:latin typeface="Lucida Sans Unicode"/>
                <a:cs typeface="Lucida Sans Unicode"/>
              </a:rPr>
              <a:t>Backlo</a:t>
            </a:r>
            <a:r>
              <a:rPr sz="3000" spc="95" dirty="0">
                <a:solidFill>
                  <a:srgbClr val="376080"/>
                </a:solidFill>
                <a:latin typeface="Lucida Sans Unicode"/>
                <a:cs typeface="Lucida Sans Unicode"/>
              </a:rPr>
              <a:t>g</a:t>
            </a:r>
            <a:r>
              <a:rPr sz="3000" spc="-15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60" dirty="0">
                <a:solidFill>
                  <a:srgbClr val="376080"/>
                </a:solidFill>
                <a:latin typeface="Lucida Sans Unicode"/>
                <a:cs typeface="Lucida Sans Unicode"/>
              </a:rPr>
              <a:t> </a:t>
            </a:r>
            <a:r>
              <a:rPr sz="3000" spc="160" dirty="0">
                <a:solidFill>
                  <a:srgbClr val="376080"/>
                </a:solidFill>
                <a:latin typeface="Lucida Sans Unicode"/>
                <a:cs typeface="Lucida Sans Unicode"/>
              </a:rPr>
              <a:t>be</a:t>
            </a:r>
            <a:r>
              <a:rPr sz="3000" spc="-155" dirty="0">
                <a:solidFill>
                  <a:srgbClr val="376080"/>
                </a:solidFill>
                <a:latin typeface="Lucida Sans Unicode"/>
                <a:cs typeface="Lucida Sans Unicode"/>
              </a:rPr>
              <a:t> </a:t>
            </a:r>
            <a:r>
              <a:rPr sz="3000" spc="114" dirty="0">
                <a:solidFill>
                  <a:srgbClr val="376080"/>
                </a:solidFill>
                <a:latin typeface="Lucida Sans Unicode"/>
                <a:cs typeface="Lucida Sans Unicode"/>
              </a:rPr>
              <a:t>developed </a:t>
            </a:r>
            <a:r>
              <a:rPr sz="3000" spc="-935" dirty="0">
                <a:solidFill>
                  <a:srgbClr val="376080"/>
                </a:solidFill>
                <a:latin typeface="Lucida Sans Unicode"/>
                <a:cs typeface="Lucida Sans Unicode"/>
              </a:rPr>
              <a:t> </a:t>
            </a:r>
            <a:r>
              <a:rPr sz="3000" spc="25" dirty="0">
                <a:solidFill>
                  <a:srgbClr val="376080"/>
                </a:solidFill>
                <a:latin typeface="Lucida Sans Unicode"/>
                <a:cs typeface="Lucida Sans Unicode"/>
              </a:rPr>
              <a:t>during</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next</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in</a:t>
            </a:r>
            <a:r>
              <a:rPr sz="3000" spc="-150" dirty="0">
                <a:solidFill>
                  <a:srgbClr val="376080"/>
                </a:solidFill>
                <a:latin typeface="Lucida Sans Unicode"/>
                <a:cs typeface="Lucida Sans Unicode"/>
              </a:rPr>
              <a:t> </a:t>
            </a:r>
            <a:r>
              <a:rPr sz="3000" i="1" spc="75" dirty="0">
                <a:latin typeface="Trebuchet MS"/>
                <a:cs typeface="Trebuchet MS"/>
              </a:rPr>
              <a:t>Sprint</a:t>
            </a:r>
            <a:r>
              <a:rPr sz="3000" i="1" spc="-10" dirty="0">
                <a:latin typeface="Trebuchet MS"/>
                <a:cs typeface="Trebuchet MS"/>
              </a:rPr>
              <a:t> </a:t>
            </a:r>
            <a:r>
              <a:rPr sz="3000" i="1" spc="130" dirty="0">
                <a:latin typeface="Trebuchet MS"/>
                <a:cs typeface="Trebuchet MS"/>
              </a:rPr>
              <a:t>Planning</a:t>
            </a:r>
            <a:r>
              <a:rPr sz="3000" spc="130" dirty="0">
                <a:solidFill>
                  <a:srgbClr val="376080"/>
                </a:solidFill>
                <a:latin typeface="Lucida Sans Unicode"/>
                <a:cs typeface="Lucida Sans Unicode"/>
              </a:rPr>
              <a:t>.</a:t>
            </a:r>
            <a:endParaRPr sz="3000" dirty="0">
              <a:latin typeface="Lucida Sans Unicode"/>
              <a:cs typeface="Lucida Sans Unicode"/>
            </a:endParaRPr>
          </a:p>
          <a:p>
            <a:pPr marL="12700" marR="88265">
              <a:lnSpc>
                <a:spcPct val="116700"/>
              </a:lnSpc>
              <a:spcBef>
                <a:spcPts val="2550"/>
              </a:spcBef>
              <a:buAutoNum type="arabicPeriod"/>
              <a:tabLst>
                <a:tab pos="419100" algn="l"/>
              </a:tabLst>
            </a:pPr>
            <a:r>
              <a:rPr sz="3000" spc="130" dirty="0">
                <a:solidFill>
                  <a:srgbClr val="376080"/>
                </a:solidFill>
                <a:latin typeface="Lucida Sans Unicode"/>
                <a:cs typeface="Lucida Sans Unicode"/>
              </a:rPr>
              <a:t>Scrum</a:t>
            </a:r>
            <a:r>
              <a:rPr sz="3000" spc="-155"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50"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stakeholders</a:t>
            </a:r>
            <a:r>
              <a:rPr sz="3000" spc="-150" dirty="0">
                <a:solidFill>
                  <a:srgbClr val="376080"/>
                </a:solidFill>
                <a:latin typeface="Lucida Sans Unicode"/>
                <a:cs typeface="Lucida Sans Unicode"/>
              </a:rPr>
              <a:t> </a:t>
            </a:r>
            <a:r>
              <a:rPr sz="3000" spc="75" dirty="0">
                <a:solidFill>
                  <a:srgbClr val="376080"/>
                </a:solidFill>
                <a:latin typeface="Lucida Sans Unicode"/>
                <a:cs typeface="Lucida Sans Unicode"/>
              </a:rPr>
              <a:t>inspect</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 </a:t>
            </a:r>
            <a:r>
              <a:rPr sz="3000" spc="-935" dirty="0">
                <a:solidFill>
                  <a:srgbClr val="376080"/>
                </a:solidFill>
                <a:latin typeface="Lucida Sans Unicode"/>
                <a:cs typeface="Lucida Sans Unicode"/>
              </a:rPr>
              <a:t> </a:t>
            </a:r>
            <a:r>
              <a:rPr sz="3000" u="heavy" spc="80" dirty="0">
                <a:solidFill>
                  <a:srgbClr val="376080"/>
                </a:solidFill>
                <a:uFill>
                  <a:solidFill>
                    <a:srgbClr val="376080"/>
                  </a:solidFill>
                </a:uFill>
                <a:latin typeface="Lucida Sans Unicode"/>
                <a:cs typeface="Lucida Sans Unicode"/>
              </a:rPr>
              <a:t>increments</a:t>
            </a:r>
            <a:r>
              <a:rPr sz="3000" spc="80" dirty="0">
                <a:solidFill>
                  <a:srgbClr val="376080"/>
                </a:solidFill>
                <a:latin typeface="Lucida Sans Unicode"/>
                <a:cs typeface="Lucida Sans Unicode"/>
              </a:rPr>
              <a:t> </a:t>
            </a:r>
            <a:r>
              <a:rPr sz="3000" spc="145" dirty="0">
                <a:solidFill>
                  <a:srgbClr val="376080"/>
                </a:solidFill>
                <a:latin typeface="Lucida Sans Unicode"/>
                <a:cs typeface="Lucida Sans Unicode"/>
              </a:rPr>
              <a:t>created </a:t>
            </a:r>
            <a:r>
              <a:rPr sz="3000" spc="120" dirty="0">
                <a:solidFill>
                  <a:srgbClr val="376080"/>
                </a:solidFill>
                <a:latin typeface="Lucida Sans Unicode"/>
                <a:cs typeface="Lucida Sans Unicode"/>
              </a:rPr>
              <a:t>(</a:t>
            </a:r>
            <a:r>
              <a:rPr sz="3000" i="1" spc="120" dirty="0">
                <a:latin typeface="Trebuchet MS"/>
                <a:cs typeface="Trebuchet MS"/>
              </a:rPr>
              <a:t>Sprint </a:t>
            </a:r>
            <a:r>
              <a:rPr sz="3000" i="1" spc="170" dirty="0">
                <a:latin typeface="Trebuchet MS"/>
                <a:cs typeface="Trebuchet MS"/>
              </a:rPr>
              <a:t>Review</a:t>
            </a:r>
            <a:r>
              <a:rPr sz="3000" spc="170" dirty="0">
                <a:solidFill>
                  <a:srgbClr val="376080"/>
                </a:solidFill>
                <a:latin typeface="Lucida Sans Unicode"/>
                <a:cs typeface="Lucida Sans Unicode"/>
              </a:rPr>
              <a:t>) </a:t>
            </a:r>
            <a:r>
              <a:rPr sz="3000" spc="185" dirty="0">
                <a:solidFill>
                  <a:srgbClr val="376080"/>
                </a:solidFill>
                <a:latin typeface="Lucida Sans Unicode"/>
                <a:cs typeface="Lucida Sans Unicode"/>
              </a:rPr>
              <a:t>and </a:t>
            </a:r>
            <a:r>
              <a:rPr sz="3000" spc="190" dirty="0">
                <a:solidFill>
                  <a:srgbClr val="376080"/>
                </a:solidFill>
                <a:latin typeface="Lucida Sans Unicode"/>
                <a:cs typeface="Lucida Sans Unicode"/>
              </a:rPr>
              <a:t> </a:t>
            </a:r>
            <a:r>
              <a:rPr sz="3000" spc="85" dirty="0">
                <a:solidFill>
                  <a:srgbClr val="376080"/>
                </a:solidFill>
                <a:latin typeface="Lucida Sans Unicode"/>
                <a:cs typeface="Lucida Sans Unicode"/>
              </a:rPr>
              <a:t>determine </a:t>
            </a:r>
            <a:r>
              <a:rPr sz="3000" spc="5" dirty="0">
                <a:solidFill>
                  <a:srgbClr val="376080"/>
                </a:solidFill>
                <a:latin typeface="Lucida Sans Unicode"/>
                <a:cs typeface="Lucida Sans Unicode"/>
              </a:rPr>
              <a:t>future </a:t>
            </a:r>
            <a:r>
              <a:rPr sz="3000" spc="125" dirty="0">
                <a:solidFill>
                  <a:srgbClr val="376080"/>
                </a:solidFill>
                <a:latin typeface="Lucida Sans Unicode"/>
                <a:cs typeface="Lucida Sans Unicode"/>
              </a:rPr>
              <a:t>adaptations </a:t>
            </a:r>
            <a:r>
              <a:rPr sz="3000" spc="-50" dirty="0">
                <a:solidFill>
                  <a:srgbClr val="376080"/>
                </a:solidFill>
                <a:latin typeface="Lucida Sans Unicode"/>
                <a:cs typeface="Lucida Sans Unicode"/>
              </a:rPr>
              <a:t>for </a:t>
            </a:r>
            <a:r>
              <a:rPr sz="3000" spc="70" dirty="0">
                <a:solidFill>
                  <a:srgbClr val="376080"/>
                </a:solidFill>
                <a:latin typeface="Lucida Sans Unicode"/>
                <a:cs typeface="Lucida Sans Unicode"/>
              </a:rPr>
              <a:t>the </a:t>
            </a:r>
            <a:r>
              <a:rPr sz="3000" spc="-50" dirty="0">
                <a:solidFill>
                  <a:srgbClr val="376080"/>
                </a:solidFill>
                <a:latin typeface="Lucida Sans Unicode"/>
                <a:cs typeface="Lucida Sans Unicode"/>
              </a:rPr>
              <a:t>next </a:t>
            </a:r>
            <a:r>
              <a:rPr sz="3000" spc="-45" dirty="0">
                <a:solidFill>
                  <a:srgbClr val="376080"/>
                </a:solidFill>
                <a:latin typeface="Lucida Sans Unicode"/>
                <a:cs typeface="Lucida Sans Unicode"/>
              </a:rPr>
              <a:t> </a:t>
            </a:r>
            <a:r>
              <a:rPr sz="3000" spc="-30" dirty="0">
                <a:solidFill>
                  <a:srgbClr val="376080"/>
                </a:solidFill>
                <a:latin typeface="Lucida Sans Unicode"/>
                <a:cs typeface="Lucida Sans Unicode"/>
              </a:rPr>
              <a:t>Sprints.</a:t>
            </a:r>
            <a:endParaRPr sz="3000" dirty="0">
              <a:latin typeface="Lucida Sans Unicode"/>
              <a:cs typeface="Lucida Sans Unicode"/>
            </a:endParaRPr>
          </a:p>
          <a:p>
            <a:pPr marL="12700" marR="5080" algn="just">
              <a:lnSpc>
                <a:spcPct val="116700"/>
              </a:lnSpc>
              <a:spcBef>
                <a:spcPts val="3175"/>
              </a:spcBef>
              <a:buAutoNum type="arabicPeriod"/>
              <a:tabLst>
                <a:tab pos="434340" algn="l"/>
              </a:tabLst>
            </a:pPr>
            <a:r>
              <a:rPr sz="3000" spc="-10" dirty="0">
                <a:solidFill>
                  <a:srgbClr val="376080"/>
                </a:solidFill>
                <a:latin typeface="Lucida Sans Unicode"/>
                <a:cs typeface="Lucida Sans Unicode"/>
              </a:rPr>
              <a:t>The</a:t>
            </a:r>
            <a:r>
              <a:rPr sz="3000" spc="-160"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5"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55" dirty="0">
                <a:solidFill>
                  <a:srgbClr val="376080"/>
                </a:solidFill>
                <a:latin typeface="Lucida Sans Unicode"/>
                <a:cs typeface="Lucida Sans Unicode"/>
              </a:rPr>
              <a:t> </a:t>
            </a:r>
            <a:r>
              <a:rPr sz="3000" spc="65" dirty="0">
                <a:solidFill>
                  <a:srgbClr val="376080"/>
                </a:solidFill>
                <a:latin typeface="Lucida Sans Unicode"/>
                <a:cs typeface="Lucida Sans Unicode"/>
              </a:rPr>
              <a:t>review</a:t>
            </a:r>
            <a:r>
              <a:rPr sz="3000" spc="-160" dirty="0">
                <a:solidFill>
                  <a:srgbClr val="376080"/>
                </a:solidFill>
                <a:latin typeface="Lucida Sans Unicode"/>
                <a:cs typeface="Lucida Sans Unicode"/>
              </a:rPr>
              <a:t> </a:t>
            </a:r>
            <a:r>
              <a:rPr sz="3000" spc="-5" dirty="0">
                <a:solidFill>
                  <a:srgbClr val="376080"/>
                </a:solidFill>
                <a:latin typeface="Lucida Sans Unicode"/>
                <a:cs typeface="Lucida Sans Unicode"/>
              </a:rPr>
              <a:t>their</a:t>
            </a:r>
            <a:r>
              <a:rPr sz="3000" spc="-155" dirty="0">
                <a:solidFill>
                  <a:srgbClr val="376080"/>
                </a:solidFill>
                <a:latin typeface="Lucida Sans Unicode"/>
                <a:cs typeface="Lucida Sans Unicode"/>
              </a:rPr>
              <a:t> </a:t>
            </a:r>
            <a:r>
              <a:rPr sz="3000" spc="70" dirty="0">
                <a:solidFill>
                  <a:srgbClr val="376080"/>
                </a:solidFill>
                <a:latin typeface="Lucida Sans Unicode"/>
                <a:cs typeface="Lucida Sans Unicode"/>
              </a:rPr>
              <a:t>effectiveness </a:t>
            </a:r>
            <a:r>
              <a:rPr sz="3000" spc="-935"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50" dirty="0">
                <a:solidFill>
                  <a:srgbClr val="376080"/>
                </a:solidFill>
                <a:latin typeface="Lucida Sans Unicode"/>
                <a:cs typeface="Lucida Sans Unicode"/>
              </a:rPr>
              <a:t> </a:t>
            </a:r>
            <a:r>
              <a:rPr sz="3000" spc="55" dirty="0">
                <a:solidFill>
                  <a:srgbClr val="376080"/>
                </a:solidFill>
                <a:latin typeface="Lucida Sans Unicode"/>
                <a:cs typeface="Lucida Sans Unicode"/>
              </a:rPr>
              <a:t>quality</a:t>
            </a:r>
            <a:r>
              <a:rPr sz="3000" spc="-145" dirty="0">
                <a:solidFill>
                  <a:srgbClr val="376080"/>
                </a:solidFill>
                <a:latin typeface="Lucida Sans Unicode"/>
                <a:cs typeface="Lucida Sans Unicode"/>
              </a:rPr>
              <a:t> </a:t>
            </a:r>
            <a:r>
              <a:rPr sz="3000" spc="120" dirty="0">
                <a:solidFill>
                  <a:srgbClr val="376080"/>
                </a:solidFill>
                <a:latin typeface="Lucida Sans Unicode"/>
                <a:cs typeface="Lucida Sans Unicode"/>
              </a:rPr>
              <a:t>(</a:t>
            </a:r>
            <a:r>
              <a:rPr sz="3000" i="1" spc="120" dirty="0">
                <a:latin typeface="Trebuchet MS"/>
                <a:cs typeface="Trebuchet MS"/>
              </a:rPr>
              <a:t>Sprint</a:t>
            </a:r>
            <a:r>
              <a:rPr sz="3000" i="1" spc="-5" dirty="0">
                <a:latin typeface="Trebuchet MS"/>
                <a:cs typeface="Trebuchet MS"/>
              </a:rPr>
              <a:t> </a:t>
            </a:r>
            <a:r>
              <a:rPr sz="3000" i="1" spc="155" dirty="0">
                <a:latin typeface="Trebuchet MS"/>
                <a:cs typeface="Trebuchet MS"/>
              </a:rPr>
              <a:t>Retrospective</a:t>
            </a:r>
            <a:r>
              <a:rPr sz="3000" spc="155" dirty="0">
                <a:solidFill>
                  <a:srgbClr val="376080"/>
                </a:solidFill>
                <a:latin typeface="Lucida Sans Unicode"/>
                <a:cs typeface="Lucida Sans Unicode"/>
              </a:rPr>
              <a:t>)</a:t>
            </a:r>
            <a:r>
              <a:rPr sz="3000" spc="-150"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45" dirty="0">
                <a:solidFill>
                  <a:srgbClr val="376080"/>
                </a:solidFill>
                <a:latin typeface="Lucida Sans Unicode"/>
                <a:cs typeface="Lucida Sans Unicode"/>
              </a:rPr>
              <a:t> </a:t>
            </a:r>
            <a:r>
              <a:rPr sz="3000" spc="160" dirty="0">
                <a:solidFill>
                  <a:srgbClr val="376080"/>
                </a:solidFill>
                <a:latin typeface="Lucida Sans Unicode"/>
                <a:cs typeface="Lucida Sans Unicode"/>
              </a:rPr>
              <a:t>make </a:t>
            </a:r>
            <a:r>
              <a:rPr sz="3000" spc="-940" dirty="0">
                <a:solidFill>
                  <a:srgbClr val="376080"/>
                </a:solidFill>
                <a:latin typeface="Lucida Sans Unicode"/>
                <a:cs typeface="Lucida Sans Unicode"/>
              </a:rPr>
              <a:t> </a:t>
            </a:r>
            <a:r>
              <a:rPr sz="3000" spc="85" dirty="0">
                <a:solidFill>
                  <a:srgbClr val="376080"/>
                </a:solidFill>
                <a:latin typeface="Lucida Sans Unicode"/>
                <a:cs typeface="Lucida Sans Unicode"/>
              </a:rPr>
              <a:t>adjustments</a:t>
            </a:r>
            <a:r>
              <a:rPr sz="3000" spc="-155" dirty="0">
                <a:solidFill>
                  <a:srgbClr val="376080"/>
                </a:solidFill>
                <a:latin typeface="Lucida Sans Unicode"/>
                <a:cs typeface="Lucida Sans Unicode"/>
              </a:rPr>
              <a:t> </a:t>
            </a:r>
            <a:r>
              <a:rPr sz="3000" spc="-50" dirty="0">
                <a:solidFill>
                  <a:srgbClr val="376080"/>
                </a:solidFill>
                <a:latin typeface="Lucida Sans Unicode"/>
                <a:cs typeface="Lucida Sans Unicode"/>
              </a:rPr>
              <a:t>for</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next</a:t>
            </a:r>
            <a:r>
              <a:rPr sz="3000" spc="-150" dirty="0">
                <a:solidFill>
                  <a:srgbClr val="376080"/>
                </a:solidFill>
                <a:latin typeface="Lucida Sans Unicode"/>
                <a:cs typeface="Lucida Sans Unicode"/>
              </a:rPr>
              <a:t> </a:t>
            </a:r>
            <a:r>
              <a:rPr sz="3000" spc="-30" dirty="0">
                <a:solidFill>
                  <a:srgbClr val="376080"/>
                </a:solidFill>
                <a:latin typeface="Lucida Sans Unicode"/>
                <a:cs typeface="Lucida Sans Unicode"/>
              </a:rPr>
              <a:t>Sprints.</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90" dirty="0">
                <a:solidFill>
                  <a:srgbClr val="376080"/>
                </a:solidFill>
                <a:latin typeface="Lucida Sans Unicode"/>
                <a:cs typeface="Lucida Sans Unicode"/>
              </a:rPr>
              <a:t>process </a:t>
            </a:r>
            <a:r>
              <a:rPr sz="3000" spc="-935" dirty="0">
                <a:solidFill>
                  <a:srgbClr val="376080"/>
                </a:solidFill>
                <a:latin typeface="Lucida Sans Unicode"/>
                <a:cs typeface="Lucida Sans Unicode"/>
              </a:rPr>
              <a:t> </a:t>
            </a:r>
            <a:r>
              <a:rPr sz="3000" spc="55" dirty="0">
                <a:solidFill>
                  <a:srgbClr val="376080"/>
                </a:solidFill>
                <a:latin typeface="Lucida Sans Unicode"/>
                <a:cs typeface="Lucida Sans Unicode"/>
              </a:rPr>
              <a:t>repeats.</a:t>
            </a:r>
            <a:endParaRPr sz="3000" dirty="0">
              <a:latin typeface="Lucida Sans Unicode"/>
              <a:cs typeface="Lucida Sans Unicod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5443"/>
            <a:ext cx="18911454" cy="12001500"/>
          </a:xfrm>
          <a:prstGeom prst="rect">
            <a:avLst/>
          </a:prstGeom>
        </p:spPr>
      </p:pic>
      <p:sp>
        <p:nvSpPr>
          <p:cNvPr id="3" name="object 5">
            <a:extLst>
              <a:ext uri="{FF2B5EF4-FFF2-40B4-BE49-F238E27FC236}">
                <a16:creationId xmlns:a16="http://schemas.microsoft.com/office/drawing/2014/main" id="{8791C65C-0F06-3D47-8A7C-3FE3004EEE30}"/>
              </a:ext>
            </a:extLst>
          </p:cNvPr>
          <p:cNvSpPr txBox="1"/>
          <p:nvPr/>
        </p:nvSpPr>
        <p:spPr>
          <a:xfrm>
            <a:off x="1143000" y="4229100"/>
            <a:ext cx="16306800" cy="3935693"/>
          </a:xfrm>
          <a:prstGeom prst="rect">
            <a:avLst/>
          </a:prstGeom>
        </p:spPr>
        <p:txBody>
          <a:bodyPr vert="horz" wrap="square" lIns="0" tIns="74930" rIns="0" bIns="0" rtlCol="0">
            <a:spAutoFit/>
          </a:bodyPr>
          <a:lstStyle/>
          <a:p>
            <a:pPr marL="290195" marR="30480" indent="-240029">
              <a:spcBef>
                <a:spcPts val="590"/>
              </a:spcBef>
              <a:buClr>
                <a:srgbClr val="5F7BAE"/>
              </a:buClr>
              <a:buSzPct val="151515"/>
              <a:buChar char="•"/>
              <a:tabLst>
                <a:tab pos="290830" algn="l"/>
              </a:tabLst>
            </a:pPr>
            <a:r>
              <a:rPr sz="4000" spc="-165" dirty="0">
                <a:latin typeface="Arial MT"/>
                <a:cs typeface="Arial MT"/>
              </a:rPr>
              <a:t>Team</a:t>
            </a:r>
            <a:r>
              <a:rPr sz="4000" spc="5" dirty="0">
                <a:latin typeface="Arial MT"/>
                <a:cs typeface="Arial MT"/>
              </a:rPr>
              <a:t> </a:t>
            </a:r>
            <a:r>
              <a:rPr sz="4000" spc="-85" dirty="0">
                <a:latin typeface="Arial MT"/>
                <a:cs typeface="Arial MT"/>
              </a:rPr>
              <a:t>selects</a:t>
            </a:r>
            <a:r>
              <a:rPr sz="4000" spc="5" dirty="0">
                <a:latin typeface="Arial MT"/>
                <a:cs typeface="Arial MT"/>
              </a:rPr>
              <a:t> </a:t>
            </a:r>
            <a:r>
              <a:rPr sz="4000" spc="-65" dirty="0">
                <a:latin typeface="Arial MT"/>
                <a:cs typeface="Arial MT"/>
              </a:rPr>
              <a:t>items</a:t>
            </a:r>
            <a:r>
              <a:rPr sz="4000" spc="10" dirty="0">
                <a:latin typeface="Arial MT"/>
                <a:cs typeface="Arial MT"/>
              </a:rPr>
              <a:t> </a:t>
            </a:r>
            <a:r>
              <a:rPr sz="4000" spc="-15" dirty="0">
                <a:latin typeface="Arial MT"/>
                <a:cs typeface="Arial MT"/>
              </a:rPr>
              <a:t>from</a:t>
            </a:r>
            <a:r>
              <a:rPr sz="4000" spc="5" dirty="0">
                <a:latin typeface="Arial MT"/>
                <a:cs typeface="Arial MT"/>
              </a:rPr>
              <a:t> </a:t>
            </a:r>
            <a:r>
              <a:rPr sz="4000" spc="-35" dirty="0">
                <a:latin typeface="Arial MT"/>
                <a:cs typeface="Arial MT"/>
              </a:rPr>
              <a:t>the</a:t>
            </a:r>
            <a:r>
              <a:rPr sz="4000" spc="10" dirty="0">
                <a:latin typeface="Arial MT"/>
                <a:cs typeface="Arial MT"/>
              </a:rPr>
              <a:t> </a:t>
            </a:r>
            <a:r>
              <a:rPr sz="4000" spc="-25" dirty="0">
                <a:latin typeface="Arial MT"/>
                <a:cs typeface="Arial MT"/>
              </a:rPr>
              <a:t>product</a:t>
            </a:r>
            <a:r>
              <a:rPr sz="4000" spc="5" dirty="0">
                <a:latin typeface="Arial MT"/>
                <a:cs typeface="Arial MT"/>
              </a:rPr>
              <a:t> </a:t>
            </a:r>
            <a:r>
              <a:rPr sz="4000" spc="-90" dirty="0">
                <a:latin typeface="Arial MT"/>
                <a:cs typeface="Arial MT"/>
              </a:rPr>
              <a:t>backlog</a:t>
            </a:r>
            <a:r>
              <a:rPr sz="4000" spc="10" dirty="0">
                <a:latin typeface="Arial MT"/>
                <a:cs typeface="Arial MT"/>
              </a:rPr>
              <a:t> </a:t>
            </a:r>
            <a:r>
              <a:rPr sz="4000" spc="-60" dirty="0">
                <a:latin typeface="Arial MT"/>
                <a:cs typeface="Arial MT"/>
              </a:rPr>
              <a:t>they</a:t>
            </a:r>
            <a:r>
              <a:rPr sz="4000" spc="5" dirty="0">
                <a:latin typeface="Arial MT"/>
                <a:cs typeface="Arial MT"/>
              </a:rPr>
              <a:t> </a:t>
            </a:r>
            <a:r>
              <a:rPr sz="4000" spc="-130" dirty="0">
                <a:latin typeface="Arial MT"/>
                <a:cs typeface="Arial MT"/>
              </a:rPr>
              <a:t>can </a:t>
            </a:r>
            <a:r>
              <a:rPr sz="4000" spc="-440" dirty="0">
                <a:latin typeface="Arial MT"/>
                <a:cs typeface="Arial MT"/>
              </a:rPr>
              <a:t> </a:t>
            </a:r>
            <a:r>
              <a:rPr sz="4000" spc="-30" dirty="0">
                <a:latin typeface="Arial MT"/>
                <a:cs typeface="Arial MT"/>
              </a:rPr>
              <a:t>commit</a:t>
            </a:r>
            <a:r>
              <a:rPr sz="4000" dirty="0">
                <a:latin typeface="Arial MT"/>
                <a:cs typeface="Arial MT"/>
              </a:rPr>
              <a:t> </a:t>
            </a:r>
            <a:r>
              <a:rPr sz="4000" spc="50" dirty="0">
                <a:latin typeface="Arial MT"/>
                <a:cs typeface="Arial MT"/>
              </a:rPr>
              <a:t>to</a:t>
            </a:r>
            <a:r>
              <a:rPr sz="4000" spc="5" dirty="0">
                <a:latin typeface="Arial MT"/>
                <a:cs typeface="Arial MT"/>
              </a:rPr>
              <a:t> </a:t>
            </a:r>
            <a:r>
              <a:rPr sz="4000" spc="-60" dirty="0">
                <a:latin typeface="Arial MT"/>
                <a:cs typeface="Arial MT"/>
              </a:rPr>
              <a:t>completing</a:t>
            </a:r>
            <a:endParaRPr sz="4000" dirty="0">
              <a:latin typeface="Arial MT"/>
              <a:cs typeface="Arial MT"/>
            </a:endParaRPr>
          </a:p>
          <a:p>
            <a:pPr marL="290195" indent="-240029">
              <a:spcBef>
                <a:spcPts val="285"/>
              </a:spcBef>
              <a:buClr>
                <a:srgbClr val="5F7BAE"/>
              </a:buClr>
              <a:buSzPct val="151515"/>
              <a:buChar char="•"/>
              <a:tabLst>
                <a:tab pos="290830" algn="l"/>
              </a:tabLst>
            </a:pPr>
            <a:r>
              <a:rPr sz="4000" spc="-50" dirty="0">
                <a:latin typeface="Arial MT"/>
                <a:cs typeface="Arial MT"/>
              </a:rPr>
              <a:t>Sprint</a:t>
            </a:r>
            <a:r>
              <a:rPr sz="4000" spc="-10" dirty="0">
                <a:latin typeface="Arial MT"/>
                <a:cs typeface="Arial MT"/>
              </a:rPr>
              <a:t> </a:t>
            </a:r>
            <a:r>
              <a:rPr sz="4000" spc="-90" dirty="0">
                <a:latin typeface="Arial MT"/>
                <a:cs typeface="Arial MT"/>
              </a:rPr>
              <a:t>backlog</a:t>
            </a:r>
            <a:r>
              <a:rPr sz="4000" spc="-10" dirty="0">
                <a:latin typeface="Arial MT"/>
                <a:cs typeface="Arial MT"/>
              </a:rPr>
              <a:t> </a:t>
            </a:r>
            <a:r>
              <a:rPr sz="4000" spc="-95" dirty="0">
                <a:latin typeface="Arial MT"/>
                <a:cs typeface="Arial MT"/>
              </a:rPr>
              <a:t>is</a:t>
            </a:r>
            <a:r>
              <a:rPr sz="4000" spc="-5" dirty="0">
                <a:latin typeface="Arial MT"/>
                <a:cs typeface="Arial MT"/>
              </a:rPr>
              <a:t> </a:t>
            </a:r>
            <a:r>
              <a:rPr sz="4000" spc="-60" dirty="0">
                <a:latin typeface="Arial MT"/>
                <a:cs typeface="Arial MT"/>
              </a:rPr>
              <a:t>created</a:t>
            </a:r>
            <a:endParaRPr sz="4000" dirty="0">
              <a:latin typeface="Arial MT"/>
              <a:cs typeface="Arial MT"/>
            </a:endParaRPr>
          </a:p>
          <a:p>
            <a:pPr marL="474980" lvl="1" indent="-240029">
              <a:spcBef>
                <a:spcPts val="325"/>
              </a:spcBef>
              <a:buSzPct val="148275"/>
              <a:buChar char="•"/>
              <a:tabLst>
                <a:tab pos="474980" algn="l"/>
                <a:tab pos="475615" algn="l"/>
              </a:tabLst>
            </a:pPr>
            <a:r>
              <a:rPr sz="4000" spc="-150" dirty="0">
                <a:latin typeface="Arial MT"/>
                <a:cs typeface="Arial MT"/>
              </a:rPr>
              <a:t>Tasks</a:t>
            </a:r>
            <a:r>
              <a:rPr sz="4000" dirty="0">
                <a:latin typeface="Arial MT"/>
                <a:cs typeface="Arial MT"/>
              </a:rPr>
              <a:t> </a:t>
            </a:r>
            <a:r>
              <a:rPr sz="4000" spc="-80" dirty="0">
                <a:latin typeface="Arial MT"/>
                <a:cs typeface="Arial MT"/>
              </a:rPr>
              <a:t>are</a:t>
            </a:r>
            <a:r>
              <a:rPr sz="4000" spc="5" dirty="0">
                <a:latin typeface="Arial MT"/>
                <a:cs typeface="Arial MT"/>
              </a:rPr>
              <a:t> </a:t>
            </a:r>
            <a:r>
              <a:rPr sz="4000" spc="-45" dirty="0">
                <a:latin typeface="Arial MT"/>
                <a:cs typeface="Arial MT"/>
              </a:rPr>
              <a:t>identiﬁed</a:t>
            </a:r>
            <a:r>
              <a:rPr sz="4000" spc="5" dirty="0">
                <a:latin typeface="Arial MT"/>
                <a:cs typeface="Arial MT"/>
              </a:rPr>
              <a:t> </a:t>
            </a:r>
            <a:r>
              <a:rPr sz="4000" spc="-110" dirty="0">
                <a:latin typeface="Arial MT"/>
                <a:cs typeface="Arial MT"/>
              </a:rPr>
              <a:t>and</a:t>
            </a:r>
            <a:r>
              <a:rPr sz="4000" spc="5" dirty="0">
                <a:latin typeface="Arial MT"/>
                <a:cs typeface="Arial MT"/>
              </a:rPr>
              <a:t> </a:t>
            </a:r>
            <a:r>
              <a:rPr sz="4000" spc="-114" dirty="0">
                <a:latin typeface="Arial MT"/>
                <a:cs typeface="Arial MT"/>
              </a:rPr>
              <a:t>each</a:t>
            </a:r>
            <a:r>
              <a:rPr sz="4000" spc="5" dirty="0">
                <a:latin typeface="Arial MT"/>
                <a:cs typeface="Arial MT"/>
              </a:rPr>
              <a:t> </a:t>
            </a:r>
            <a:r>
              <a:rPr sz="4000" spc="-90" dirty="0">
                <a:latin typeface="Arial MT"/>
                <a:cs typeface="Arial MT"/>
              </a:rPr>
              <a:t>is</a:t>
            </a:r>
            <a:r>
              <a:rPr sz="4000" spc="5" dirty="0">
                <a:latin typeface="Arial MT"/>
                <a:cs typeface="Arial MT"/>
              </a:rPr>
              <a:t> </a:t>
            </a:r>
            <a:r>
              <a:rPr sz="4000" spc="-65" dirty="0">
                <a:latin typeface="Arial MT"/>
                <a:cs typeface="Arial MT"/>
              </a:rPr>
              <a:t>estimated</a:t>
            </a:r>
            <a:r>
              <a:rPr sz="4000" dirty="0">
                <a:latin typeface="Arial MT"/>
                <a:cs typeface="Arial MT"/>
              </a:rPr>
              <a:t> </a:t>
            </a:r>
            <a:r>
              <a:rPr sz="4000" spc="-60" dirty="0">
                <a:latin typeface="Arial MT"/>
                <a:cs typeface="Arial MT"/>
              </a:rPr>
              <a:t>(1-16</a:t>
            </a:r>
            <a:r>
              <a:rPr sz="4000" spc="5" dirty="0">
                <a:latin typeface="Arial MT"/>
                <a:cs typeface="Arial MT"/>
              </a:rPr>
              <a:t> </a:t>
            </a:r>
            <a:r>
              <a:rPr sz="4000" spc="-45" dirty="0">
                <a:latin typeface="Arial MT"/>
                <a:cs typeface="Arial MT"/>
              </a:rPr>
              <a:t>hours)</a:t>
            </a:r>
            <a:endParaRPr sz="4000" dirty="0">
              <a:latin typeface="Arial MT"/>
              <a:cs typeface="Arial MT"/>
            </a:endParaRPr>
          </a:p>
          <a:p>
            <a:pPr marL="474980" lvl="1" indent="-240029">
              <a:spcBef>
                <a:spcPts val="365"/>
              </a:spcBef>
              <a:buSzPct val="148275"/>
              <a:buChar char="•"/>
              <a:tabLst>
                <a:tab pos="474980" algn="l"/>
                <a:tab pos="475615" algn="l"/>
              </a:tabLst>
            </a:pPr>
            <a:r>
              <a:rPr sz="4000" spc="-35" dirty="0">
                <a:latin typeface="Arial MT"/>
                <a:cs typeface="Arial MT"/>
              </a:rPr>
              <a:t>Collaborati</a:t>
            </a:r>
            <a:r>
              <a:rPr sz="4000" spc="-70" dirty="0">
                <a:latin typeface="Arial MT"/>
                <a:cs typeface="Arial MT"/>
              </a:rPr>
              <a:t>v</a:t>
            </a:r>
            <a:r>
              <a:rPr sz="4000" spc="-80" dirty="0">
                <a:latin typeface="Arial MT"/>
                <a:cs typeface="Arial MT"/>
              </a:rPr>
              <a:t>e</a:t>
            </a:r>
            <a:r>
              <a:rPr sz="4000" spc="-50" dirty="0">
                <a:latin typeface="Arial MT"/>
                <a:cs typeface="Arial MT"/>
              </a:rPr>
              <a:t>l</a:t>
            </a:r>
            <a:r>
              <a:rPr sz="4000" spc="-210" dirty="0">
                <a:latin typeface="Arial MT"/>
                <a:cs typeface="Arial MT"/>
              </a:rPr>
              <a:t>y</a:t>
            </a:r>
            <a:r>
              <a:rPr sz="4000" spc="-85" dirty="0">
                <a:latin typeface="Arial MT"/>
                <a:cs typeface="Arial MT"/>
              </a:rPr>
              <a:t>,</a:t>
            </a:r>
            <a:r>
              <a:rPr sz="4000" spc="-145" dirty="0">
                <a:latin typeface="Arial MT"/>
                <a:cs typeface="Arial MT"/>
              </a:rPr>
              <a:t> </a:t>
            </a:r>
            <a:r>
              <a:rPr sz="4000" dirty="0">
                <a:latin typeface="Arial MT"/>
                <a:cs typeface="Arial MT"/>
              </a:rPr>
              <a:t>not </a:t>
            </a:r>
            <a:r>
              <a:rPr sz="4000" spc="-65" dirty="0">
                <a:latin typeface="Arial MT"/>
                <a:cs typeface="Arial MT"/>
              </a:rPr>
              <a:t>done</a:t>
            </a:r>
            <a:r>
              <a:rPr sz="4000" dirty="0">
                <a:latin typeface="Arial MT"/>
                <a:cs typeface="Arial MT"/>
              </a:rPr>
              <a:t> </a:t>
            </a:r>
            <a:r>
              <a:rPr sz="4000" spc="-80" dirty="0">
                <a:latin typeface="Arial MT"/>
                <a:cs typeface="Arial MT"/>
              </a:rPr>
              <a:t>alone</a:t>
            </a:r>
            <a:r>
              <a:rPr sz="4000" dirty="0">
                <a:latin typeface="Arial MT"/>
                <a:cs typeface="Arial MT"/>
              </a:rPr>
              <a:t> </a:t>
            </a:r>
            <a:r>
              <a:rPr sz="4000" spc="-95" dirty="0">
                <a:latin typeface="Arial MT"/>
                <a:cs typeface="Arial MT"/>
              </a:rPr>
              <a:t>b</a:t>
            </a:r>
            <a:r>
              <a:rPr sz="4000" spc="-90" dirty="0">
                <a:latin typeface="Arial MT"/>
                <a:cs typeface="Arial MT"/>
              </a:rPr>
              <a:t>y</a:t>
            </a:r>
            <a:r>
              <a:rPr sz="4000" dirty="0">
                <a:latin typeface="Arial MT"/>
                <a:cs typeface="Arial MT"/>
              </a:rPr>
              <a:t> </a:t>
            </a:r>
            <a:r>
              <a:rPr sz="4000" spc="-35" dirty="0">
                <a:latin typeface="Arial MT"/>
                <a:cs typeface="Arial MT"/>
              </a:rPr>
              <a:t>the</a:t>
            </a:r>
            <a:r>
              <a:rPr sz="4000" dirty="0">
                <a:latin typeface="Arial MT"/>
                <a:cs typeface="Arial MT"/>
              </a:rPr>
              <a:t> </a:t>
            </a:r>
            <a:r>
              <a:rPr sz="4000" spc="-75" dirty="0">
                <a:latin typeface="Arial MT"/>
                <a:cs typeface="Arial MT"/>
              </a:rPr>
              <a:t>ScrumMaster</a:t>
            </a:r>
            <a:endParaRPr sz="4000" dirty="0">
              <a:latin typeface="Arial MT"/>
              <a:cs typeface="Arial MT"/>
            </a:endParaRPr>
          </a:p>
          <a:p>
            <a:pPr marL="290195" indent="-240029">
              <a:spcBef>
                <a:spcPts val="270"/>
              </a:spcBef>
              <a:buClr>
                <a:srgbClr val="5F7BAE"/>
              </a:buClr>
              <a:buSzPct val="151515"/>
              <a:buChar char="•"/>
              <a:tabLst>
                <a:tab pos="290830" algn="l"/>
              </a:tabLst>
            </a:pPr>
            <a:r>
              <a:rPr sz="4000" spc="-70" dirty="0">
                <a:latin typeface="Arial MT"/>
                <a:cs typeface="Arial MT"/>
              </a:rPr>
              <a:t>High-level</a:t>
            </a:r>
            <a:r>
              <a:rPr sz="4000" spc="-5" dirty="0">
                <a:latin typeface="Arial MT"/>
                <a:cs typeface="Arial MT"/>
              </a:rPr>
              <a:t> </a:t>
            </a:r>
            <a:r>
              <a:rPr sz="4000" spc="-110" dirty="0">
                <a:latin typeface="Arial MT"/>
                <a:cs typeface="Arial MT"/>
              </a:rPr>
              <a:t>design</a:t>
            </a:r>
            <a:r>
              <a:rPr sz="4000" dirty="0">
                <a:latin typeface="Arial MT"/>
                <a:cs typeface="Arial MT"/>
              </a:rPr>
              <a:t> </a:t>
            </a:r>
            <a:r>
              <a:rPr sz="4000" spc="-95" dirty="0">
                <a:latin typeface="Arial MT"/>
                <a:cs typeface="Arial MT"/>
              </a:rPr>
              <a:t>is</a:t>
            </a:r>
            <a:r>
              <a:rPr sz="4000" spc="-5" dirty="0">
                <a:latin typeface="Arial MT"/>
                <a:cs typeface="Arial MT"/>
              </a:rPr>
              <a:t> </a:t>
            </a:r>
            <a:r>
              <a:rPr sz="4000" spc="-65" dirty="0">
                <a:latin typeface="Arial MT"/>
                <a:cs typeface="Arial MT"/>
              </a:rPr>
              <a:t>considered</a:t>
            </a:r>
            <a:endParaRPr sz="4000" dirty="0">
              <a:latin typeface="Arial MT"/>
              <a:cs typeface="Arial MT"/>
            </a:endParaRPr>
          </a:p>
        </p:txBody>
      </p:sp>
      <p:sp>
        <p:nvSpPr>
          <p:cNvPr id="7" name="object 4">
            <a:extLst>
              <a:ext uri="{FF2B5EF4-FFF2-40B4-BE49-F238E27FC236}">
                <a16:creationId xmlns:a16="http://schemas.microsoft.com/office/drawing/2014/main" id="{C0A111A7-0A97-4A9C-B281-C3FEC5A3E414}"/>
              </a:ext>
            </a:extLst>
          </p:cNvPr>
          <p:cNvSpPr txBox="1">
            <a:spLocks/>
          </p:cNvSpPr>
          <p:nvPr/>
        </p:nvSpPr>
        <p:spPr>
          <a:xfrm>
            <a:off x="713508" y="2145481"/>
            <a:ext cx="10030692" cy="1397819"/>
          </a:xfrm>
          <a:prstGeom prst="rect">
            <a:avLst/>
          </a:prstGeom>
        </p:spPr>
        <p:txBody>
          <a:bodyPr vert="horz" wrap="square" lIns="0" tIns="12700" rIns="0" bIns="0" rtlCol="0" anchor="b">
            <a:spAutoFit/>
          </a:bodyPr>
          <a:lstStyle>
            <a:lvl1pPr algn="ctr">
              <a:defRPr sz="9000" b="1" i="0">
                <a:solidFill>
                  <a:srgbClr val="236699"/>
                </a:solidFill>
                <a:latin typeface="Tahoma"/>
                <a:ea typeface="+mj-ea"/>
                <a:cs typeface="Tahoma"/>
              </a:defRPr>
            </a:lvl1pPr>
          </a:lstStyle>
          <a:p>
            <a:pPr>
              <a:spcBef>
                <a:spcPts val="100"/>
              </a:spcBef>
            </a:pPr>
            <a:r>
              <a:rPr lang="en-US" kern="0" spc="-125" dirty="0">
                <a:solidFill>
                  <a:srgbClr val="5F7BAE"/>
                </a:solidFill>
              </a:rPr>
              <a:t>Sprint</a:t>
            </a:r>
            <a:r>
              <a:rPr lang="en-US" kern="0" spc="-40" dirty="0">
                <a:solidFill>
                  <a:srgbClr val="5F7BAE"/>
                </a:solidFill>
              </a:rPr>
              <a:t> </a:t>
            </a:r>
            <a:r>
              <a:rPr lang="en-US" kern="0" spc="-215" dirty="0">
                <a:solidFill>
                  <a:srgbClr val="5F7BAE"/>
                </a:solidFill>
              </a:rPr>
              <a:t>planning</a:t>
            </a:r>
          </a:p>
        </p:txBody>
      </p:sp>
    </p:spTree>
    <p:extLst>
      <p:ext uri="{BB962C8B-B14F-4D97-AF65-F5344CB8AC3E}">
        <p14:creationId xmlns:p14="http://schemas.microsoft.com/office/powerpoint/2010/main" val="3836656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0"/>
            <a:ext cx="18911454" cy="12001500"/>
          </a:xfrm>
          <a:prstGeom prst="rect">
            <a:avLst/>
          </a:prstGeom>
        </p:spPr>
      </p:pic>
      <p:sp>
        <p:nvSpPr>
          <p:cNvPr id="3" name="TextBox 2">
            <a:extLst>
              <a:ext uri="{FF2B5EF4-FFF2-40B4-BE49-F238E27FC236}">
                <a16:creationId xmlns:a16="http://schemas.microsoft.com/office/drawing/2014/main" id="{C546BE7B-318B-B3D9-C2FF-7D72F30E3C18}"/>
              </a:ext>
            </a:extLst>
          </p:cNvPr>
          <p:cNvSpPr txBox="1"/>
          <p:nvPr/>
        </p:nvSpPr>
        <p:spPr>
          <a:xfrm rot="10800000" flipV="1">
            <a:off x="990600" y="2047099"/>
            <a:ext cx="9067800" cy="830997"/>
          </a:xfrm>
          <a:prstGeom prst="rect">
            <a:avLst/>
          </a:prstGeom>
          <a:noFill/>
        </p:spPr>
        <p:txBody>
          <a:bodyPr wrap="square">
            <a:spAutoFit/>
          </a:bodyPr>
          <a:lstStyle/>
          <a:p>
            <a:pPr marL="38100">
              <a:lnSpc>
                <a:spcPct val="100000"/>
              </a:lnSpc>
              <a:spcBef>
                <a:spcPts val="100"/>
              </a:spcBef>
            </a:pPr>
            <a:r>
              <a:rPr lang="en-US" sz="4800" spc="-114" dirty="0">
                <a:solidFill>
                  <a:srgbClr val="5F7BAE"/>
                </a:solidFill>
                <a:latin typeface="Arial MT"/>
                <a:cs typeface="Arial MT"/>
              </a:rPr>
              <a:t>Product</a:t>
            </a:r>
            <a:r>
              <a:rPr lang="en-US" sz="4800" spc="-40" dirty="0">
                <a:solidFill>
                  <a:srgbClr val="5F7BAE"/>
                </a:solidFill>
                <a:latin typeface="Arial MT"/>
                <a:cs typeface="Arial MT"/>
              </a:rPr>
              <a:t> </a:t>
            </a:r>
            <a:r>
              <a:rPr lang="en-US" sz="4800" spc="-200" dirty="0">
                <a:solidFill>
                  <a:srgbClr val="5F7BAE"/>
                </a:solidFill>
                <a:latin typeface="Arial MT"/>
                <a:cs typeface="Arial MT"/>
              </a:rPr>
              <a:t>backlog</a:t>
            </a:r>
            <a:endParaRPr lang="en-US" sz="4800" dirty="0">
              <a:latin typeface="Arial MT"/>
              <a:cs typeface="Arial MT"/>
            </a:endParaRPr>
          </a:p>
        </p:txBody>
      </p:sp>
      <p:grpSp>
        <p:nvGrpSpPr>
          <p:cNvPr id="7" name="object 34">
            <a:extLst>
              <a:ext uri="{FF2B5EF4-FFF2-40B4-BE49-F238E27FC236}">
                <a16:creationId xmlns:a16="http://schemas.microsoft.com/office/drawing/2014/main" id="{611E0A78-7423-FC1C-461C-04DB0AF69BD2}"/>
              </a:ext>
            </a:extLst>
          </p:cNvPr>
          <p:cNvGrpSpPr/>
          <p:nvPr/>
        </p:nvGrpSpPr>
        <p:grpSpPr>
          <a:xfrm>
            <a:off x="1143000" y="3314700"/>
            <a:ext cx="4343400" cy="4419600"/>
            <a:chOff x="635000" y="7226300"/>
            <a:chExt cx="2425700" cy="2082800"/>
          </a:xfrm>
        </p:grpSpPr>
        <p:pic>
          <p:nvPicPr>
            <p:cNvPr id="8" name="object 35">
              <a:extLst>
                <a:ext uri="{FF2B5EF4-FFF2-40B4-BE49-F238E27FC236}">
                  <a16:creationId xmlns:a16="http://schemas.microsoft.com/office/drawing/2014/main" id="{E1AC6541-1B42-8751-7420-11F0D686273F}"/>
                </a:ext>
              </a:extLst>
            </p:cNvPr>
            <p:cNvPicPr/>
            <p:nvPr/>
          </p:nvPicPr>
          <p:blipFill>
            <a:blip r:embed="rId3" cstate="print"/>
            <a:stretch>
              <a:fillRect/>
            </a:stretch>
          </p:blipFill>
          <p:spPr>
            <a:xfrm>
              <a:off x="635000" y="7226300"/>
              <a:ext cx="2425699" cy="1003299"/>
            </a:xfrm>
            <a:prstGeom prst="rect">
              <a:avLst/>
            </a:prstGeom>
          </p:spPr>
        </p:pic>
        <p:pic>
          <p:nvPicPr>
            <p:cNvPr id="9" name="object 36">
              <a:extLst>
                <a:ext uri="{FF2B5EF4-FFF2-40B4-BE49-F238E27FC236}">
                  <a16:creationId xmlns:a16="http://schemas.microsoft.com/office/drawing/2014/main" id="{20A88DD4-354F-0FA9-C4AA-B607BE295DE9}"/>
                </a:ext>
              </a:extLst>
            </p:cNvPr>
            <p:cNvPicPr/>
            <p:nvPr/>
          </p:nvPicPr>
          <p:blipFill>
            <a:blip r:embed="rId4" cstate="print"/>
            <a:stretch>
              <a:fillRect/>
            </a:stretch>
          </p:blipFill>
          <p:spPr>
            <a:xfrm>
              <a:off x="1244600" y="8559800"/>
              <a:ext cx="1790699" cy="749300"/>
            </a:xfrm>
            <a:prstGeom prst="rect">
              <a:avLst/>
            </a:prstGeom>
          </p:spPr>
        </p:pic>
        <p:pic>
          <p:nvPicPr>
            <p:cNvPr id="10" name="object 37">
              <a:extLst>
                <a:ext uri="{FF2B5EF4-FFF2-40B4-BE49-F238E27FC236}">
                  <a16:creationId xmlns:a16="http://schemas.microsoft.com/office/drawing/2014/main" id="{E4EBF839-3066-878F-6D04-1B43C8EC3110}"/>
                </a:ext>
              </a:extLst>
            </p:cNvPr>
            <p:cNvPicPr/>
            <p:nvPr/>
          </p:nvPicPr>
          <p:blipFill>
            <a:blip r:embed="rId5" cstate="print"/>
            <a:stretch>
              <a:fillRect/>
            </a:stretch>
          </p:blipFill>
          <p:spPr>
            <a:xfrm>
              <a:off x="1364284" y="8646160"/>
              <a:ext cx="1513916" cy="548030"/>
            </a:xfrm>
            <a:prstGeom prst="rect">
              <a:avLst/>
            </a:prstGeom>
          </p:spPr>
        </p:pic>
      </p:grpSp>
      <p:sp>
        <p:nvSpPr>
          <p:cNvPr id="12" name="TextBox 11">
            <a:extLst>
              <a:ext uri="{FF2B5EF4-FFF2-40B4-BE49-F238E27FC236}">
                <a16:creationId xmlns:a16="http://schemas.microsoft.com/office/drawing/2014/main" id="{416C62E8-D151-39B7-A618-9E2F3B49CBDA}"/>
              </a:ext>
            </a:extLst>
          </p:cNvPr>
          <p:cNvSpPr txBox="1"/>
          <p:nvPr/>
        </p:nvSpPr>
        <p:spPr>
          <a:xfrm rot="10516946" flipV="1">
            <a:off x="2890285" y="6500829"/>
            <a:ext cx="1993289" cy="579646"/>
          </a:xfrm>
          <a:prstGeom prst="rect">
            <a:avLst/>
          </a:prstGeom>
          <a:noFill/>
        </p:spPr>
        <p:txBody>
          <a:bodyPr wrap="square">
            <a:spAutoFit/>
          </a:bodyPr>
          <a:lstStyle/>
          <a:p>
            <a:pPr marL="64135" marR="55880" indent="248285">
              <a:lnSpc>
                <a:spcPts val="1889"/>
              </a:lnSpc>
              <a:spcBef>
                <a:spcPts val="265"/>
              </a:spcBef>
            </a:pPr>
            <a:r>
              <a:rPr lang="en-US" sz="1800" spc="-70" dirty="0">
                <a:solidFill>
                  <a:schemeClr val="tx1">
                    <a:lumMod val="85000"/>
                    <a:lumOff val="15000"/>
                  </a:schemeClr>
                </a:solidFill>
                <a:latin typeface="Arial MT"/>
                <a:cs typeface="Arial MT"/>
              </a:rPr>
              <a:t>This</a:t>
            </a:r>
            <a:r>
              <a:rPr lang="en-US" sz="1800" spc="-10" dirty="0">
                <a:solidFill>
                  <a:schemeClr val="tx1">
                    <a:lumMod val="85000"/>
                    <a:lumOff val="15000"/>
                  </a:schemeClr>
                </a:solidFill>
                <a:latin typeface="Arial MT"/>
                <a:cs typeface="Arial MT"/>
              </a:rPr>
              <a:t> </a:t>
            </a:r>
            <a:r>
              <a:rPr lang="en-US" sz="1800" spc="-95" dirty="0">
                <a:solidFill>
                  <a:schemeClr val="tx1">
                    <a:lumMod val="85000"/>
                    <a:lumOff val="15000"/>
                  </a:schemeClr>
                </a:solidFill>
                <a:latin typeface="Arial MT"/>
                <a:cs typeface="Arial MT"/>
              </a:rPr>
              <a:t>is</a:t>
            </a:r>
            <a:r>
              <a:rPr lang="en-US" sz="1800" spc="-5" dirty="0">
                <a:solidFill>
                  <a:schemeClr val="tx1">
                    <a:lumMod val="85000"/>
                    <a:lumOff val="15000"/>
                  </a:schemeClr>
                </a:solidFill>
                <a:latin typeface="Arial MT"/>
                <a:cs typeface="Arial MT"/>
              </a:rPr>
              <a:t> </a:t>
            </a:r>
            <a:r>
              <a:rPr lang="en-US" sz="1800" spc="-35" dirty="0">
                <a:solidFill>
                  <a:schemeClr val="tx1">
                    <a:lumMod val="85000"/>
                    <a:lumOff val="15000"/>
                  </a:schemeClr>
                </a:solidFill>
                <a:latin typeface="Arial MT"/>
                <a:cs typeface="Arial MT"/>
              </a:rPr>
              <a:t>the </a:t>
            </a:r>
            <a:r>
              <a:rPr lang="en-US" sz="1800" spc="-30" dirty="0">
                <a:solidFill>
                  <a:schemeClr val="tx1">
                    <a:lumMod val="85000"/>
                    <a:lumOff val="15000"/>
                  </a:schemeClr>
                </a:solidFill>
                <a:latin typeface="Arial MT"/>
                <a:cs typeface="Arial MT"/>
              </a:rPr>
              <a:t> </a:t>
            </a:r>
            <a:r>
              <a:rPr lang="en-US" sz="1800" spc="-25" dirty="0">
                <a:solidFill>
                  <a:schemeClr val="tx1">
                    <a:lumMod val="85000"/>
                    <a:lumOff val="15000"/>
                  </a:schemeClr>
                </a:solidFill>
                <a:latin typeface="Arial MT"/>
                <a:cs typeface="Arial MT"/>
              </a:rPr>
              <a:t>product</a:t>
            </a:r>
            <a:r>
              <a:rPr lang="en-US" sz="1800" spc="-40" dirty="0">
                <a:solidFill>
                  <a:schemeClr val="tx1">
                    <a:lumMod val="85000"/>
                    <a:lumOff val="15000"/>
                  </a:schemeClr>
                </a:solidFill>
                <a:latin typeface="Arial MT"/>
                <a:cs typeface="Arial MT"/>
              </a:rPr>
              <a:t> </a:t>
            </a:r>
            <a:r>
              <a:rPr lang="en-US" sz="1800" spc="-90" dirty="0">
                <a:solidFill>
                  <a:schemeClr val="tx1">
                    <a:lumMod val="85000"/>
                    <a:lumOff val="15000"/>
                  </a:schemeClr>
                </a:solidFill>
                <a:latin typeface="Arial MT"/>
                <a:cs typeface="Arial MT"/>
              </a:rPr>
              <a:t>backlog</a:t>
            </a:r>
            <a:endParaRPr lang="en-US" sz="1800" dirty="0">
              <a:solidFill>
                <a:schemeClr val="tx1">
                  <a:lumMod val="85000"/>
                  <a:lumOff val="15000"/>
                </a:schemeClr>
              </a:solidFill>
              <a:latin typeface="Arial MT"/>
              <a:cs typeface="Arial MT"/>
            </a:endParaRPr>
          </a:p>
        </p:txBody>
      </p:sp>
      <p:sp>
        <p:nvSpPr>
          <p:cNvPr id="14" name="TextBox 13">
            <a:extLst>
              <a:ext uri="{FF2B5EF4-FFF2-40B4-BE49-F238E27FC236}">
                <a16:creationId xmlns:a16="http://schemas.microsoft.com/office/drawing/2014/main" id="{47164179-0736-219E-5F97-27790655C739}"/>
              </a:ext>
            </a:extLst>
          </p:cNvPr>
          <p:cNvSpPr txBox="1"/>
          <p:nvPr/>
        </p:nvSpPr>
        <p:spPr>
          <a:xfrm>
            <a:off x="5907385" y="2047100"/>
            <a:ext cx="11847215" cy="7517443"/>
          </a:xfrm>
          <a:prstGeom prst="rect">
            <a:avLst/>
          </a:prstGeom>
          <a:noFill/>
        </p:spPr>
        <p:txBody>
          <a:bodyPr wrap="square">
            <a:spAutoFit/>
          </a:bodyPr>
          <a:lstStyle/>
          <a:p>
            <a:pPr marL="12065" algn="just">
              <a:spcBef>
                <a:spcPts val="345"/>
              </a:spcBef>
              <a:buClr>
                <a:srgbClr val="5F7BAE"/>
              </a:buClr>
              <a:buSzPct val="150000"/>
              <a:tabLst>
                <a:tab pos="172720" algn="l"/>
              </a:tabLst>
            </a:pPr>
            <a:r>
              <a:rPr lang="en-US" sz="4000" dirty="0">
                <a:latin typeface="Arial Black" panose="020B0A04020102020204" pitchFamily="34" charset="0"/>
              </a:rPr>
              <a:t>Business Head will prepare the Targets to be achieved during the Sprint based on Commodities with Volumes in excel file – LAURIC0524 (LAURICMMYY) and share the link with view option to all team mates during the sprint planning and this will be google share only.  Concerned team can view the file and carry the work based on this to achieve the Target.  Any modifications to this file will be carried by the Product Owner – Business Head</a:t>
            </a:r>
          </a:p>
          <a:p>
            <a:pPr marL="172085" indent="-160020">
              <a:lnSpc>
                <a:spcPct val="100000"/>
              </a:lnSpc>
              <a:spcBef>
                <a:spcPts val="345"/>
              </a:spcBef>
              <a:buClr>
                <a:srgbClr val="5F7BAE"/>
              </a:buClr>
              <a:buSzPct val="150000"/>
              <a:buChar char="•"/>
              <a:tabLst>
                <a:tab pos="172720" algn="l"/>
              </a:tabLst>
            </a:pPr>
            <a:endParaRPr lang="en-US" sz="4000" dirty="0">
              <a:latin typeface="Arial MT"/>
              <a:cs typeface="Arial MT"/>
            </a:endParaRPr>
          </a:p>
        </p:txBody>
      </p:sp>
    </p:spTree>
    <p:extLst>
      <p:ext uri="{BB962C8B-B14F-4D97-AF65-F5344CB8AC3E}">
        <p14:creationId xmlns:p14="http://schemas.microsoft.com/office/powerpoint/2010/main" val="333356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83" y="0"/>
            <a:ext cx="18911454" cy="12001500"/>
          </a:xfrm>
          <a:prstGeom prst="rect">
            <a:avLst/>
          </a:prstGeom>
        </p:spPr>
      </p:pic>
      <p:sp>
        <p:nvSpPr>
          <p:cNvPr id="2" name="object 5">
            <a:extLst>
              <a:ext uri="{FF2B5EF4-FFF2-40B4-BE49-F238E27FC236}">
                <a16:creationId xmlns:a16="http://schemas.microsoft.com/office/drawing/2014/main" id="{49687125-367E-3A5E-D41E-0EC880B46DE1}"/>
              </a:ext>
            </a:extLst>
          </p:cNvPr>
          <p:cNvSpPr txBox="1"/>
          <p:nvPr/>
        </p:nvSpPr>
        <p:spPr>
          <a:xfrm>
            <a:off x="1143000" y="3238500"/>
            <a:ext cx="13716000" cy="6081793"/>
          </a:xfrm>
          <a:prstGeom prst="rect">
            <a:avLst/>
          </a:prstGeom>
        </p:spPr>
        <p:txBody>
          <a:bodyPr vert="horz" wrap="square" lIns="0" tIns="15875" rIns="0" bIns="0" rtlCol="0">
            <a:spAutoFit/>
          </a:bodyPr>
          <a:lstStyle/>
          <a:p>
            <a:pPr marL="264795" indent="-240029">
              <a:spcBef>
                <a:spcPts val="125"/>
              </a:spcBef>
              <a:buClr>
                <a:srgbClr val="5F7BAE"/>
              </a:buClr>
              <a:buSzPct val="150000"/>
              <a:buChar char="•"/>
              <a:tabLst>
                <a:tab pos="265430" algn="l"/>
              </a:tabLst>
            </a:pPr>
            <a:r>
              <a:rPr sz="4000" spc="-75" dirty="0">
                <a:latin typeface="Arial MT"/>
                <a:cs typeface="Arial MT"/>
              </a:rPr>
              <a:t>Individuals</a:t>
            </a:r>
            <a:r>
              <a:rPr sz="4000" spc="5" dirty="0">
                <a:latin typeface="Arial MT"/>
                <a:cs typeface="Arial MT"/>
              </a:rPr>
              <a:t> </a:t>
            </a:r>
            <a:r>
              <a:rPr sz="4000" spc="-120" dirty="0">
                <a:latin typeface="Arial MT"/>
                <a:cs typeface="Arial MT"/>
              </a:rPr>
              <a:t>sign</a:t>
            </a:r>
            <a:r>
              <a:rPr sz="4000" spc="5" dirty="0">
                <a:latin typeface="Arial MT"/>
                <a:cs typeface="Arial MT"/>
              </a:rPr>
              <a:t> </a:t>
            </a:r>
            <a:r>
              <a:rPr sz="4000" spc="-85" dirty="0">
                <a:latin typeface="Arial MT"/>
                <a:cs typeface="Arial MT"/>
              </a:rPr>
              <a:t>up</a:t>
            </a:r>
            <a:r>
              <a:rPr sz="4000" spc="5" dirty="0">
                <a:latin typeface="Arial MT"/>
                <a:cs typeface="Arial MT"/>
              </a:rPr>
              <a:t> </a:t>
            </a:r>
            <a:r>
              <a:rPr sz="4000" spc="-65" dirty="0">
                <a:latin typeface="Arial MT"/>
                <a:cs typeface="Arial MT"/>
              </a:rPr>
              <a:t>f</a:t>
            </a:r>
            <a:r>
              <a:rPr sz="4000" spc="60" dirty="0">
                <a:latin typeface="Arial MT"/>
                <a:cs typeface="Arial MT"/>
              </a:rPr>
              <a:t>or</a:t>
            </a:r>
            <a:r>
              <a:rPr sz="4000" spc="5" dirty="0">
                <a:latin typeface="Arial MT"/>
                <a:cs typeface="Arial MT"/>
              </a:rPr>
              <a:t> </a:t>
            </a:r>
            <a:r>
              <a:rPr sz="4000" spc="-25" dirty="0">
                <a:latin typeface="Arial MT"/>
                <a:cs typeface="Arial MT"/>
              </a:rPr>
              <a:t>w</a:t>
            </a:r>
            <a:r>
              <a:rPr sz="4000" spc="30" dirty="0">
                <a:latin typeface="Arial MT"/>
                <a:cs typeface="Arial MT"/>
              </a:rPr>
              <a:t>ork</a:t>
            </a:r>
            <a:r>
              <a:rPr sz="4000" spc="5" dirty="0">
                <a:latin typeface="Arial MT"/>
                <a:cs typeface="Arial MT"/>
              </a:rPr>
              <a:t> </a:t>
            </a:r>
            <a:r>
              <a:rPr sz="4000" spc="-20" dirty="0">
                <a:latin typeface="Arial MT"/>
                <a:cs typeface="Arial MT"/>
              </a:rPr>
              <a:t>of</a:t>
            </a:r>
            <a:r>
              <a:rPr sz="4000" spc="5" dirty="0">
                <a:latin typeface="Arial MT"/>
                <a:cs typeface="Arial MT"/>
              </a:rPr>
              <a:t> </a:t>
            </a:r>
            <a:r>
              <a:rPr sz="4000" dirty="0">
                <a:latin typeface="Arial MT"/>
                <a:cs typeface="Arial MT"/>
              </a:rPr>
              <a:t>their</a:t>
            </a:r>
            <a:r>
              <a:rPr sz="4000" spc="5" dirty="0">
                <a:latin typeface="Arial MT"/>
                <a:cs typeface="Arial MT"/>
              </a:rPr>
              <a:t> </a:t>
            </a:r>
            <a:r>
              <a:rPr sz="4000" spc="-15" dirty="0">
                <a:latin typeface="Arial MT"/>
                <a:cs typeface="Arial MT"/>
              </a:rPr>
              <a:t>o</a:t>
            </a:r>
            <a:r>
              <a:rPr sz="4000" spc="-45" dirty="0">
                <a:latin typeface="Arial MT"/>
                <a:cs typeface="Arial MT"/>
              </a:rPr>
              <a:t>w</a:t>
            </a:r>
            <a:r>
              <a:rPr sz="4000" spc="-30" dirty="0">
                <a:latin typeface="Arial MT"/>
                <a:cs typeface="Arial MT"/>
              </a:rPr>
              <a:t>n</a:t>
            </a:r>
            <a:r>
              <a:rPr sz="4000" spc="5" dirty="0">
                <a:latin typeface="Arial MT"/>
                <a:cs typeface="Arial MT"/>
              </a:rPr>
              <a:t> </a:t>
            </a:r>
            <a:r>
              <a:rPr sz="4000" spc="-80" dirty="0">
                <a:latin typeface="Arial MT"/>
                <a:cs typeface="Arial MT"/>
              </a:rPr>
              <a:t>choosing</a:t>
            </a:r>
            <a:endParaRPr sz="4000" dirty="0">
              <a:latin typeface="Arial MT"/>
              <a:cs typeface="Arial MT"/>
            </a:endParaRPr>
          </a:p>
          <a:p>
            <a:pPr marL="449580" lvl="1" indent="-240029">
              <a:spcBef>
                <a:spcPts val="695"/>
              </a:spcBef>
              <a:buSzPct val="150000"/>
              <a:buChar char="•"/>
              <a:tabLst>
                <a:tab pos="449580" algn="l"/>
                <a:tab pos="450215" algn="l"/>
              </a:tabLst>
            </a:pPr>
            <a:r>
              <a:rPr sz="4000" spc="20" dirty="0">
                <a:latin typeface="Arial MT"/>
                <a:cs typeface="Arial MT"/>
              </a:rPr>
              <a:t>Work</a:t>
            </a:r>
            <a:r>
              <a:rPr sz="4000" spc="-10" dirty="0">
                <a:latin typeface="Arial MT"/>
                <a:cs typeface="Arial MT"/>
              </a:rPr>
              <a:t> </a:t>
            </a:r>
            <a:r>
              <a:rPr sz="4000" spc="-90" dirty="0">
                <a:latin typeface="Arial MT"/>
                <a:cs typeface="Arial MT"/>
              </a:rPr>
              <a:t>is</a:t>
            </a:r>
            <a:r>
              <a:rPr sz="4000" spc="-10" dirty="0">
                <a:latin typeface="Arial MT"/>
                <a:cs typeface="Arial MT"/>
              </a:rPr>
              <a:t> </a:t>
            </a:r>
            <a:r>
              <a:rPr sz="4000" spc="-75" dirty="0">
                <a:latin typeface="Arial MT"/>
                <a:cs typeface="Arial MT"/>
              </a:rPr>
              <a:t>never</a:t>
            </a:r>
            <a:r>
              <a:rPr sz="4000" spc="-10" dirty="0">
                <a:latin typeface="Arial MT"/>
                <a:cs typeface="Arial MT"/>
              </a:rPr>
              <a:t> </a:t>
            </a:r>
            <a:r>
              <a:rPr sz="4000" spc="-125" dirty="0">
                <a:latin typeface="Arial MT"/>
                <a:cs typeface="Arial MT"/>
              </a:rPr>
              <a:t>assigned</a:t>
            </a:r>
            <a:endParaRPr sz="4000" dirty="0">
              <a:latin typeface="Arial MT"/>
              <a:cs typeface="Arial MT"/>
            </a:endParaRPr>
          </a:p>
          <a:p>
            <a:pPr marL="264795" indent="-240029">
              <a:spcBef>
                <a:spcPts val="645"/>
              </a:spcBef>
              <a:buClr>
                <a:srgbClr val="5F7BAE"/>
              </a:buClr>
              <a:buSzPct val="150000"/>
              <a:buChar char="•"/>
              <a:tabLst>
                <a:tab pos="265430" algn="l"/>
              </a:tabLst>
            </a:pPr>
            <a:r>
              <a:rPr sz="4000" spc="-85" dirty="0">
                <a:latin typeface="Arial MT"/>
                <a:cs typeface="Arial MT"/>
              </a:rPr>
              <a:t>Estimated</a:t>
            </a:r>
            <a:r>
              <a:rPr sz="4000" dirty="0">
                <a:latin typeface="Arial MT"/>
                <a:cs typeface="Arial MT"/>
              </a:rPr>
              <a:t> </a:t>
            </a:r>
            <a:r>
              <a:rPr sz="4000" spc="20" dirty="0">
                <a:latin typeface="Arial MT"/>
                <a:cs typeface="Arial MT"/>
              </a:rPr>
              <a:t>work</a:t>
            </a:r>
            <a:r>
              <a:rPr sz="4000" dirty="0">
                <a:latin typeface="Arial MT"/>
                <a:cs typeface="Arial MT"/>
              </a:rPr>
              <a:t> </a:t>
            </a:r>
            <a:r>
              <a:rPr sz="4000" spc="-80" dirty="0">
                <a:latin typeface="Arial MT"/>
                <a:cs typeface="Arial MT"/>
              </a:rPr>
              <a:t>remaining</a:t>
            </a:r>
            <a:r>
              <a:rPr sz="4000" spc="5" dirty="0">
                <a:latin typeface="Arial MT"/>
                <a:cs typeface="Arial MT"/>
              </a:rPr>
              <a:t> </a:t>
            </a:r>
            <a:r>
              <a:rPr sz="4000" spc="-100" dirty="0">
                <a:latin typeface="Arial MT"/>
                <a:cs typeface="Arial MT"/>
              </a:rPr>
              <a:t>is</a:t>
            </a:r>
            <a:r>
              <a:rPr sz="4000" dirty="0">
                <a:latin typeface="Arial MT"/>
                <a:cs typeface="Arial MT"/>
              </a:rPr>
              <a:t> </a:t>
            </a:r>
            <a:r>
              <a:rPr sz="4000" spc="-75" dirty="0">
                <a:latin typeface="Arial MT"/>
                <a:cs typeface="Arial MT"/>
              </a:rPr>
              <a:t>updated</a:t>
            </a:r>
            <a:r>
              <a:rPr sz="4000" dirty="0">
                <a:latin typeface="Arial MT"/>
                <a:cs typeface="Arial MT"/>
              </a:rPr>
              <a:t> </a:t>
            </a:r>
            <a:r>
              <a:rPr sz="4000" spc="-80" dirty="0">
                <a:latin typeface="Arial MT"/>
                <a:cs typeface="Arial MT"/>
              </a:rPr>
              <a:t>daily</a:t>
            </a:r>
            <a:endParaRPr sz="4000" dirty="0">
              <a:latin typeface="Arial MT"/>
              <a:cs typeface="Arial MT"/>
            </a:endParaRPr>
          </a:p>
          <a:p>
            <a:pPr marL="264795" marR="366395" indent="-240029">
              <a:spcBef>
                <a:spcPts val="805"/>
              </a:spcBef>
              <a:buClr>
                <a:srgbClr val="5F7BAE"/>
              </a:buClr>
              <a:buSzPct val="150000"/>
              <a:buChar char="•"/>
              <a:tabLst>
                <a:tab pos="265430" algn="l"/>
              </a:tabLst>
            </a:pPr>
            <a:r>
              <a:rPr sz="4000" spc="-40" dirty="0">
                <a:latin typeface="Arial MT"/>
                <a:cs typeface="Arial MT"/>
              </a:rPr>
              <a:t>A</a:t>
            </a:r>
            <a:r>
              <a:rPr sz="4000" spc="-65" dirty="0">
                <a:latin typeface="Arial MT"/>
                <a:cs typeface="Arial MT"/>
              </a:rPr>
              <a:t>n</a:t>
            </a:r>
            <a:r>
              <a:rPr sz="4000" spc="-95" dirty="0">
                <a:latin typeface="Arial MT"/>
                <a:cs typeface="Arial MT"/>
              </a:rPr>
              <a:t>y</a:t>
            </a:r>
            <a:r>
              <a:rPr sz="4000" spc="5" dirty="0">
                <a:latin typeface="Arial MT"/>
                <a:cs typeface="Arial MT"/>
              </a:rPr>
              <a:t> </a:t>
            </a:r>
            <a:r>
              <a:rPr sz="4000" spc="-80" dirty="0">
                <a:latin typeface="Arial MT"/>
                <a:cs typeface="Arial MT"/>
              </a:rPr>
              <a:t>team</a:t>
            </a:r>
            <a:r>
              <a:rPr sz="4000" spc="5" dirty="0">
                <a:latin typeface="Arial MT"/>
                <a:cs typeface="Arial MT"/>
              </a:rPr>
              <a:t> </a:t>
            </a:r>
            <a:r>
              <a:rPr sz="4000" spc="-65" dirty="0">
                <a:latin typeface="Arial MT"/>
                <a:cs typeface="Arial MT"/>
              </a:rPr>
              <a:t>member</a:t>
            </a:r>
            <a:r>
              <a:rPr sz="4000" spc="5" dirty="0">
                <a:latin typeface="Arial MT"/>
                <a:cs typeface="Arial MT"/>
              </a:rPr>
              <a:t> </a:t>
            </a:r>
            <a:r>
              <a:rPr sz="4000" spc="-130" dirty="0">
                <a:latin typeface="Arial MT"/>
                <a:cs typeface="Arial MT"/>
              </a:rPr>
              <a:t>can</a:t>
            </a:r>
            <a:r>
              <a:rPr sz="4000" spc="5" dirty="0">
                <a:latin typeface="Arial MT"/>
                <a:cs typeface="Arial MT"/>
              </a:rPr>
              <a:t> </a:t>
            </a:r>
            <a:r>
              <a:rPr sz="4000" spc="-140" dirty="0">
                <a:latin typeface="Arial MT"/>
                <a:cs typeface="Arial MT"/>
              </a:rPr>
              <a:t>a</a:t>
            </a:r>
            <a:r>
              <a:rPr sz="4000" spc="-160" dirty="0">
                <a:latin typeface="Arial MT"/>
                <a:cs typeface="Arial MT"/>
              </a:rPr>
              <a:t>d</a:t>
            </a:r>
            <a:r>
              <a:rPr sz="4000" spc="-80" dirty="0">
                <a:latin typeface="Arial MT"/>
                <a:cs typeface="Arial MT"/>
              </a:rPr>
              <a:t>d,</a:t>
            </a:r>
            <a:r>
              <a:rPr sz="4000" spc="-165" dirty="0">
                <a:latin typeface="Arial MT"/>
                <a:cs typeface="Arial MT"/>
              </a:rPr>
              <a:t> </a:t>
            </a:r>
            <a:r>
              <a:rPr sz="4000" spc="-55" dirty="0">
                <a:latin typeface="Arial MT"/>
                <a:cs typeface="Arial MT"/>
              </a:rPr>
              <a:t>delete</a:t>
            </a:r>
            <a:r>
              <a:rPr sz="4000" spc="5" dirty="0">
                <a:latin typeface="Arial MT"/>
                <a:cs typeface="Arial MT"/>
              </a:rPr>
              <a:t> </a:t>
            </a:r>
            <a:r>
              <a:rPr sz="4000" spc="60" dirty="0">
                <a:latin typeface="Arial MT"/>
                <a:cs typeface="Arial MT"/>
              </a:rPr>
              <a:t>or</a:t>
            </a:r>
            <a:r>
              <a:rPr sz="4000" spc="5" dirty="0">
                <a:latin typeface="Arial MT"/>
                <a:cs typeface="Arial MT"/>
              </a:rPr>
              <a:t> </a:t>
            </a:r>
            <a:r>
              <a:rPr sz="4000" spc="-135" dirty="0">
                <a:latin typeface="Arial MT"/>
                <a:cs typeface="Arial MT"/>
              </a:rPr>
              <a:t>change</a:t>
            </a:r>
            <a:r>
              <a:rPr sz="4000" spc="5" dirty="0">
                <a:latin typeface="Arial MT"/>
                <a:cs typeface="Arial MT"/>
              </a:rPr>
              <a:t> </a:t>
            </a:r>
            <a:r>
              <a:rPr sz="4000" spc="-30" dirty="0">
                <a:latin typeface="Arial MT"/>
                <a:cs typeface="Arial MT"/>
              </a:rPr>
              <a:t>the  </a:t>
            </a:r>
            <a:r>
              <a:rPr sz="4000" spc="-25" dirty="0">
                <a:latin typeface="Arial MT"/>
                <a:cs typeface="Arial MT"/>
              </a:rPr>
              <a:t>sprint</a:t>
            </a:r>
            <a:r>
              <a:rPr sz="4000" dirty="0">
                <a:latin typeface="Arial MT"/>
                <a:cs typeface="Arial MT"/>
              </a:rPr>
              <a:t> </a:t>
            </a:r>
            <a:r>
              <a:rPr sz="4000" spc="-90" dirty="0">
                <a:latin typeface="Arial MT"/>
                <a:cs typeface="Arial MT"/>
              </a:rPr>
              <a:t>backlog</a:t>
            </a:r>
            <a:endParaRPr sz="4000" dirty="0">
              <a:latin typeface="Arial MT"/>
              <a:cs typeface="Arial MT"/>
            </a:endParaRPr>
          </a:p>
          <a:p>
            <a:pPr marL="264795" indent="-240029">
              <a:spcBef>
                <a:spcPts val="610"/>
              </a:spcBef>
              <a:buClr>
                <a:srgbClr val="5F7BAE"/>
              </a:buClr>
              <a:buSzPct val="150000"/>
              <a:buChar char="•"/>
              <a:tabLst>
                <a:tab pos="265430" algn="l"/>
              </a:tabLst>
            </a:pPr>
            <a:r>
              <a:rPr sz="4000" spc="30" dirty="0">
                <a:latin typeface="Arial MT"/>
                <a:cs typeface="Arial MT"/>
              </a:rPr>
              <a:t>Work</a:t>
            </a:r>
            <a:r>
              <a:rPr sz="4000" spc="-5" dirty="0">
                <a:latin typeface="Arial MT"/>
                <a:cs typeface="Arial MT"/>
              </a:rPr>
              <a:t> </a:t>
            </a:r>
            <a:r>
              <a:rPr sz="4000" spc="20" dirty="0">
                <a:latin typeface="Arial MT"/>
                <a:cs typeface="Arial MT"/>
              </a:rPr>
              <a:t>for</a:t>
            </a:r>
            <a:r>
              <a:rPr sz="4000" dirty="0">
                <a:latin typeface="Arial MT"/>
                <a:cs typeface="Arial MT"/>
              </a:rPr>
              <a:t> </a:t>
            </a:r>
            <a:r>
              <a:rPr sz="4000" spc="-35" dirty="0">
                <a:latin typeface="Arial MT"/>
                <a:cs typeface="Arial MT"/>
              </a:rPr>
              <a:t>the</a:t>
            </a:r>
            <a:r>
              <a:rPr sz="4000" spc="-5" dirty="0">
                <a:latin typeface="Arial MT"/>
                <a:cs typeface="Arial MT"/>
              </a:rPr>
              <a:t> </a:t>
            </a:r>
            <a:r>
              <a:rPr sz="4000" spc="-25" dirty="0">
                <a:latin typeface="Arial MT"/>
                <a:cs typeface="Arial MT"/>
              </a:rPr>
              <a:t>sprint</a:t>
            </a:r>
            <a:r>
              <a:rPr sz="4000" dirty="0">
                <a:latin typeface="Arial MT"/>
                <a:cs typeface="Arial MT"/>
              </a:rPr>
              <a:t> </a:t>
            </a:r>
            <a:r>
              <a:rPr sz="4000" spc="-105" dirty="0">
                <a:latin typeface="Arial MT"/>
                <a:cs typeface="Arial MT"/>
              </a:rPr>
              <a:t>emerges</a:t>
            </a:r>
            <a:endParaRPr sz="4000" dirty="0">
              <a:latin typeface="Arial MT"/>
              <a:cs typeface="Arial MT"/>
            </a:endParaRPr>
          </a:p>
          <a:p>
            <a:pPr marL="264795" marR="17780" indent="-240029">
              <a:spcBef>
                <a:spcPts val="805"/>
              </a:spcBef>
              <a:buClr>
                <a:srgbClr val="5F7BAE"/>
              </a:buClr>
              <a:buSzPct val="150000"/>
              <a:buChar char="•"/>
              <a:tabLst>
                <a:tab pos="265430" algn="l"/>
              </a:tabLst>
            </a:pPr>
            <a:r>
              <a:rPr sz="4000" spc="-45" dirty="0">
                <a:latin typeface="Arial MT"/>
                <a:cs typeface="Arial MT"/>
              </a:rPr>
              <a:t>If</a:t>
            </a:r>
            <a:r>
              <a:rPr sz="4000" spc="5" dirty="0">
                <a:latin typeface="Arial MT"/>
                <a:cs typeface="Arial MT"/>
              </a:rPr>
              <a:t> </a:t>
            </a:r>
            <a:r>
              <a:rPr sz="4000" spc="20" dirty="0">
                <a:latin typeface="Arial MT"/>
                <a:cs typeface="Arial MT"/>
              </a:rPr>
              <a:t>work</a:t>
            </a:r>
            <a:r>
              <a:rPr sz="4000" spc="5" dirty="0">
                <a:latin typeface="Arial MT"/>
                <a:cs typeface="Arial MT"/>
              </a:rPr>
              <a:t> </a:t>
            </a:r>
            <a:r>
              <a:rPr sz="4000" spc="-100" dirty="0">
                <a:latin typeface="Arial MT"/>
                <a:cs typeface="Arial MT"/>
              </a:rPr>
              <a:t>is</a:t>
            </a:r>
            <a:r>
              <a:rPr sz="4000" spc="5" dirty="0">
                <a:latin typeface="Arial MT"/>
                <a:cs typeface="Arial MT"/>
              </a:rPr>
              <a:t> </a:t>
            </a:r>
            <a:r>
              <a:rPr sz="4000" spc="-95" dirty="0">
                <a:latin typeface="Arial MT"/>
                <a:cs typeface="Arial MT"/>
              </a:rPr>
              <a:t>unclear,</a:t>
            </a:r>
            <a:r>
              <a:rPr sz="4000" spc="-170" dirty="0">
                <a:latin typeface="Arial MT"/>
                <a:cs typeface="Arial MT"/>
              </a:rPr>
              <a:t> </a:t>
            </a:r>
            <a:r>
              <a:rPr sz="4000" spc="-75" dirty="0">
                <a:latin typeface="Arial MT"/>
                <a:cs typeface="Arial MT"/>
              </a:rPr>
              <a:t>deﬁne</a:t>
            </a:r>
            <a:r>
              <a:rPr sz="4000" spc="5" dirty="0">
                <a:latin typeface="Arial MT"/>
                <a:cs typeface="Arial MT"/>
              </a:rPr>
              <a:t> </a:t>
            </a:r>
            <a:r>
              <a:rPr sz="4000" spc="-210" dirty="0">
                <a:latin typeface="Arial MT"/>
                <a:cs typeface="Arial MT"/>
              </a:rPr>
              <a:t>a</a:t>
            </a:r>
            <a:r>
              <a:rPr sz="4000" spc="10" dirty="0">
                <a:latin typeface="Arial MT"/>
                <a:cs typeface="Arial MT"/>
              </a:rPr>
              <a:t> </a:t>
            </a:r>
            <a:r>
              <a:rPr sz="4000" spc="-25" dirty="0">
                <a:latin typeface="Arial MT"/>
                <a:cs typeface="Arial MT"/>
              </a:rPr>
              <a:t>sprint</a:t>
            </a:r>
            <a:r>
              <a:rPr sz="4000" spc="5" dirty="0">
                <a:latin typeface="Arial MT"/>
                <a:cs typeface="Arial MT"/>
              </a:rPr>
              <a:t> </a:t>
            </a:r>
            <a:r>
              <a:rPr sz="4000" spc="-90" dirty="0">
                <a:latin typeface="Arial MT"/>
                <a:cs typeface="Arial MT"/>
              </a:rPr>
              <a:t>backlog</a:t>
            </a:r>
            <a:r>
              <a:rPr sz="4000" spc="5" dirty="0">
                <a:latin typeface="Arial MT"/>
                <a:cs typeface="Arial MT"/>
              </a:rPr>
              <a:t> </a:t>
            </a:r>
            <a:r>
              <a:rPr sz="4000" spc="-30" dirty="0">
                <a:latin typeface="Arial MT"/>
                <a:cs typeface="Arial MT"/>
              </a:rPr>
              <a:t>item</a:t>
            </a:r>
            <a:r>
              <a:rPr sz="4000" spc="5" dirty="0">
                <a:latin typeface="Arial MT"/>
                <a:cs typeface="Arial MT"/>
              </a:rPr>
              <a:t> </a:t>
            </a:r>
            <a:r>
              <a:rPr sz="4000" dirty="0">
                <a:latin typeface="Arial MT"/>
                <a:cs typeface="Arial MT"/>
              </a:rPr>
              <a:t>with</a:t>
            </a:r>
            <a:r>
              <a:rPr sz="4000" spc="5" dirty="0">
                <a:latin typeface="Arial MT"/>
                <a:cs typeface="Arial MT"/>
              </a:rPr>
              <a:t> </a:t>
            </a:r>
            <a:r>
              <a:rPr sz="4000" spc="-210" dirty="0">
                <a:latin typeface="Arial MT"/>
                <a:cs typeface="Arial MT"/>
              </a:rPr>
              <a:t>a </a:t>
            </a:r>
            <a:r>
              <a:rPr sz="4000" spc="-455" dirty="0">
                <a:latin typeface="Arial MT"/>
                <a:cs typeface="Arial MT"/>
              </a:rPr>
              <a:t> </a:t>
            </a:r>
            <a:r>
              <a:rPr sz="4000" spc="-55" dirty="0">
                <a:latin typeface="Arial MT"/>
                <a:cs typeface="Arial MT"/>
              </a:rPr>
              <a:t>larger</a:t>
            </a:r>
            <a:r>
              <a:rPr sz="4000" spc="5" dirty="0">
                <a:latin typeface="Arial MT"/>
                <a:cs typeface="Arial MT"/>
              </a:rPr>
              <a:t> </a:t>
            </a:r>
            <a:r>
              <a:rPr sz="4000" spc="-60" dirty="0">
                <a:latin typeface="Arial MT"/>
                <a:cs typeface="Arial MT"/>
              </a:rPr>
              <a:t>amount</a:t>
            </a:r>
            <a:r>
              <a:rPr sz="4000" spc="5" dirty="0">
                <a:latin typeface="Arial MT"/>
                <a:cs typeface="Arial MT"/>
              </a:rPr>
              <a:t> </a:t>
            </a:r>
            <a:r>
              <a:rPr sz="4000" spc="-20" dirty="0">
                <a:latin typeface="Arial MT"/>
                <a:cs typeface="Arial MT"/>
              </a:rPr>
              <a:t>of</a:t>
            </a:r>
            <a:r>
              <a:rPr sz="4000" spc="5" dirty="0">
                <a:latin typeface="Arial MT"/>
                <a:cs typeface="Arial MT"/>
              </a:rPr>
              <a:t> </a:t>
            </a:r>
            <a:r>
              <a:rPr sz="4000" spc="-30" dirty="0">
                <a:latin typeface="Arial MT"/>
                <a:cs typeface="Arial MT"/>
              </a:rPr>
              <a:t>time</a:t>
            </a:r>
            <a:r>
              <a:rPr sz="4000" spc="5" dirty="0">
                <a:latin typeface="Arial MT"/>
                <a:cs typeface="Arial MT"/>
              </a:rPr>
              <a:t> </a:t>
            </a:r>
            <a:r>
              <a:rPr sz="4000" spc="-120" dirty="0">
                <a:latin typeface="Arial MT"/>
                <a:cs typeface="Arial MT"/>
              </a:rPr>
              <a:t>and</a:t>
            </a:r>
            <a:r>
              <a:rPr sz="4000" spc="5" dirty="0">
                <a:latin typeface="Arial MT"/>
                <a:cs typeface="Arial MT"/>
              </a:rPr>
              <a:t> </a:t>
            </a:r>
            <a:r>
              <a:rPr sz="4000" spc="-75" dirty="0">
                <a:latin typeface="Arial MT"/>
                <a:cs typeface="Arial MT"/>
              </a:rPr>
              <a:t>break</a:t>
            </a:r>
            <a:r>
              <a:rPr sz="4000" spc="5" dirty="0">
                <a:latin typeface="Arial MT"/>
                <a:cs typeface="Arial MT"/>
              </a:rPr>
              <a:t> </a:t>
            </a:r>
            <a:r>
              <a:rPr sz="4000" spc="45" dirty="0">
                <a:latin typeface="Arial MT"/>
                <a:cs typeface="Arial MT"/>
              </a:rPr>
              <a:t>it</a:t>
            </a:r>
            <a:r>
              <a:rPr sz="4000" spc="5" dirty="0">
                <a:latin typeface="Arial MT"/>
                <a:cs typeface="Arial MT"/>
              </a:rPr>
              <a:t> </a:t>
            </a:r>
            <a:r>
              <a:rPr sz="4000" spc="-40" dirty="0">
                <a:latin typeface="Arial MT"/>
                <a:cs typeface="Arial MT"/>
              </a:rPr>
              <a:t>down</a:t>
            </a:r>
            <a:r>
              <a:rPr sz="4000" spc="5" dirty="0">
                <a:latin typeface="Arial MT"/>
                <a:cs typeface="Arial MT"/>
              </a:rPr>
              <a:t> </a:t>
            </a:r>
            <a:r>
              <a:rPr sz="4000" spc="-30" dirty="0">
                <a:latin typeface="Arial MT"/>
                <a:cs typeface="Arial MT"/>
              </a:rPr>
              <a:t>later</a:t>
            </a:r>
            <a:endParaRPr sz="4000" dirty="0">
              <a:latin typeface="Arial MT"/>
              <a:cs typeface="Arial MT"/>
            </a:endParaRPr>
          </a:p>
          <a:p>
            <a:pPr marL="264795" indent="-240029">
              <a:spcBef>
                <a:spcPts val="610"/>
              </a:spcBef>
              <a:buClr>
                <a:srgbClr val="5F7BAE"/>
              </a:buClr>
              <a:buSzPct val="150000"/>
              <a:buChar char="•"/>
              <a:tabLst>
                <a:tab pos="265430" algn="l"/>
              </a:tabLst>
            </a:pPr>
            <a:r>
              <a:rPr sz="4000" spc="-65" dirty="0">
                <a:latin typeface="Arial MT"/>
                <a:cs typeface="Arial MT"/>
              </a:rPr>
              <a:t>Update</a:t>
            </a:r>
            <a:r>
              <a:rPr sz="4000" spc="5" dirty="0">
                <a:latin typeface="Arial MT"/>
                <a:cs typeface="Arial MT"/>
              </a:rPr>
              <a:t> </a:t>
            </a:r>
            <a:r>
              <a:rPr sz="4000" spc="-25" dirty="0">
                <a:latin typeface="Arial MT"/>
                <a:cs typeface="Arial MT"/>
              </a:rPr>
              <a:t>w</a:t>
            </a:r>
            <a:r>
              <a:rPr sz="4000" spc="30" dirty="0">
                <a:latin typeface="Arial MT"/>
                <a:cs typeface="Arial MT"/>
              </a:rPr>
              <a:t>ork</a:t>
            </a:r>
            <a:r>
              <a:rPr sz="4000" spc="5" dirty="0">
                <a:latin typeface="Arial MT"/>
                <a:cs typeface="Arial MT"/>
              </a:rPr>
              <a:t> </a:t>
            </a:r>
            <a:r>
              <a:rPr sz="4000" spc="80" dirty="0">
                <a:latin typeface="Arial MT"/>
                <a:cs typeface="Arial MT"/>
              </a:rPr>
              <a:t>r</a:t>
            </a:r>
            <a:r>
              <a:rPr sz="4000" spc="-100" dirty="0">
                <a:latin typeface="Arial MT"/>
                <a:cs typeface="Arial MT"/>
              </a:rPr>
              <a:t>emaining</a:t>
            </a:r>
            <a:r>
              <a:rPr sz="4000" spc="5" dirty="0">
                <a:latin typeface="Arial MT"/>
                <a:cs typeface="Arial MT"/>
              </a:rPr>
              <a:t> </a:t>
            </a:r>
            <a:r>
              <a:rPr sz="4000" spc="-200" dirty="0">
                <a:latin typeface="Arial MT"/>
                <a:cs typeface="Arial MT"/>
              </a:rPr>
              <a:t>as</a:t>
            </a:r>
            <a:r>
              <a:rPr sz="4000" spc="5" dirty="0">
                <a:latin typeface="Arial MT"/>
                <a:cs typeface="Arial MT"/>
              </a:rPr>
              <a:t> </a:t>
            </a:r>
            <a:r>
              <a:rPr sz="4000" spc="15" dirty="0">
                <a:latin typeface="Arial MT"/>
                <a:cs typeface="Arial MT"/>
              </a:rPr>
              <a:t>mo</a:t>
            </a:r>
            <a:r>
              <a:rPr sz="4000" spc="-30" dirty="0">
                <a:latin typeface="Arial MT"/>
                <a:cs typeface="Arial MT"/>
              </a:rPr>
              <a:t>r</a:t>
            </a:r>
            <a:r>
              <a:rPr sz="4000" spc="-120" dirty="0">
                <a:latin typeface="Arial MT"/>
                <a:cs typeface="Arial MT"/>
              </a:rPr>
              <a:t>e</a:t>
            </a:r>
            <a:r>
              <a:rPr sz="4000" spc="5" dirty="0">
                <a:latin typeface="Arial MT"/>
                <a:cs typeface="Arial MT"/>
              </a:rPr>
              <a:t> </a:t>
            </a:r>
            <a:r>
              <a:rPr sz="4000" spc="-100" dirty="0">
                <a:latin typeface="Arial MT"/>
                <a:cs typeface="Arial MT"/>
              </a:rPr>
              <a:t>becomes</a:t>
            </a:r>
            <a:r>
              <a:rPr sz="4000" spc="5" dirty="0">
                <a:latin typeface="Arial MT"/>
                <a:cs typeface="Arial MT"/>
              </a:rPr>
              <a:t> </a:t>
            </a:r>
            <a:r>
              <a:rPr sz="4000" spc="-35" dirty="0">
                <a:latin typeface="Arial MT"/>
                <a:cs typeface="Arial MT"/>
              </a:rPr>
              <a:t>kn</a:t>
            </a:r>
            <a:r>
              <a:rPr sz="4000" spc="-55" dirty="0">
                <a:latin typeface="Arial MT"/>
                <a:cs typeface="Arial MT"/>
              </a:rPr>
              <a:t>o</a:t>
            </a:r>
            <a:r>
              <a:rPr sz="4000" spc="-40" dirty="0">
                <a:latin typeface="Arial MT"/>
                <a:cs typeface="Arial MT"/>
              </a:rPr>
              <a:t>wn</a:t>
            </a:r>
            <a:endParaRPr sz="4000" dirty="0">
              <a:latin typeface="Arial MT"/>
              <a:cs typeface="Arial MT"/>
            </a:endParaRPr>
          </a:p>
        </p:txBody>
      </p:sp>
      <p:sp>
        <p:nvSpPr>
          <p:cNvPr id="3" name="object 4">
            <a:extLst>
              <a:ext uri="{FF2B5EF4-FFF2-40B4-BE49-F238E27FC236}">
                <a16:creationId xmlns:a16="http://schemas.microsoft.com/office/drawing/2014/main" id="{11DEA620-6158-BDF5-B306-8EA9B8F49A5B}"/>
              </a:ext>
            </a:extLst>
          </p:cNvPr>
          <p:cNvSpPr txBox="1">
            <a:spLocks/>
          </p:cNvSpPr>
          <p:nvPr/>
        </p:nvSpPr>
        <p:spPr>
          <a:xfrm rot="10800000" flipV="1">
            <a:off x="685800" y="1725011"/>
            <a:ext cx="13944600" cy="751488"/>
          </a:xfrm>
          <a:prstGeom prst="rect">
            <a:avLst/>
          </a:prstGeom>
        </p:spPr>
        <p:txBody>
          <a:bodyPr vert="horz" wrap="square" lIns="0" tIns="12700" rIns="0" bIns="0" rtlCol="0" anchor="b">
            <a:spAutoFit/>
          </a:bodyPr>
          <a:lstStyle>
            <a:lvl1pPr algn="ctr">
              <a:defRPr sz="9000" b="1" i="0">
                <a:solidFill>
                  <a:srgbClr val="236699"/>
                </a:solidFill>
                <a:latin typeface="Tahoma"/>
                <a:ea typeface="+mj-ea"/>
                <a:cs typeface="Tahoma"/>
              </a:defRPr>
            </a:lvl1pPr>
          </a:lstStyle>
          <a:p>
            <a:pPr marL="12700">
              <a:spcBef>
                <a:spcPts val="100"/>
              </a:spcBef>
            </a:pPr>
            <a:r>
              <a:rPr lang="en-US" sz="4800" kern="0" spc="-330" dirty="0">
                <a:solidFill>
                  <a:srgbClr val="5F7BAE"/>
                </a:solidFill>
              </a:rPr>
              <a:t>Managin</a:t>
            </a:r>
            <a:r>
              <a:rPr lang="en-US" sz="4800" kern="0" spc="-300" dirty="0">
                <a:solidFill>
                  <a:srgbClr val="5F7BAE"/>
                </a:solidFill>
              </a:rPr>
              <a:t>g</a:t>
            </a:r>
            <a:r>
              <a:rPr lang="en-US" sz="4800" kern="0" spc="-70" dirty="0">
                <a:solidFill>
                  <a:srgbClr val="5F7BAE"/>
                </a:solidFill>
              </a:rPr>
              <a:t> </a:t>
            </a:r>
            <a:r>
              <a:rPr lang="en-US" sz="4800" kern="0" spc="-114" dirty="0">
                <a:solidFill>
                  <a:srgbClr val="5F7BAE"/>
                </a:solidFill>
              </a:rPr>
              <a:t>th</a:t>
            </a:r>
            <a:r>
              <a:rPr lang="en-US" sz="4800" kern="0" spc="-110" dirty="0">
                <a:solidFill>
                  <a:srgbClr val="5F7BAE"/>
                </a:solidFill>
              </a:rPr>
              <a:t>e</a:t>
            </a:r>
            <a:r>
              <a:rPr lang="en-US" sz="4800" kern="0" spc="-70" dirty="0">
                <a:solidFill>
                  <a:srgbClr val="5F7BAE"/>
                </a:solidFill>
              </a:rPr>
              <a:t> </a:t>
            </a:r>
            <a:r>
              <a:rPr lang="en-US" sz="4800" kern="0" spc="-105" dirty="0">
                <a:solidFill>
                  <a:srgbClr val="5F7BAE"/>
                </a:solidFill>
              </a:rPr>
              <a:t>sprin</a:t>
            </a:r>
            <a:r>
              <a:rPr lang="en-US" sz="4800" kern="0" spc="-45" dirty="0">
                <a:solidFill>
                  <a:srgbClr val="5F7BAE"/>
                </a:solidFill>
              </a:rPr>
              <a:t>t</a:t>
            </a:r>
            <a:r>
              <a:rPr lang="en-US" sz="4800" kern="0" spc="-70" dirty="0">
                <a:solidFill>
                  <a:srgbClr val="5F7BAE"/>
                </a:solidFill>
              </a:rPr>
              <a:t> </a:t>
            </a:r>
            <a:r>
              <a:rPr lang="en-US" sz="4800" kern="0" spc="-235" dirty="0">
                <a:solidFill>
                  <a:srgbClr val="5F7BAE"/>
                </a:solidFill>
              </a:rPr>
              <a:t>backlog</a:t>
            </a:r>
          </a:p>
        </p:txBody>
      </p:sp>
    </p:spTree>
    <p:extLst>
      <p:ext uri="{BB962C8B-B14F-4D97-AF65-F5344CB8AC3E}">
        <p14:creationId xmlns:p14="http://schemas.microsoft.com/office/powerpoint/2010/main" val="775748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
            <a:ext cx="18911454" cy="12001500"/>
          </a:xfrm>
          <a:prstGeom prst="rect">
            <a:avLst/>
          </a:prstGeom>
        </p:spPr>
      </p:pic>
      <p:sp>
        <p:nvSpPr>
          <p:cNvPr id="11" name="object 24">
            <a:extLst>
              <a:ext uri="{FF2B5EF4-FFF2-40B4-BE49-F238E27FC236}">
                <a16:creationId xmlns:a16="http://schemas.microsoft.com/office/drawing/2014/main" id="{1713C65B-328C-EBF9-D478-31F102871EC9}"/>
              </a:ext>
            </a:extLst>
          </p:cNvPr>
          <p:cNvSpPr txBox="1"/>
          <p:nvPr/>
        </p:nvSpPr>
        <p:spPr>
          <a:xfrm>
            <a:off x="1371600" y="1704996"/>
            <a:ext cx="13053292" cy="7119898"/>
          </a:xfrm>
          <a:prstGeom prst="rect">
            <a:avLst/>
          </a:prstGeom>
        </p:spPr>
        <p:txBody>
          <a:bodyPr vert="horz" wrap="square" lIns="0" tIns="193040" rIns="0" bIns="0" rtlCol="0">
            <a:spAutoFit/>
          </a:bodyPr>
          <a:lstStyle/>
          <a:p>
            <a:pPr marL="50800">
              <a:lnSpc>
                <a:spcPct val="100000"/>
              </a:lnSpc>
              <a:spcBef>
                <a:spcPts val="1520"/>
              </a:spcBef>
            </a:pPr>
            <a:r>
              <a:rPr sz="4000" spc="-160" dirty="0">
                <a:solidFill>
                  <a:srgbClr val="5F7BAE"/>
                </a:solidFill>
                <a:latin typeface="Arial MT"/>
                <a:cs typeface="Arial MT"/>
              </a:rPr>
              <a:t>The</a:t>
            </a:r>
            <a:r>
              <a:rPr sz="4000" spc="-30" dirty="0">
                <a:solidFill>
                  <a:srgbClr val="5F7BAE"/>
                </a:solidFill>
                <a:latin typeface="Arial MT"/>
                <a:cs typeface="Arial MT"/>
              </a:rPr>
              <a:t> </a:t>
            </a:r>
            <a:r>
              <a:rPr sz="4000" spc="-175" dirty="0">
                <a:solidFill>
                  <a:srgbClr val="5F7BAE"/>
                </a:solidFill>
                <a:latin typeface="Arial MT"/>
                <a:cs typeface="Arial MT"/>
              </a:rPr>
              <a:t>daily</a:t>
            </a:r>
            <a:r>
              <a:rPr sz="4000" spc="-30" dirty="0">
                <a:solidFill>
                  <a:srgbClr val="5F7BAE"/>
                </a:solidFill>
                <a:latin typeface="Arial MT"/>
                <a:cs typeface="Arial MT"/>
              </a:rPr>
              <a:t> </a:t>
            </a:r>
            <a:r>
              <a:rPr sz="4000" spc="-160" dirty="0">
                <a:solidFill>
                  <a:srgbClr val="5F7BAE"/>
                </a:solidFill>
                <a:latin typeface="Arial MT"/>
                <a:cs typeface="Arial MT"/>
              </a:rPr>
              <a:t>scrum</a:t>
            </a:r>
            <a:endParaRPr sz="4000" dirty="0">
              <a:latin typeface="Arial MT"/>
              <a:cs typeface="Arial MT"/>
            </a:endParaRPr>
          </a:p>
          <a:p>
            <a:pPr marL="427355" indent="-240665">
              <a:spcBef>
                <a:spcPts val="2160"/>
              </a:spcBef>
              <a:buClr>
                <a:srgbClr val="5F7BAE"/>
              </a:buClr>
              <a:buSzPct val="148717"/>
              <a:buChar char="•"/>
              <a:tabLst>
                <a:tab pos="427990" algn="l"/>
              </a:tabLst>
            </a:pPr>
            <a:r>
              <a:rPr sz="4000" spc="-114" dirty="0">
                <a:latin typeface="Arial MT"/>
                <a:cs typeface="Arial MT"/>
              </a:rPr>
              <a:t>Parameters</a:t>
            </a:r>
            <a:endParaRPr sz="4000" dirty="0">
              <a:latin typeface="Arial MT"/>
              <a:cs typeface="Arial MT"/>
            </a:endParaRPr>
          </a:p>
          <a:p>
            <a:pPr marL="612140" lvl="1" indent="-240029">
              <a:spcBef>
                <a:spcPts val="500"/>
              </a:spcBef>
              <a:buSzPct val="150000"/>
              <a:buChar char="•"/>
              <a:tabLst>
                <a:tab pos="612775" algn="l"/>
              </a:tabLst>
            </a:pPr>
            <a:r>
              <a:rPr sz="4000" spc="-55" dirty="0">
                <a:latin typeface="Arial MT"/>
                <a:cs typeface="Arial MT"/>
              </a:rPr>
              <a:t>Daily</a:t>
            </a:r>
            <a:endParaRPr sz="4000" dirty="0">
              <a:latin typeface="Arial MT"/>
              <a:cs typeface="Arial MT"/>
            </a:endParaRPr>
          </a:p>
          <a:p>
            <a:pPr marL="612140" lvl="1" indent="-240029">
              <a:spcBef>
                <a:spcPts val="495"/>
              </a:spcBef>
              <a:buSzPct val="150000"/>
              <a:buChar char="•"/>
              <a:tabLst>
                <a:tab pos="612775" algn="l"/>
              </a:tabLst>
            </a:pPr>
            <a:r>
              <a:rPr sz="4000" spc="-65" dirty="0">
                <a:latin typeface="Arial MT"/>
                <a:cs typeface="Arial MT"/>
              </a:rPr>
              <a:t>15-minutes</a:t>
            </a:r>
            <a:endParaRPr sz="4000" dirty="0">
              <a:latin typeface="Arial MT"/>
              <a:cs typeface="Arial MT"/>
            </a:endParaRPr>
          </a:p>
          <a:p>
            <a:pPr marL="612140" lvl="1" indent="-240029">
              <a:spcBef>
                <a:spcPts val="495"/>
              </a:spcBef>
              <a:buSzPct val="150000"/>
              <a:buChar char="•"/>
              <a:tabLst>
                <a:tab pos="612775" algn="l"/>
              </a:tabLst>
            </a:pPr>
            <a:r>
              <a:rPr sz="4000" spc="-100" dirty="0">
                <a:latin typeface="Arial MT"/>
                <a:cs typeface="Arial MT"/>
              </a:rPr>
              <a:t>Stand-up</a:t>
            </a:r>
            <a:endParaRPr sz="4000" dirty="0">
              <a:latin typeface="Arial MT"/>
              <a:cs typeface="Arial MT"/>
            </a:endParaRPr>
          </a:p>
          <a:p>
            <a:pPr marL="427355" indent="-240665">
              <a:spcBef>
                <a:spcPts val="515"/>
              </a:spcBef>
              <a:buClr>
                <a:srgbClr val="5F7BAE"/>
              </a:buClr>
              <a:buSzPct val="148717"/>
              <a:buChar char="•"/>
              <a:tabLst>
                <a:tab pos="427990" algn="l"/>
              </a:tabLst>
            </a:pPr>
            <a:r>
              <a:rPr sz="4000" spc="65" dirty="0">
                <a:latin typeface="Arial MT"/>
                <a:cs typeface="Arial MT"/>
              </a:rPr>
              <a:t>Not</a:t>
            </a:r>
            <a:r>
              <a:rPr sz="4000" spc="-20" dirty="0">
                <a:latin typeface="Arial MT"/>
                <a:cs typeface="Arial MT"/>
              </a:rPr>
              <a:t> </a:t>
            </a:r>
            <a:r>
              <a:rPr sz="4000" spc="10" dirty="0">
                <a:latin typeface="Arial MT"/>
                <a:cs typeface="Arial MT"/>
              </a:rPr>
              <a:t>for</a:t>
            </a:r>
            <a:r>
              <a:rPr sz="4000" spc="-20" dirty="0">
                <a:latin typeface="Arial MT"/>
                <a:cs typeface="Arial MT"/>
              </a:rPr>
              <a:t> </a:t>
            </a:r>
            <a:r>
              <a:rPr sz="4000" spc="-70" dirty="0">
                <a:latin typeface="Arial MT"/>
                <a:cs typeface="Arial MT"/>
              </a:rPr>
              <a:t>problem</a:t>
            </a:r>
            <a:r>
              <a:rPr sz="4000" spc="-20" dirty="0">
                <a:latin typeface="Arial MT"/>
                <a:cs typeface="Arial MT"/>
              </a:rPr>
              <a:t> </a:t>
            </a:r>
            <a:r>
              <a:rPr sz="4000" spc="-110" dirty="0">
                <a:latin typeface="Arial MT"/>
                <a:cs typeface="Arial MT"/>
              </a:rPr>
              <a:t>solving</a:t>
            </a:r>
            <a:endParaRPr sz="4000" dirty="0">
              <a:latin typeface="Arial MT"/>
              <a:cs typeface="Arial MT"/>
            </a:endParaRPr>
          </a:p>
          <a:p>
            <a:pPr marL="612140" lvl="1" indent="-240029">
              <a:spcBef>
                <a:spcPts val="500"/>
              </a:spcBef>
              <a:buSzPct val="150000"/>
              <a:buChar char="•"/>
              <a:tabLst>
                <a:tab pos="612775" algn="l"/>
              </a:tabLst>
            </a:pPr>
            <a:r>
              <a:rPr sz="4000" dirty="0">
                <a:latin typeface="Arial MT"/>
                <a:cs typeface="Arial MT"/>
              </a:rPr>
              <a:t>Whole</a:t>
            </a:r>
            <a:r>
              <a:rPr sz="4000" spc="-15" dirty="0">
                <a:latin typeface="Arial MT"/>
                <a:cs typeface="Arial MT"/>
              </a:rPr>
              <a:t> </a:t>
            </a:r>
            <a:r>
              <a:rPr sz="4000" spc="5" dirty="0">
                <a:latin typeface="Arial MT"/>
                <a:cs typeface="Arial MT"/>
              </a:rPr>
              <a:t>world</a:t>
            </a:r>
            <a:r>
              <a:rPr sz="4000" spc="-15" dirty="0">
                <a:latin typeface="Arial MT"/>
                <a:cs typeface="Arial MT"/>
              </a:rPr>
              <a:t> </a:t>
            </a:r>
            <a:r>
              <a:rPr sz="4000" spc="-100" dirty="0">
                <a:latin typeface="Arial MT"/>
                <a:cs typeface="Arial MT"/>
              </a:rPr>
              <a:t>is</a:t>
            </a:r>
            <a:r>
              <a:rPr sz="4000" spc="-10" dirty="0">
                <a:latin typeface="Arial MT"/>
                <a:cs typeface="Arial MT"/>
              </a:rPr>
              <a:t> </a:t>
            </a:r>
            <a:r>
              <a:rPr sz="4000" spc="-45" dirty="0">
                <a:latin typeface="Arial MT"/>
                <a:cs typeface="Arial MT"/>
              </a:rPr>
              <a:t>invited</a:t>
            </a:r>
            <a:endParaRPr sz="4000" dirty="0">
              <a:latin typeface="Arial MT"/>
              <a:cs typeface="Arial MT"/>
            </a:endParaRPr>
          </a:p>
          <a:p>
            <a:pPr marL="612140" marR="30480" lvl="1" indent="-240029">
              <a:spcBef>
                <a:spcPts val="810"/>
              </a:spcBef>
              <a:buSzPct val="150000"/>
              <a:buChar char="•"/>
              <a:tabLst>
                <a:tab pos="612775" algn="l"/>
              </a:tabLst>
            </a:pPr>
            <a:r>
              <a:rPr sz="4000" spc="-30" dirty="0">
                <a:latin typeface="Arial MT"/>
                <a:cs typeface="Arial MT"/>
              </a:rPr>
              <a:t>Only </a:t>
            </a:r>
            <a:r>
              <a:rPr sz="4000" spc="-80" dirty="0">
                <a:latin typeface="Arial MT"/>
                <a:cs typeface="Arial MT"/>
              </a:rPr>
              <a:t>team </a:t>
            </a:r>
            <a:r>
              <a:rPr sz="4000" spc="-85" dirty="0">
                <a:latin typeface="Arial MT"/>
                <a:cs typeface="Arial MT"/>
              </a:rPr>
              <a:t>members, </a:t>
            </a:r>
            <a:r>
              <a:rPr sz="4000" spc="-95" dirty="0">
                <a:latin typeface="Arial MT"/>
                <a:cs typeface="Arial MT"/>
              </a:rPr>
              <a:t>ScrumMaster, </a:t>
            </a:r>
            <a:r>
              <a:rPr sz="4000" spc="-25" dirty="0">
                <a:latin typeface="Arial MT"/>
                <a:cs typeface="Arial MT"/>
              </a:rPr>
              <a:t>product </a:t>
            </a:r>
            <a:r>
              <a:rPr sz="4000" spc="-459" dirty="0">
                <a:latin typeface="Arial MT"/>
                <a:cs typeface="Arial MT"/>
              </a:rPr>
              <a:t> </a:t>
            </a:r>
            <a:r>
              <a:rPr sz="4000" spc="-15" dirty="0">
                <a:latin typeface="Arial MT"/>
                <a:cs typeface="Arial MT"/>
              </a:rPr>
              <a:t>o</a:t>
            </a:r>
            <a:r>
              <a:rPr sz="4000" spc="-70" dirty="0">
                <a:latin typeface="Arial MT"/>
                <a:cs typeface="Arial MT"/>
              </a:rPr>
              <a:t>wne</a:t>
            </a:r>
            <a:r>
              <a:rPr sz="4000" spc="-60" dirty="0">
                <a:latin typeface="Arial MT"/>
                <a:cs typeface="Arial MT"/>
              </a:rPr>
              <a:t>r</a:t>
            </a:r>
            <a:r>
              <a:rPr sz="4000" spc="-95" dirty="0">
                <a:latin typeface="Arial MT"/>
                <a:cs typeface="Arial MT"/>
              </a:rPr>
              <a:t>,</a:t>
            </a:r>
            <a:r>
              <a:rPr sz="4000" spc="-170" dirty="0">
                <a:latin typeface="Arial MT"/>
                <a:cs typeface="Arial MT"/>
              </a:rPr>
              <a:t> </a:t>
            </a:r>
            <a:r>
              <a:rPr sz="4000" spc="-130" dirty="0">
                <a:latin typeface="Arial MT"/>
                <a:cs typeface="Arial MT"/>
              </a:rPr>
              <a:t>can</a:t>
            </a:r>
            <a:r>
              <a:rPr sz="4000" spc="5" dirty="0">
                <a:latin typeface="Arial MT"/>
                <a:cs typeface="Arial MT"/>
              </a:rPr>
              <a:t> </a:t>
            </a:r>
            <a:r>
              <a:rPr sz="4000" spc="-35" dirty="0">
                <a:latin typeface="Arial MT"/>
                <a:cs typeface="Arial MT"/>
              </a:rPr>
              <a:t>talk</a:t>
            </a:r>
            <a:endParaRPr sz="4000" dirty="0">
              <a:latin typeface="Arial MT"/>
              <a:cs typeface="Arial MT"/>
            </a:endParaRPr>
          </a:p>
          <a:p>
            <a:pPr marL="427355" indent="-240665">
              <a:spcBef>
                <a:spcPts val="505"/>
              </a:spcBef>
              <a:buClr>
                <a:srgbClr val="5F7BAE"/>
              </a:buClr>
              <a:buSzPct val="148717"/>
              <a:buChar char="•"/>
              <a:tabLst>
                <a:tab pos="427990" algn="l"/>
              </a:tabLst>
            </a:pPr>
            <a:r>
              <a:rPr sz="4000" spc="-100" dirty="0">
                <a:latin typeface="Arial MT"/>
                <a:cs typeface="Arial MT"/>
              </a:rPr>
              <a:t>Helps</a:t>
            </a:r>
            <a:r>
              <a:rPr sz="4000" spc="-5" dirty="0">
                <a:latin typeface="Arial MT"/>
                <a:cs typeface="Arial MT"/>
              </a:rPr>
              <a:t> </a:t>
            </a:r>
            <a:r>
              <a:rPr sz="4000" spc="-125" dirty="0">
                <a:latin typeface="Arial MT"/>
                <a:cs typeface="Arial MT"/>
              </a:rPr>
              <a:t>avoid</a:t>
            </a:r>
            <a:r>
              <a:rPr sz="4000" dirty="0">
                <a:latin typeface="Arial MT"/>
                <a:cs typeface="Arial MT"/>
              </a:rPr>
              <a:t> </a:t>
            </a:r>
            <a:r>
              <a:rPr sz="4000" spc="-15" dirty="0">
                <a:latin typeface="Arial MT"/>
                <a:cs typeface="Arial MT"/>
              </a:rPr>
              <a:t>other</a:t>
            </a:r>
            <a:r>
              <a:rPr sz="4000" spc="-5" dirty="0">
                <a:latin typeface="Arial MT"/>
                <a:cs typeface="Arial MT"/>
              </a:rPr>
              <a:t> </a:t>
            </a:r>
            <a:r>
              <a:rPr sz="4000" spc="-135" dirty="0">
                <a:latin typeface="Arial MT"/>
                <a:cs typeface="Arial MT"/>
              </a:rPr>
              <a:t>unnecessary</a:t>
            </a:r>
            <a:r>
              <a:rPr sz="4000" dirty="0">
                <a:latin typeface="Arial MT"/>
                <a:cs typeface="Arial MT"/>
              </a:rPr>
              <a:t> </a:t>
            </a:r>
            <a:r>
              <a:rPr sz="4000" spc="-120" dirty="0">
                <a:latin typeface="Arial MT"/>
                <a:cs typeface="Arial MT"/>
              </a:rPr>
              <a:t>meetings</a:t>
            </a:r>
            <a:endParaRPr sz="4000" dirty="0">
              <a:latin typeface="Arial MT"/>
              <a:cs typeface="Arial MT"/>
            </a:endParaRPr>
          </a:p>
        </p:txBody>
      </p:sp>
    </p:spTree>
    <p:extLst>
      <p:ext uri="{BB962C8B-B14F-4D97-AF65-F5344CB8AC3E}">
        <p14:creationId xmlns:p14="http://schemas.microsoft.com/office/powerpoint/2010/main" val="2227000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66700"/>
            <a:ext cx="19391745" cy="12306300"/>
          </a:xfrm>
          <a:prstGeom prst="rect">
            <a:avLst/>
          </a:prstGeom>
        </p:spPr>
      </p:pic>
      <p:sp>
        <p:nvSpPr>
          <p:cNvPr id="11" name="object 34">
            <a:extLst>
              <a:ext uri="{FF2B5EF4-FFF2-40B4-BE49-F238E27FC236}">
                <a16:creationId xmlns:a16="http://schemas.microsoft.com/office/drawing/2014/main" id="{71831B88-5171-58D7-3A8E-E0FF7DAC1B82}"/>
              </a:ext>
            </a:extLst>
          </p:cNvPr>
          <p:cNvSpPr txBox="1"/>
          <p:nvPr/>
        </p:nvSpPr>
        <p:spPr>
          <a:xfrm>
            <a:off x="1752600" y="3673234"/>
            <a:ext cx="12420600" cy="4846711"/>
          </a:xfrm>
          <a:prstGeom prst="rect">
            <a:avLst/>
          </a:prstGeom>
        </p:spPr>
        <p:txBody>
          <a:bodyPr vert="horz" wrap="square" lIns="0" tIns="82550" rIns="0" bIns="0" rtlCol="0">
            <a:spAutoFit/>
          </a:bodyPr>
          <a:lstStyle/>
          <a:p>
            <a:pPr marL="277495" marR="17780" indent="-240029">
              <a:lnSpc>
                <a:spcPct val="76100"/>
              </a:lnSpc>
              <a:spcBef>
                <a:spcPts val="650"/>
              </a:spcBef>
              <a:buClr>
                <a:srgbClr val="5F7BAE"/>
              </a:buClr>
              <a:buSzPct val="148717"/>
              <a:buFontTx/>
              <a:buChar char="•"/>
              <a:tabLst>
                <a:tab pos="278130" algn="l"/>
              </a:tabLst>
            </a:pPr>
            <a:r>
              <a:rPr lang="en-US" sz="4000" spc="-315" dirty="0">
                <a:latin typeface="Arial MT"/>
                <a:cs typeface="Arial MT"/>
              </a:rPr>
              <a:t>T</a:t>
            </a:r>
            <a:r>
              <a:rPr lang="en-US" sz="4000" spc="-180" dirty="0">
                <a:latin typeface="Arial MT"/>
                <a:cs typeface="Arial MT"/>
              </a:rPr>
              <a:t>eam</a:t>
            </a:r>
            <a:r>
              <a:rPr lang="en-US" sz="4000" spc="-5" dirty="0">
                <a:latin typeface="Arial MT"/>
                <a:cs typeface="Arial MT"/>
              </a:rPr>
              <a:t> </a:t>
            </a:r>
            <a:r>
              <a:rPr lang="en-US" sz="4000" dirty="0">
                <a:latin typeface="Arial MT"/>
                <a:cs typeface="Arial MT"/>
              </a:rPr>
              <a:t>p</a:t>
            </a:r>
            <a:r>
              <a:rPr lang="en-US" sz="4000" spc="-40" dirty="0">
                <a:latin typeface="Arial MT"/>
                <a:cs typeface="Arial MT"/>
              </a:rPr>
              <a:t>r</a:t>
            </a:r>
            <a:r>
              <a:rPr lang="en-US" sz="4000" spc="-130" dirty="0">
                <a:latin typeface="Arial MT"/>
                <a:cs typeface="Arial MT"/>
              </a:rPr>
              <a:t>esents</a:t>
            </a:r>
            <a:r>
              <a:rPr lang="en-US" sz="4000" spc="-5" dirty="0">
                <a:latin typeface="Arial MT"/>
                <a:cs typeface="Arial MT"/>
              </a:rPr>
              <a:t> </a:t>
            </a:r>
            <a:r>
              <a:rPr lang="en-US" sz="4000" spc="-85" dirty="0">
                <a:latin typeface="Arial MT"/>
                <a:cs typeface="Arial MT"/>
              </a:rPr>
              <a:t>wha</a:t>
            </a:r>
            <a:r>
              <a:rPr lang="en-US" sz="4000" spc="-40" dirty="0">
                <a:latin typeface="Arial MT"/>
                <a:cs typeface="Arial MT"/>
              </a:rPr>
              <a:t>t</a:t>
            </a:r>
            <a:r>
              <a:rPr lang="en-US" sz="4000" spc="-5" dirty="0">
                <a:latin typeface="Arial MT"/>
                <a:cs typeface="Arial MT"/>
              </a:rPr>
              <a:t> </a:t>
            </a:r>
            <a:r>
              <a:rPr lang="en-US" sz="4000" spc="35" dirty="0">
                <a:latin typeface="Arial MT"/>
                <a:cs typeface="Arial MT"/>
              </a:rPr>
              <a:t>i</a:t>
            </a:r>
            <a:r>
              <a:rPr lang="en-US" sz="4000" spc="50" dirty="0">
                <a:latin typeface="Arial MT"/>
                <a:cs typeface="Arial MT"/>
              </a:rPr>
              <a:t>t</a:t>
            </a:r>
            <a:r>
              <a:rPr lang="en-US" sz="4000" spc="-5" dirty="0">
                <a:latin typeface="Arial MT"/>
                <a:cs typeface="Arial MT"/>
              </a:rPr>
              <a:t> </a:t>
            </a:r>
            <a:r>
              <a:rPr lang="en-US" sz="4000" spc="-114" dirty="0">
                <a:latin typeface="Arial MT"/>
                <a:cs typeface="Arial MT"/>
              </a:rPr>
              <a:t>accomplished</a:t>
            </a:r>
            <a:r>
              <a:rPr lang="en-US" sz="4000" spc="-5" dirty="0">
                <a:latin typeface="Arial MT"/>
                <a:cs typeface="Arial MT"/>
              </a:rPr>
              <a:t> </a:t>
            </a:r>
            <a:r>
              <a:rPr lang="en-US" sz="4000" spc="-80" dirty="0">
                <a:latin typeface="Arial MT"/>
                <a:cs typeface="Arial MT"/>
              </a:rPr>
              <a:t>during the Sprint</a:t>
            </a:r>
            <a:endParaRPr lang="en-US" sz="4000" dirty="0">
              <a:latin typeface="Arial MT"/>
              <a:cs typeface="Arial MT"/>
            </a:endParaRPr>
          </a:p>
          <a:p>
            <a:pPr marL="277495" marR="17780" indent="-240029">
              <a:lnSpc>
                <a:spcPct val="76100"/>
              </a:lnSpc>
              <a:spcBef>
                <a:spcPts val="650"/>
              </a:spcBef>
              <a:buClr>
                <a:srgbClr val="5F7BAE"/>
              </a:buClr>
              <a:buSzPct val="148717"/>
              <a:buChar char="•"/>
              <a:tabLst>
                <a:tab pos="278130" algn="l"/>
              </a:tabLst>
            </a:pPr>
            <a:r>
              <a:rPr sz="4000" spc="-265" dirty="0">
                <a:latin typeface="Arial MT"/>
                <a:cs typeface="Arial MT"/>
              </a:rPr>
              <a:t>T</a:t>
            </a:r>
            <a:r>
              <a:rPr sz="4000" spc="-100" dirty="0">
                <a:latin typeface="Arial MT"/>
                <a:cs typeface="Arial MT"/>
              </a:rPr>
              <a:t>ypical</a:t>
            </a:r>
            <a:r>
              <a:rPr sz="4000" spc="-75" dirty="0">
                <a:latin typeface="Arial MT"/>
                <a:cs typeface="Arial MT"/>
              </a:rPr>
              <a:t>l</a:t>
            </a:r>
            <a:r>
              <a:rPr sz="4000" spc="-125" dirty="0">
                <a:latin typeface="Arial MT"/>
                <a:cs typeface="Arial MT"/>
              </a:rPr>
              <a:t>y</a:t>
            </a:r>
            <a:r>
              <a:rPr sz="4000" spc="-5" dirty="0">
                <a:latin typeface="Arial MT"/>
                <a:cs typeface="Arial MT"/>
              </a:rPr>
              <a:t> </a:t>
            </a:r>
            <a:r>
              <a:rPr sz="4000" spc="-65" dirty="0">
                <a:latin typeface="Arial MT"/>
                <a:cs typeface="Arial MT"/>
              </a:rPr>
              <a:t>ta</a:t>
            </a:r>
            <a:r>
              <a:rPr sz="4000" spc="-135" dirty="0">
                <a:latin typeface="Arial MT"/>
                <a:cs typeface="Arial MT"/>
              </a:rPr>
              <a:t>k</a:t>
            </a:r>
            <a:r>
              <a:rPr sz="4000" spc="-195" dirty="0">
                <a:latin typeface="Arial MT"/>
                <a:cs typeface="Arial MT"/>
              </a:rPr>
              <a:t>es</a:t>
            </a:r>
            <a:r>
              <a:rPr sz="4000" spc="-5" dirty="0">
                <a:latin typeface="Arial MT"/>
                <a:cs typeface="Arial MT"/>
              </a:rPr>
              <a:t> </a:t>
            </a:r>
            <a:r>
              <a:rPr sz="4000" spc="-55" dirty="0">
                <a:latin typeface="Arial MT"/>
                <a:cs typeface="Arial MT"/>
              </a:rPr>
              <a:t>the</a:t>
            </a:r>
            <a:r>
              <a:rPr sz="4000" spc="-5" dirty="0">
                <a:latin typeface="Arial MT"/>
                <a:cs typeface="Arial MT"/>
              </a:rPr>
              <a:t> </a:t>
            </a:r>
            <a:r>
              <a:rPr sz="4000" spc="-80" dirty="0">
                <a:latin typeface="Arial MT"/>
                <a:cs typeface="Arial MT"/>
              </a:rPr>
              <a:t>f</a:t>
            </a:r>
            <a:r>
              <a:rPr sz="4000" spc="-10" dirty="0">
                <a:latin typeface="Arial MT"/>
                <a:cs typeface="Arial MT"/>
              </a:rPr>
              <a:t>orm</a:t>
            </a:r>
            <a:r>
              <a:rPr sz="4000" spc="-5" dirty="0">
                <a:latin typeface="Arial MT"/>
                <a:cs typeface="Arial MT"/>
              </a:rPr>
              <a:t> </a:t>
            </a:r>
            <a:r>
              <a:rPr sz="4000" spc="-35" dirty="0">
                <a:latin typeface="Arial MT"/>
                <a:cs typeface="Arial MT"/>
              </a:rPr>
              <a:t>of</a:t>
            </a:r>
            <a:r>
              <a:rPr sz="4000" spc="-5" dirty="0">
                <a:latin typeface="Arial MT"/>
                <a:cs typeface="Arial MT"/>
              </a:rPr>
              <a:t> </a:t>
            </a:r>
            <a:r>
              <a:rPr sz="4000" spc="-260" dirty="0">
                <a:latin typeface="Arial MT"/>
                <a:cs typeface="Arial MT"/>
              </a:rPr>
              <a:t>a</a:t>
            </a:r>
            <a:r>
              <a:rPr sz="4000" spc="-5" dirty="0">
                <a:latin typeface="Arial MT"/>
                <a:cs typeface="Arial MT"/>
              </a:rPr>
              <a:t> </a:t>
            </a:r>
            <a:r>
              <a:rPr sz="4000" spc="-100" dirty="0">
                <a:latin typeface="Arial MT"/>
                <a:cs typeface="Arial MT"/>
              </a:rPr>
              <a:t>demo</a:t>
            </a:r>
            <a:r>
              <a:rPr sz="4000" spc="-5" dirty="0">
                <a:latin typeface="Arial MT"/>
                <a:cs typeface="Arial MT"/>
              </a:rPr>
              <a:t> </a:t>
            </a:r>
            <a:r>
              <a:rPr sz="4000" spc="-35" dirty="0">
                <a:latin typeface="Arial MT"/>
                <a:cs typeface="Arial MT"/>
              </a:rPr>
              <a:t>of</a:t>
            </a:r>
            <a:r>
              <a:rPr sz="4000" spc="-5" dirty="0">
                <a:latin typeface="Arial MT"/>
                <a:cs typeface="Arial MT"/>
              </a:rPr>
              <a:t> </a:t>
            </a:r>
            <a:r>
              <a:rPr sz="4000" spc="-135" dirty="0">
                <a:latin typeface="Arial MT"/>
                <a:cs typeface="Arial MT"/>
              </a:rPr>
              <a:t>n</a:t>
            </a:r>
            <a:r>
              <a:rPr sz="4000" spc="-165" dirty="0">
                <a:latin typeface="Arial MT"/>
                <a:cs typeface="Arial MT"/>
              </a:rPr>
              <a:t>e</a:t>
            </a:r>
            <a:r>
              <a:rPr sz="4000" spc="-10" dirty="0">
                <a:latin typeface="Arial MT"/>
                <a:cs typeface="Arial MT"/>
              </a:rPr>
              <a:t>w  </a:t>
            </a:r>
            <a:r>
              <a:rPr sz="4000" spc="-100" dirty="0">
                <a:latin typeface="Arial MT"/>
                <a:cs typeface="Arial MT"/>
              </a:rPr>
              <a:t>features</a:t>
            </a:r>
            <a:r>
              <a:rPr sz="4000" spc="-10" dirty="0">
                <a:latin typeface="Arial MT"/>
                <a:cs typeface="Arial MT"/>
              </a:rPr>
              <a:t> </a:t>
            </a:r>
            <a:r>
              <a:rPr sz="4000" spc="50" dirty="0">
                <a:latin typeface="Arial MT"/>
                <a:cs typeface="Arial MT"/>
              </a:rPr>
              <a:t>or</a:t>
            </a:r>
            <a:r>
              <a:rPr sz="4000" spc="-10" dirty="0">
                <a:latin typeface="Arial MT"/>
                <a:cs typeface="Arial MT"/>
              </a:rPr>
              <a:t> </a:t>
            </a:r>
            <a:r>
              <a:rPr sz="4000" spc="-90" dirty="0">
                <a:latin typeface="Arial MT"/>
                <a:cs typeface="Arial MT"/>
              </a:rPr>
              <a:t>underlying</a:t>
            </a:r>
            <a:r>
              <a:rPr sz="4000" spc="-10" dirty="0">
                <a:latin typeface="Arial MT"/>
                <a:cs typeface="Arial MT"/>
              </a:rPr>
              <a:t> </a:t>
            </a:r>
            <a:r>
              <a:rPr sz="4000" spc="-60" dirty="0">
                <a:latin typeface="Arial MT"/>
                <a:cs typeface="Arial MT"/>
              </a:rPr>
              <a:t>architecture</a:t>
            </a:r>
            <a:endParaRPr sz="4000" dirty="0">
              <a:latin typeface="Arial MT"/>
              <a:cs typeface="Arial MT"/>
            </a:endParaRPr>
          </a:p>
          <a:p>
            <a:pPr marL="277495" indent="-240029">
              <a:lnSpc>
                <a:spcPct val="100000"/>
              </a:lnSpc>
              <a:spcBef>
                <a:spcPts val="250"/>
              </a:spcBef>
              <a:buClr>
                <a:srgbClr val="5F7BAE"/>
              </a:buClr>
              <a:buSzPct val="148717"/>
              <a:buChar char="•"/>
              <a:tabLst>
                <a:tab pos="278130" algn="l"/>
              </a:tabLst>
            </a:pPr>
            <a:r>
              <a:rPr sz="4000" spc="-70" dirty="0">
                <a:latin typeface="Arial MT"/>
                <a:cs typeface="Arial MT"/>
              </a:rPr>
              <a:t>Informal</a:t>
            </a:r>
            <a:endParaRPr sz="4000" dirty="0">
              <a:latin typeface="Arial MT"/>
              <a:cs typeface="Arial MT"/>
            </a:endParaRPr>
          </a:p>
          <a:p>
            <a:pPr marL="462280" lvl="1" indent="-240029">
              <a:lnSpc>
                <a:spcPct val="100000"/>
              </a:lnSpc>
              <a:spcBef>
                <a:spcPts val="280"/>
              </a:spcBef>
              <a:buSzPct val="150000"/>
              <a:buChar char="•"/>
              <a:tabLst>
                <a:tab pos="462915" algn="l"/>
              </a:tabLst>
            </a:pPr>
            <a:r>
              <a:rPr sz="4000" spc="-25" dirty="0">
                <a:latin typeface="Arial MT"/>
                <a:cs typeface="Arial MT"/>
              </a:rPr>
              <a:t>2-hour</a:t>
            </a:r>
            <a:r>
              <a:rPr sz="4000" spc="-5" dirty="0">
                <a:latin typeface="Arial MT"/>
                <a:cs typeface="Arial MT"/>
              </a:rPr>
              <a:t> </a:t>
            </a:r>
            <a:r>
              <a:rPr sz="4000" spc="-55" dirty="0">
                <a:latin typeface="Arial MT"/>
                <a:cs typeface="Arial MT"/>
              </a:rPr>
              <a:t>prep</a:t>
            </a:r>
            <a:r>
              <a:rPr sz="4000" dirty="0">
                <a:latin typeface="Arial MT"/>
                <a:cs typeface="Arial MT"/>
              </a:rPr>
              <a:t> </a:t>
            </a:r>
            <a:r>
              <a:rPr sz="4000" spc="-30" dirty="0">
                <a:latin typeface="Arial MT"/>
                <a:cs typeface="Arial MT"/>
              </a:rPr>
              <a:t>time</a:t>
            </a:r>
            <a:r>
              <a:rPr sz="4000" dirty="0">
                <a:latin typeface="Arial MT"/>
                <a:cs typeface="Arial MT"/>
              </a:rPr>
              <a:t> </a:t>
            </a:r>
            <a:r>
              <a:rPr sz="4000" spc="-25" dirty="0">
                <a:latin typeface="Arial MT"/>
                <a:cs typeface="Arial MT"/>
              </a:rPr>
              <a:t>rule</a:t>
            </a:r>
            <a:endParaRPr sz="4000" dirty="0">
              <a:latin typeface="Arial MT"/>
              <a:cs typeface="Arial MT"/>
            </a:endParaRPr>
          </a:p>
          <a:p>
            <a:pPr marL="462280" lvl="1" indent="-240029">
              <a:lnSpc>
                <a:spcPct val="100000"/>
              </a:lnSpc>
              <a:spcBef>
                <a:spcPts val="280"/>
              </a:spcBef>
              <a:buSzPct val="150000"/>
              <a:buChar char="•"/>
              <a:tabLst>
                <a:tab pos="462915" algn="l"/>
              </a:tabLst>
            </a:pPr>
            <a:r>
              <a:rPr sz="4000" spc="60" dirty="0">
                <a:latin typeface="Arial MT"/>
                <a:cs typeface="Arial MT"/>
              </a:rPr>
              <a:t>No</a:t>
            </a:r>
            <a:r>
              <a:rPr sz="4000" spc="-35" dirty="0">
                <a:latin typeface="Arial MT"/>
                <a:cs typeface="Arial MT"/>
              </a:rPr>
              <a:t> </a:t>
            </a:r>
            <a:r>
              <a:rPr sz="4000" spc="-95" dirty="0">
                <a:latin typeface="Arial MT"/>
                <a:cs typeface="Arial MT"/>
              </a:rPr>
              <a:t>slides</a:t>
            </a:r>
            <a:endParaRPr sz="4000" dirty="0">
              <a:latin typeface="Arial MT"/>
              <a:cs typeface="Arial MT"/>
            </a:endParaRPr>
          </a:p>
          <a:p>
            <a:pPr marL="277495" indent="-240029">
              <a:lnSpc>
                <a:spcPct val="100000"/>
              </a:lnSpc>
              <a:spcBef>
                <a:spcPts val="300"/>
              </a:spcBef>
              <a:buClr>
                <a:srgbClr val="5F7BAE"/>
              </a:buClr>
              <a:buSzPct val="148717"/>
              <a:buChar char="•"/>
              <a:tabLst>
                <a:tab pos="278130" algn="l"/>
              </a:tabLst>
            </a:pPr>
            <a:r>
              <a:rPr sz="4000" spc="-25" dirty="0">
                <a:latin typeface="Arial MT"/>
                <a:cs typeface="Arial MT"/>
              </a:rPr>
              <a:t>Whole</a:t>
            </a:r>
            <a:r>
              <a:rPr sz="4000" spc="-5" dirty="0">
                <a:latin typeface="Arial MT"/>
                <a:cs typeface="Arial MT"/>
              </a:rPr>
              <a:t> </a:t>
            </a:r>
            <a:r>
              <a:rPr sz="4000" spc="-110" dirty="0">
                <a:latin typeface="Arial MT"/>
                <a:cs typeface="Arial MT"/>
              </a:rPr>
              <a:t>team</a:t>
            </a:r>
            <a:r>
              <a:rPr sz="4000" spc="-5" dirty="0">
                <a:latin typeface="Arial MT"/>
                <a:cs typeface="Arial MT"/>
              </a:rPr>
              <a:t> </a:t>
            </a:r>
            <a:r>
              <a:rPr sz="4000" spc="-100" dirty="0">
                <a:latin typeface="Arial MT"/>
                <a:cs typeface="Arial MT"/>
              </a:rPr>
              <a:t>pa</a:t>
            </a:r>
            <a:r>
              <a:rPr sz="4000" spc="-25" dirty="0">
                <a:latin typeface="Arial MT"/>
                <a:cs typeface="Arial MT"/>
              </a:rPr>
              <a:t>r</a:t>
            </a:r>
            <a:r>
              <a:rPr sz="4000" spc="-80" dirty="0">
                <a:latin typeface="Arial MT"/>
                <a:cs typeface="Arial MT"/>
              </a:rPr>
              <a:t>ticipates</a:t>
            </a:r>
            <a:endParaRPr sz="4000" dirty="0">
              <a:latin typeface="Arial MT"/>
              <a:cs typeface="Arial MT"/>
            </a:endParaRPr>
          </a:p>
          <a:p>
            <a:pPr marL="277495" indent="-240029">
              <a:lnSpc>
                <a:spcPct val="100000"/>
              </a:lnSpc>
              <a:spcBef>
                <a:spcPts val="250"/>
              </a:spcBef>
              <a:buClr>
                <a:srgbClr val="5F7BAE"/>
              </a:buClr>
              <a:buSzPct val="148717"/>
              <a:buChar char="•"/>
              <a:tabLst>
                <a:tab pos="278130" algn="l"/>
              </a:tabLst>
            </a:pPr>
            <a:r>
              <a:rPr sz="4000" spc="-65" dirty="0">
                <a:latin typeface="Arial MT"/>
                <a:cs typeface="Arial MT"/>
              </a:rPr>
              <a:t>Invite</a:t>
            </a:r>
            <a:r>
              <a:rPr sz="4000" spc="-35" dirty="0">
                <a:latin typeface="Arial MT"/>
                <a:cs typeface="Arial MT"/>
              </a:rPr>
              <a:t> </a:t>
            </a:r>
            <a:r>
              <a:rPr sz="4000" spc="-55" dirty="0">
                <a:latin typeface="Arial MT"/>
                <a:cs typeface="Arial MT"/>
              </a:rPr>
              <a:t>the</a:t>
            </a:r>
            <a:r>
              <a:rPr sz="4000" spc="-30" dirty="0">
                <a:latin typeface="Arial MT"/>
                <a:cs typeface="Arial MT"/>
              </a:rPr>
              <a:t> </a:t>
            </a:r>
            <a:r>
              <a:rPr sz="4000" spc="-10" dirty="0">
                <a:latin typeface="Arial MT"/>
                <a:cs typeface="Arial MT"/>
              </a:rPr>
              <a:t>world</a:t>
            </a:r>
            <a:endParaRPr sz="4000" dirty="0">
              <a:latin typeface="Arial MT"/>
              <a:cs typeface="Arial MT"/>
            </a:endParaRPr>
          </a:p>
        </p:txBody>
      </p:sp>
      <p:sp>
        <p:nvSpPr>
          <p:cNvPr id="12" name="object 32">
            <a:extLst>
              <a:ext uri="{FF2B5EF4-FFF2-40B4-BE49-F238E27FC236}">
                <a16:creationId xmlns:a16="http://schemas.microsoft.com/office/drawing/2014/main" id="{63AFEF87-C8D6-A0AF-0490-B307696FD8AA}"/>
              </a:ext>
            </a:extLst>
          </p:cNvPr>
          <p:cNvSpPr txBox="1"/>
          <p:nvPr/>
        </p:nvSpPr>
        <p:spPr>
          <a:xfrm>
            <a:off x="1752600" y="1562099"/>
            <a:ext cx="11430000" cy="933589"/>
          </a:xfrm>
          <a:prstGeom prst="rect">
            <a:avLst/>
          </a:prstGeom>
        </p:spPr>
        <p:txBody>
          <a:bodyPr vert="horz" wrap="square" lIns="0" tIns="193040" rIns="0" bIns="0" rtlCol="0">
            <a:spAutoFit/>
          </a:bodyPr>
          <a:lstStyle/>
          <a:p>
            <a:pPr marL="25400">
              <a:lnSpc>
                <a:spcPct val="100000"/>
              </a:lnSpc>
              <a:spcBef>
                <a:spcPts val="1520"/>
              </a:spcBef>
            </a:pPr>
            <a:r>
              <a:rPr sz="4800" spc="-160" dirty="0">
                <a:solidFill>
                  <a:srgbClr val="5F7BAE"/>
                </a:solidFill>
                <a:latin typeface="Arial MT"/>
                <a:cs typeface="Arial MT"/>
              </a:rPr>
              <a:t>The</a:t>
            </a:r>
            <a:r>
              <a:rPr sz="4800" spc="-25" dirty="0">
                <a:solidFill>
                  <a:srgbClr val="5F7BAE"/>
                </a:solidFill>
                <a:latin typeface="Arial MT"/>
                <a:cs typeface="Arial MT"/>
              </a:rPr>
              <a:t> </a:t>
            </a:r>
            <a:r>
              <a:rPr sz="4800" spc="-65" dirty="0">
                <a:solidFill>
                  <a:srgbClr val="5F7BAE"/>
                </a:solidFill>
                <a:latin typeface="Arial MT"/>
                <a:cs typeface="Arial MT"/>
              </a:rPr>
              <a:t>sprint</a:t>
            </a:r>
            <a:r>
              <a:rPr sz="4800" spc="-20" dirty="0">
                <a:solidFill>
                  <a:srgbClr val="5F7BAE"/>
                </a:solidFill>
                <a:latin typeface="Arial MT"/>
                <a:cs typeface="Arial MT"/>
              </a:rPr>
              <a:t> </a:t>
            </a:r>
            <a:r>
              <a:rPr sz="4800" spc="-125" dirty="0">
                <a:solidFill>
                  <a:srgbClr val="5F7BAE"/>
                </a:solidFill>
                <a:latin typeface="Arial MT"/>
                <a:cs typeface="Arial MT"/>
              </a:rPr>
              <a:t>review</a:t>
            </a:r>
            <a:endParaRPr sz="4800" dirty="0">
              <a:latin typeface="Arial MT"/>
              <a:cs typeface="Arial MT"/>
            </a:endParaRPr>
          </a:p>
        </p:txBody>
      </p:sp>
    </p:spTree>
    <p:extLst>
      <p:ext uri="{BB962C8B-B14F-4D97-AF65-F5344CB8AC3E}">
        <p14:creationId xmlns:p14="http://schemas.microsoft.com/office/powerpoint/2010/main" val="2848912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83" y="0"/>
            <a:ext cx="18911454" cy="12001500"/>
          </a:xfrm>
          <a:prstGeom prst="rect">
            <a:avLst/>
          </a:prstGeom>
        </p:spPr>
      </p:pic>
      <p:sp>
        <p:nvSpPr>
          <p:cNvPr id="2" name="object 3">
            <a:extLst>
              <a:ext uri="{FF2B5EF4-FFF2-40B4-BE49-F238E27FC236}">
                <a16:creationId xmlns:a16="http://schemas.microsoft.com/office/drawing/2014/main" id="{F52EF986-FFB8-5823-312B-F71583C4C6A7}"/>
              </a:ext>
            </a:extLst>
          </p:cNvPr>
          <p:cNvSpPr txBox="1">
            <a:spLocks/>
          </p:cNvSpPr>
          <p:nvPr/>
        </p:nvSpPr>
        <p:spPr>
          <a:xfrm rot="10800000" flipV="1">
            <a:off x="0" y="1814464"/>
            <a:ext cx="13716000" cy="1397819"/>
          </a:xfrm>
          <a:prstGeom prst="rect">
            <a:avLst/>
          </a:prstGeom>
        </p:spPr>
        <p:txBody>
          <a:bodyPr vert="horz" wrap="square" lIns="0" tIns="12700" rIns="0" bIns="0" rtlCol="0" anchor="b">
            <a:spAutoFit/>
          </a:bodyPr>
          <a:lstStyle>
            <a:lvl1pPr algn="ctr">
              <a:defRPr sz="9000" b="1" i="0">
                <a:solidFill>
                  <a:srgbClr val="236699"/>
                </a:solidFill>
                <a:latin typeface="Tahoma"/>
                <a:ea typeface="+mj-ea"/>
                <a:cs typeface="Tahoma"/>
              </a:defRPr>
            </a:lvl1pPr>
          </a:lstStyle>
          <a:p>
            <a:pPr>
              <a:spcBef>
                <a:spcPts val="100"/>
              </a:spcBef>
            </a:pPr>
            <a:r>
              <a:rPr lang="en-US" kern="0" spc="-125" dirty="0">
                <a:solidFill>
                  <a:srgbClr val="5F7BAE"/>
                </a:solidFill>
              </a:rPr>
              <a:t>Sprint</a:t>
            </a:r>
            <a:r>
              <a:rPr lang="en-US" kern="0" spc="-25" dirty="0">
                <a:solidFill>
                  <a:srgbClr val="5F7BAE"/>
                </a:solidFill>
              </a:rPr>
              <a:t> </a:t>
            </a:r>
            <a:r>
              <a:rPr lang="en-US" kern="0" spc="-100" dirty="0">
                <a:solidFill>
                  <a:srgbClr val="5F7BAE"/>
                </a:solidFill>
              </a:rPr>
              <a:t>Retrospective</a:t>
            </a:r>
          </a:p>
        </p:txBody>
      </p:sp>
      <p:sp>
        <p:nvSpPr>
          <p:cNvPr id="3" name="object 5">
            <a:extLst>
              <a:ext uri="{FF2B5EF4-FFF2-40B4-BE49-F238E27FC236}">
                <a16:creationId xmlns:a16="http://schemas.microsoft.com/office/drawing/2014/main" id="{EE6DB6D5-DC2B-264A-E6ED-5A912CE96773}"/>
              </a:ext>
            </a:extLst>
          </p:cNvPr>
          <p:cNvSpPr txBox="1"/>
          <p:nvPr/>
        </p:nvSpPr>
        <p:spPr>
          <a:xfrm>
            <a:off x="914400" y="3212284"/>
            <a:ext cx="15468600" cy="5897768"/>
          </a:xfrm>
          <a:prstGeom prst="rect">
            <a:avLst/>
          </a:prstGeom>
        </p:spPr>
        <p:txBody>
          <a:bodyPr vert="horz" wrap="square" lIns="0" tIns="11430" rIns="0" bIns="0" rtlCol="0">
            <a:spAutoFit/>
          </a:bodyPr>
          <a:lstStyle/>
          <a:p>
            <a:pPr marL="264795">
              <a:spcBef>
                <a:spcPts val="90"/>
              </a:spcBef>
            </a:pPr>
            <a:r>
              <a:rPr lang="en-US" sz="4000" spc="-365" dirty="0">
                <a:latin typeface="Arial MT"/>
                <a:cs typeface="Arial MT"/>
              </a:rPr>
              <a:t>P</a:t>
            </a:r>
            <a:r>
              <a:rPr lang="en-US" sz="4000" spc="-60" dirty="0">
                <a:latin typeface="Arial MT"/>
                <a:cs typeface="Arial MT"/>
              </a:rPr>
              <a:t>eriodical</a:t>
            </a:r>
            <a:r>
              <a:rPr lang="en-US" sz="4000" spc="-55" dirty="0">
                <a:latin typeface="Arial MT"/>
                <a:cs typeface="Arial MT"/>
              </a:rPr>
              <a:t>l</a:t>
            </a:r>
            <a:r>
              <a:rPr lang="en-US" sz="4000" spc="-125" dirty="0">
                <a:latin typeface="Arial MT"/>
                <a:cs typeface="Arial MT"/>
              </a:rPr>
              <a:t>y</a:t>
            </a:r>
            <a:r>
              <a:rPr lang="en-US" sz="4000" spc="-5" dirty="0">
                <a:latin typeface="Arial MT"/>
                <a:cs typeface="Arial MT"/>
              </a:rPr>
              <a:t> </a:t>
            </a:r>
            <a:r>
              <a:rPr lang="en-US" sz="4000" spc="-65" dirty="0">
                <a:latin typeface="Arial MT"/>
                <a:cs typeface="Arial MT"/>
              </a:rPr>
              <a:t>ta</a:t>
            </a:r>
            <a:r>
              <a:rPr lang="en-US" sz="4000" spc="-135" dirty="0">
                <a:latin typeface="Arial MT"/>
                <a:cs typeface="Arial MT"/>
              </a:rPr>
              <a:t>k</a:t>
            </a:r>
            <a:r>
              <a:rPr lang="en-US" sz="4000" spc="-155" dirty="0">
                <a:latin typeface="Arial MT"/>
                <a:cs typeface="Arial MT"/>
              </a:rPr>
              <a:t>e</a:t>
            </a:r>
            <a:r>
              <a:rPr lang="en-US" sz="4000" spc="-5" dirty="0">
                <a:latin typeface="Arial MT"/>
                <a:cs typeface="Arial MT"/>
              </a:rPr>
              <a:t> </a:t>
            </a:r>
            <a:r>
              <a:rPr lang="en-US" sz="4000" spc="-260" dirty="0">
                <a:latin typeface="Arial MT"/>
                <a:cs typeface="Arial MT"/>
              </a:rPr>
              <a:t>a</a:t>
            </a:r>
            <a:r>
              <a:rPr lang="en-US" sz="4000" spc="-5" dirty="0">
                <a:latin typeface="Arial MT"/>
                <a:cs typeface="Arial MT"/>
              </a:rPr>
              <a:t> </a:t>
            </a:r>
            <a:r>
              <a:rPr lang="en-US" sz="4000" spc="-25" dirty="0">
                <a:latin typeface="Arial MT"/>
                <a:cs typeface="Arial MT"/>
              </a:rPr>
              <a:t>look</a:t>
            </a:r>
            <a:r>
              <a:rPr lang="en-US" sz="4000" spc="-5" dirty="0">
                <a:latin typeface="Arial MT"/>
                <a:cs typeface="Arial MT"/>
              </a:rPr>
              <a:t> </a:t>
            </a:r>
            <a:r>
              <a:rPr lang="en-US" sz="4000" spc="-80" dirty="0">
                <a:latin typeface="Arial MT"/>
                <a:cs typeface="Arial MT"/>
              </a:rPr>
              <a:t>at</a:t>
            </a:r>
            <a:r>
              <a:rPr lang="en-US" sz="4000" spc="-5" dirty="0">
                <a:latin typeface="Arial MT"/>
                <a:cs typeface="Arial MT"/>
              </a:rPr>
              <a:t> </a:t>
            </a:r>
            <a:r>
              <a:rPr lang="en-US" sz="4000" spc="-85" dirty="0">
                <a:latin typeface="Arial MT"/>
                <a:cs typeface="Arial MT"/>
              </a:rPr>
              <a:t>wha</a:t>
            </a:r>
            <a:r>
              <a:rPr lang="en-US" sz="4000" spc="-40" dirty="0">
                <a:latin typeface="Arial MT"/>
                <a:cs typeface="Arial MT"/>
              </a:rPr>
              <a:t>t</a:t>
            </a:r>
            <a:r>
              <a:rPr lang="en-US" sz="4000" spc="-5" dirty="0">
                <a:latin typeface="Arial MT"/>
                <a:cs typeface="Arial MT"/>
              </a:rPr>
              <a:t> </a:t>
            </a:r>
            <a:r>
              <a:rPr lang="en-US" sz="4000" spc="-80" dirty="0">
                <a:latin typeface="Arial MT"/>
                <a:cs typeface="Arial MT"/>
              </a:rPr>
              <a:t>i</a:t>
            </a:r>
            <a:r>
              <a:rPr lang="en-US" sz="4000" spc="-165" dirty="0">
                <a:latin typeface="Arial MT"/>
                <a:cs typeface="Arial MT"/>
              </a:rPr>
              <a:t>s</a:t>
            </a:r>
            <a:r>
              <a:rPr lang="en-US" sz="4000" spc="-5" dirty="0">
                <a:latin typeface="Arial MT"/>
                <a:cs typeface="Arial MT"/>
              </a:rPr>
              <a:t> working </a:t>
            </a:r>
            <a:r>
              <a:rPr lang="en-US" sz="4000" spc="-155" dirty="0">
                <a:latin typeface="Arial MT"/>
                <a:cs typeface="Arial MT"/>
              </a:rPr>
              <a:t>and what</a:t>
            </a:r>
            <a:r>
              <a:rPr lang="en-US" sz="4000" spc="-5" dirty="0">
                <a:latin typeface="Arial MT"/>
                <a:cs typeface="Arial MT"/>
              </a:rPr>
              <a:t> </a:t>
            </a:r>
            <a:r>
              <a:rPr lang="en-US" sz="4000" spc="-80" dirty="0">
                <a:latin typeface="Arial MT"/>
                <a:cs typeface="Arial MT"/>
              </a:rPr>
              <a:t>i</a:t>
            </a:r>
            <a:r>
              <a:rPr lang="en-US" sz="4000" spc="-165" dirty="0">
                <a:latin typeface="Arial MT"/>
                <a:cs typeface="Arial MT"/>
              </a:rPr>
              <a:t>s</a:t>
            </a:r>
            <a:r>
              <a:rPr lang="en-US" sz="4000" spc="-5" dirty="0">
                <a:latin typeface="Arial MT"/>
                <a:cs typeface="Arial MT"/>
              </a:rPr>
              <a:t> </a:t>
            </a:r>
            <a:r>
              <a:rPr lang="en-US" sz="4000" spc="-10" dirty="0">
                <a:latin typeface="Arial MT"/>
                <a:cs typeface="Arial MT"/>
              </a:rPr>
              <a:t>not w</a:t>
            </a:r>
            <a:r>
              <a:rPr sz="4000" spc="-55" dirty="0">
                <a:latin typeface="Arial MT"/>
                <a:cs typeface="Arial MT"/>
              </a:rPr>
              <a:t>orking</a:t>
            </a:r>
            <a:endParaRPr lang="en-US" sz="4000" spc="-55" dirty="0">
              <a:latin typeface="Arial MT"/>
              <a:cs typeface="Arial MT"/>
            </a:endParaRPr>
          </a:p>
          <a:p>
            <a:pPr marL="264795" indent="-240029">
              <a:spcBef>
                <a:spcPts val="355"/>
              </a:spcBef>
              <a:buClr>
                <a:srgbClr val="5F7BAE"/>
              </a:buClr>
              <a:buSzPct val="148717"/>
              <a:buFontTx/>
              <a:buChar char="•"/>
              <a:tabLst>
                <a:tab pos="265430" algn="l"/>
              </a:tabLst>
            </a:pPr>
            <a:r>
              <a:rPr lang="en-US" sz="4000" spc="-55" dirty="0">
                <a:latin typeface="Arial MT"/>
                <a:cs typeface="Arial MT"/>
              </a:rPr>
              <a:t> </a:t>
            </a:r>
            <a:r>
              <a:rPr lang="en-US" sz="4000" spc="-265" dirty="0">
                <a:latin typeface="Arial MT"/>
                <a:cs typeface="Arial MT"/>
              </a:rPr>
              <a:t>T</a:t>
            </a:r>
            <a:r>
              <a:rPr lang="en-US" sz="4000" spc="-100" dirty="0">
                <a:latin typeface="Arial MT"/>
                <a:cs typeface="Arial MT"/>
              </a:rPr>
              <a:t>ypical</a:t>
            </a:r>
            <a:r>
              <a:rPr lang="en-US" sz="4000" spc="-75" dirty="0">
                <a:latin typeface="Arial MT"/>
                <a:cs typeface="Arial MT"/>
              </a:rPr>
              <a:t>l</a:t>
            </a:r>
            <a:r>
              <a:rPr lang="en-US" sz="4000" spc="-125" dirty="0">
                <a:latin typeface="Arial MT"/>
                <a:cs typeface="Arial MT"/>
              </a:rPr>
              <a:t>y</a:t>
            </a:r>
            <a:r>
              <a:rPr lang="en-US" sz="4000" spc="-5" dirty="0">
                <a:latin typeface="Arial MT"/>
                <a:cs typeface="Arial MT"/>
              </a:rPr>
              <a:t> </a:t>
            </a:r>
            <a:r>
              <a:rPr lang="en-US" sz="4000" spc="-90" dirty="0">
                <a:latin typeface="Arial MT"/>
                <a:cs typeface="Arial MT"/>
              </a:rPr>
              <a:t>a</a:t>
            </a:r>
            <a:r>
              <a:rPr lang="en-US" sz="4000" spc="-105" dirty="0">
                <a:latin typeface="Arial MT"/>
                <a:cs typeface="Arial MT"/>
              </a:rPr>
              <a:t>r</a:t>
            </a:r>
            <a:r>
              <a:rPr lang="en-US" sz="4000" spc="-85" dirty="0">
                <a:latin typeface="Arial MT"/>
                <a:cs typeface="Arial MT"/>
              </a:rPr>
              <a:t>ound</a:t>
            </a:r>
            <a:r>
              <a:rPr lang="en-US" sz="4000" spc="-5" dirty="0">
                <a:latin typeface="Arial MT"/>
                <a:cs typeface="Arial MT"/>
              </a:rPr>
              <a:t> </a:t>
            </a:r>
            <a:r>
              <a:rPr lang="en-US" sz="4000" spc="-5" dirty="0">
                <a:solidFill>
                  <a:srgbClr val="376080"/>
                </a:solidFill>
                <a:latin typeface="Lucida Sans Unicode"/>
                <a:cs typeface="Lucida Sans Unicode"/>
              </a:rPr>
              <a:t>M</a:t>
            </a:r>
            <a:r>
              <a:rPr lang="en-US" sz="4000" spc="370" dirty="0">
                <a:solidFill>
                  <a:srgbClr val="376080"/>
                </a:solidFill>
                <a:latin typeface="Lucida Sans Unicode"/>
                <a:cs typeface="Lucida Sans Unicode"/>
              </a:rPr>
              <a:t>a</a:t>
            </a:r>
            <a:r>
              <a:rPr lang="en-US" sz="4000" spc="-405" dirty="0">
                <a:solidFill>
                  <a:srgbClr val="376080"/>
                </a:solidFill>
                <a:latin typeface="Lucida Sans Unicode"/>
                <a:cs typeface="Lucida Sans Unicode"/>
              </a:rPr>
              <a:t>x</a:t>
            </a:r>
            <a:r>
              <a:rPr lang="en-US" sz="4000" spc="-150" dirty="0">
                <a:solidFill>
                  <a:srgbClr val="376080"/>
                </a:solidFill>
                <a:latin typeface="Lucida Sans Unicode"/>
                <a:cs typeface="Lucida Sans Unicode"/>
              </a:rPr>
              <a:t> </a:t>
            </a:r>
            <a:r>
              <a:rPr lang="en-US" sz="4000" spc="-130" dirty="0">
                <a:solidFill>
                  <a:srgbClr val="376080"/>
                </a:solidFill>
                <a:latin typeface="Lucida Sans Unicode"/>
                <a:cs typeface="Lucida Sans Unicode"/>
              </a:rPr>
              <a:t>3</a:t>
            </a:r>
            <a:r>
              <a:rPr lang="en-US" sz="4000" spc="-150" dirty="0">
                <a:solidFill>
                  <a:srgbClr val="376080"/>
                </a:solidFill>
                <a:latin typeface="Lucida Sans Unicode"/>
                <a:cs typeface="Lucida Sans Unicode"/>
              </a:rPr>
              <a:t> </a:t>
            </a:r>
            <a:r>
              <a:rPr lang="en-US" sz="4000" spc="55" dirty="0">
                <a:solidFill>
                  <a:srgbClr val="376080"/>
                </a:solidFill>
                <a:latin typeface="Lucida Sans Unicode"/>
                <a:cs typeface="Lucida Sans Unicode"/>
              </a:rPr>
              <a:t>h</a:t>
            </a:r>
            <a:r>
              <a:rPr lang="en-US" sz="4000" spc="75" dirty="0">
                <a:solidFill>
                  <a:srgbClr val="376080"/>
                </a:solidFill>
                <a:latin typeface="Lucida Sans Unicode"/>
                <a:cs typeface="Lucida Sans Unicode"/>
              </a:rPr>
              <a:t>o</a:t>
            </a:r>
            <a:r>
              <a:rPr lang="en-US" sz="4000" spc="55" dirty="0">
                <a:solidFill>
                  <a:srgbClr val="376080"/>
                </a:solidFill>
                <a:latin typeface="Lucida Sans Unicode"/>
                <a:cs typeface="Lucida Sans Unicode"/>
              </a:rPr>
              <a:t>u</a:t>
            </a:r>
            <a:r>
              <a:rPr lang="en-US" sz="4000" spc="-110" dirty="0">
                <a:solidFill>
                  <a:srgbClr val="376080"/>
                </a:solidFill>
                <a:latin typeface="Lucida Sans Unicode"/>
                <a:cs typeface="Lucida Sans Unicode"/>
              </a:rPr>
              <a:t>r</a:t>
            </a:r>
            <a:r>
              <a:rPr lang="en-US" sz="4000" spc="35" dirty="0">
                <a:solidFill>
                  <a:srgbClr val="376080"/>
                </a:solidFill>
                <a:latin typeface="Lucida Sans Unicode"/>
                <a:cs typeface="Lucida Sans Unicode"/>
              </a:rPr>
              <a:t>s</a:t>
            </a:r>
            <a:r>
              <a:rPr lang="en-US" sz="4000" spc="-150" dirty="0">
                <a:solidFill>
                  <a:srgbClr val="376080"/>
                </a:solidFill>
                <a:latin typeface="Lucida Sans Unicode"/>
                <a:cs typeface="Lucida Sans Unicode"/>
              </a:rPr>
              <a:t> </a:t>
            </a:r>
            <a:r>
              <a:rPr lang="en-US" sz="4000" spc="385" dirty="0">
                <a:solidFill>
                  <a:srgbClr val="376080"/>
                </a:solidFill>
                <a:latin typeface="Lucida Sans Unicode"/>
                <a:cs typeface="Lucida Sans Unicode"/>
              </a:rPr>
              <a:t>(</a:t>
            </a:r>
            <a:r>
              <a:rPr lang="en-US" sz="4000" spc="-55" dirty="0">
                <a:solidFill>
                  <a:srgbClr val="376080"/>
                </a:solidFill>
                <a:latin typeface="Lucida Sans Unicode"/>
                <a:cs typeface="Lucida Sans Unicode"/>
              </a:rPr>
              <a:t>U</a:t>
            </a:r>
            <a:r>
              <a:rPr lang="en-US" sz="4000" spc="35" dirty="0">
                <a:solidFill>
                  <a:srgbClr val="376080"/>
                </a:solidFill>
                <a:latin typeface="Lucida Sans Unicode"/>
                <a:cs typeface="Lucida Sans Unicode"/>
              </a:rPr>
              <a:t>s</a:t>
            </a:r>
            <a:r>
              <a:rPr lang="en-US" sz="4000" spc="55" dirty="0">
                <a:solidFill>
                  <a:srgbClr val="376080"/>
                </a:solidFill>
                <a:latin typeface="Lucida Sans Unicode"/>
                <a:cs typeface="Lucida Sans Unicode"/>
              </a:rPr>
              <a:t>u</a:t>
            </a:r>
            <a:r>
              <a:rPr lang="en-US" sz="4000" spc="370" dirty="0">
                <a:solidFill>
                  <a:srgbClr val="376080"/>
                </a:solidFill>
                <a:latin typeface="Lucida Sans Unicode"/>
                <a:cs typeface="Lucida Sans Unicode"/>
              </a:rPr>
              <a:t>a</a:t>
            </a:r>
            <a:r>
              <a:rPr lang="en-US" sz="4000" spc="-130" dirty="0">
                <a:solidFill>
                  <a:srgbClr val="376080"/>
                </a:solidFill>
                <a:latin typeface="Lucida Sans Unicode"/>
                <a:cs typeface="Lucida Sans Unicode"/>
              </a:rPr>
              <a:t>ll</a:t>
            </a:r>
            <a:r>
              <a:rPr lang="en-US" sz="4000" spc="120" dirty="0">
                <a:solidFill>
                  <a:srgbClr val="376080"/>
                </a:solidFill>
                <a:latin typeface="Lucida Sans Unicode"/>
                <a:cs typeface="Lucida Sans Unicode"/>
              </a:rPr>
              <a:t>y</a:t>
            </a:r>
            <a:r>
              <a:rPr lang="en-US" sz="4000" spc="-150" dirty="0">
                <a:solidFill>
                  <a:srgbClr val="376080"/>
                </a:solidFill>
                <a:latin typeface="Lucida Sans Unicode"/>
                <a:cs typeface="Lucida Sans Unicode"/>
              </a:rPr>
              <a:t> </a:t>
            </a:r>
            <a:r>
              <a:rPr lang="en-US" sz="4000" spc="35" dirty="0">
                <a:solidFill>
                  <a:srgbClr val="376080"/>
                </a:solidFill>
                <a:latin typeface="Lucida Sans Unicode"/>
                <a:cs typeface="Lucida Sans Unicode"/>
              </a:rPr>
              <a:t>s</a:t>
            </a:r>
            <a:r>
              <a:rPr lang="en-US" sz="4000" spc="55" dirty="0">
                <a:solidFill>
                  <a:srgbClr val="376080"/>
                </a:solidFill>
                <a:latin typeface="Lucida Sans Unicode"/>
                <a:cs typeface="Lucida Sans Unicode"/>
              </a:rPr>
              <a:t>h</a:t>
            </a:r>
            <a:r>
              <a:rPr lang="en-US" sz="4000" spc="75" dirty="0">
                <a:solidFill>
                  <a:srgbClr val="376080"/>
                </a:solidFill>
                <a:latin typeface="Lucida Sans Unicode"/>
                <a:cs typeface="Lucida Sans Unicode"/>
              </a:rPr>
              <a:t>o</a:t>
            </a:r>
            <a:r>
              <a:rPr lang="en-US" sz="4000" spc="-110" dirty="0">
                <a:solidFill>
                  <a:srgbClr val="376080"/>
                </a:solidFill>
                <a:latin typeface="Lucida Sans Unicode"/>
                <a:cs typeface="Lucida Sans Unicode"/>
              </a:rPr>
              <a:t>r</a:t>
            </a:r>
            <a:r>
              <a:rPr lang="en-US" sz="4000" spc="-35" dirty="0">
                <a:solidFill>
                  <a:srgbClr val="376080"/>
                </a:solidFill>
                <a:latin typeface="Lucida Sans Unicode"/>
                <a:cs typeface="Lucida Sans Unicode"/>
              </a:rPr>
              <a:t>t</a:t>
            </a:r>
            <a:r>
              <a:rPr lang="en-US" sz="4000" spc="185" dirty="0">
                <a:solidFill>
                  <a:srgbClr val="376080"/>
                </a:solidFill>
                <a:latin typeface="Lucida Sans Unicode"/>
                <a:cs typeface="Lucida Sans Unicode"/>
              </a:rPr>
              <a:t>e</a:t>
            </a:r>
            <a:r>
              <a:rPr lang="en-US" sz="4000" spc="-95" dirty="0">
                <a:solidFill>
                  <a:srgbClr val="376080"/>
                </a:solidFill>
                <a:latin typeface="Lucida Sans Unicode"/>
                <a:cs typeface="Lucida Sans Unicode"/>
              </a:rPr>
              <a:t>r  </a:t>
            </a:r>
            <a:r>
              <a:rPr lang="en-US" sz="4000" spc="-50" dirty="0">
                <a:solidFill>
                  <a:srgbClr val="376080"/>
                </a:solidFill>
                <a:latin typeface="Lucida Sans Unicode"/>
                <a:cs typeface="Lucida Sans Unicode"/>
              </a:rPr>
              <a:t>for</a:t>
            </a:r>
            <a:r>
              <a:rPr lang="en-US" sz="4000" spc="-155" dirty="0">
                <a:solidFill>
                  <a:srgbClr val="376080"/>
                </a:solidFill>
                <a:latin typeface="Lucida Sans Unicode"/>
                <a:cs typeface="Lucida Sans Unicode"/>
              </a:rPr>
              <a:t> </a:t>
            </a:r>
            <a:r>
              <a:rPr lang="en-US" sz="4000" spc="15" dirty="0">
                <a:solidFill>
                  <a:srgbClr val="376080"/>
                </a:solidFill>
                <a:latin typeface="Lucida Sans Unicode"/>
                <a:cs typeface="Lucida Sans Unicode"/>
              </a:rPr>
              <a:t>shorter</a:t>
            </a:r>
            <a:r>
              <a:rPr lang="en-US" sz="4000" spc="-150" dirty="0">
                <a:solidFill>
                  <a:srgbClr val="376080"/>
                </a:solidFill>
                <a:latin typeface="Lucida Sans Unicode"/>
                <a:cs typeface="Lucida Sans Unicode"/>
              </a:rPr>
              <a:t> </a:t>
            </a:r>
            <a:r>
              <a:rPr lang="en-US" sz="4000" spc="15" dirty="0">
                <a:solidFill>
                  <a:srgbClr val="376080"/>
                </a:solidFill>
                <a:latin typeface="Lucida Sans Unicode"/>
                <a:cs typeface="Lucida Sans Unicode"/>
              </a:rPr>
              <a:t>Sprints).</a:t>
            </a:r>
            <a:endParaRPr lang="en-US" sz="4000" dirty="0">
              <a:latin typeface="Lucida Sans Unicode"/>
              <a:cs typeface="Lucida Sans Unicode"/>
            </a:endParaRPr>
          </a:p>
          <a:p>
            <a:pPr marL="264795" indent="-240029">
              <a:lnSpc>
                <a:spcPct val="100000"/>
              </a:lnSpc>
              <a:spcBef>
                <a:spcPts val="305"/>
              </a:spcBef>
              <a:buClr>
                <a:srgbClr val="5F7BAE"/>
              </a:buClr>
              <a:buSzPct val="148717"/>
              <a:buChar char="•"/>
              <a:tabLst>
                <a:tab pos="265430" algn="l"/>
              </a:tabLst>
            </a:pPr>
            <a:r>
              <a:rPr sz="4000" spc="-60" dirty="0">
                <a:latin typeface="Arial MT"/>
                <a:cs typeface="Arial MT"/>
              </a:rPr>
              <a:t>Done</a:t>
            </a:r>
            <a:r>
              <a:rPr sz="4000" spc="-20" dirty="0">
                <a:latin typeface="Arial MT"/>
                <a:cs typeface="Arial MT"/>
              </a:rPr>
              <a:t> </a:t>
            </a:r>
            <a:r>
              <a:rPr sz="4000" spc="-50" dirty="0">
                <a:latin typeface="Arial MT"/>
                <a:cs typeface="Arial MT"/>
              </a:rPr>
              <a:t>after</a:t>
            </a:r>
            <a:r>
              <a:rPr sz="4000" spc="-20" dirty="0">
                <a:latin typeface="Arial MT"/>
                <a:cs typeface="Arial MT"/>
              </a:rPr>
              <a:t> </a:t>
            </a:r>
            <a:r>
              <a:rPr sz="4000" spc="-95" dirty="0">
                <a:latin typeface="Arial MT"/>
                <a:cs typeface="Arial MT"/>
              </a:rPr>
              <a:t>every</a:t>
            </a:r>
            <a:r>
              <a:rPr sz="4000" spc="-20" dirty="0">
                <a:latin typeface="Arial MT"/>
                <a:cs typeface="Arial MT"/>
              </a:rPr>
              <a:t> </a:t>
            </a:r>
            <a:r>
              <a:rPr sz="4000" spc="-40" dirty="0">
                <a:latin typeface="Arial MT"/>
                <a:cs typeface="Arial MT"/>
              </a:rPr>
              <a:t>sprint</a:t>
            </a:r>
            <a:endParaRPr sz="4000" dirty="0">
              <a:latin typeface="Arial MT"/>
              <a:cs typeface="Arial MT"/>
            </a:endParaRPr>
          </a:p>
          <a:p>
            <a:pPr marL="264795" indent="-240029">
              <a:lnSpc>
                <a:spcPct val="100000"/>
              </a:lnSpc>
              <a:spcBef>
                <a:spcPts val="355"/>
              </a:spcBef>
              <a:buClr>
                <a:srgbClr val="5F7BAE"/>
              </a:buClr>
              <a:buSzPct val="148717"/>
              <a:buChar char="•"/>
              <a:tabLst>
                <a:tab pos="265430" algn="l"/>
              </a:tabLst>
            </a:pPr>
            <a:r>
              <a:rPr sz="4000" spc="-25" dirty="0">
                <a:latin typeface="Arial MT"/>
                <a:cs typeface="Arial MT"/>
              </a:rPr>
              <a:t>Whole</a:t>
            </a:r>
            <a:r>
              <a:rPr sz="4000" spc="-5" dirty="0">
                <a:latin typeface="Arial MT"/>
                <a:cs typeface="Arial MT"/>
              </a:rPr>
              <a:t> </a:t>
            </a:r>
            <a:r>
              <a:rPr sz="4000" spc="-110" dirty="0">
                <a:latin typeface="Arial MT"/>
                <a:cs typeface="Arial MT"/>
              </a:rPr>
              <a:t>team</a:t>
            </a:r>
            <a:r>
              <a:rPr sz="4000" spc="-5" dirty="0">
                <a:latin typeface="Arial MT"/>
                <a:cs typeface="Arial MT"/>
              </a:rPr>
              <a:t> </a:t>
            </a:r>
            <a:r>
              <a:rPr sz="4000" spc="-100" dirty="0">
                <a:latin typeface="Arial MT"/>
                <a:cs typeface="Arial MT"/>
              </a:rPr>
              <a:t>pa</a:t>
            </a:r>
            <a:r>
              <a:rPr sz="4000" spc="-25" dirty="0">
                <a:latin typeface="Arial MT"/>
                <a:cs typeface="Arial MT"/>
              </a:rPr>
              <a:t>r</a:t>
            </a:r>
            <a:r>
              <a:rPr sz="4000" spc="-80" dirty="0">
                <a:latin typeface="Arial MT"/>
                <a:cs typeface="Arial MT"/>
              </a:rPr>
              <a:t>ticipates</a:t>
            </a:r>
            <a:endParaRPr sz="4000" dirty="0">
              <a:latin typeface="Arial MT"/>
              <a:cs typeface="Arial MT"/>
            </a:endParaRPr>
          </a:p>
          <a:p>
            <a:pPr marL="449580" lvl="1" indent="-240029">
              <a:lnSpc>
                <a:spcPct val="100000"/>
              </a:lnSpc>
              <a:spcBef>
                <a:spcPts val="395"/>
              </a:spcBef>
              <a:buSzPct val="150000"/>
              <a:buChar char="•"/>
              <a:tabLst>
                <a:tab pos="450215" algn="l"/>
              </a:tabLst>
            </a:pPr>
            <a:r>
              <a:rPr sz="4000" spc="-80" dirty="0">
                <a:latin typeface="Arial MT"/>
                <a:cs typeface="Arial MT"/>
              </a:rPr>
              <a:t>ScrumMaster</a:t>
            </a:r>
            <a:endParaRPr sz="4000" dirty="0">
              <a:latin typeface="Arial MT"/>
              <a:cs typeface="Arial MT"/>
            </a:endParaRPr>
          </a:p>
          <a:p>
            <a:pPr marL="449580" lvl="1" indent="-240029">
              <a:lnSpc>
                <a:spcPct val="100000"/>
              </a:lnSpc>
              <a:spcBef>
                <a:spcPts val="440"/>
              </a:spcBef>
              <a:buSzPct val="150000"/>
              <a:buChar char="•"/>
              <a:tabLst>
                <a:tab pos="450215" algn="l"/>
              </a:tabLst>
            </a:pPr>
            <a:r>
              <a:rPr sz="4000" spc="-45" dirty="0">
                <a:latin typeface="Arial MT"/>
                <a:cs typeface="Arial MT"/>
              </a:rPr>
              <a:t>Product</a:t>
            </a:r>
            <a:r>
              <a:rPr sz="4000" spc="-35" dirty="0">
                <a:latin typeface="Arial MT"/>
                <a:cs typeface="Arial MT"/>
              </a:rPr>
              <a:t> </a:t>
            </a:r>
            <a:r>
              <a:rPr sz="4000" spc="-25" dirty="0">
                <a:latin typeface="Arial MT"/>
                <a:cs typeface="Arial MT"/>
              </a:rPr>
              <a:t>owner</a:t>
            </a:r>
            <a:endParaRPr sz="4000" dirty="0">
              <a:latin typeface="Arial MT"/>
              <a:cs typeface="Arial MT"/>
            </a:endParaRPr>
          </a:p>
          <a:p>
            <a:pPr marL="449580" lvl="1" indent="-240029">
              <a:lnSpc>
                <a:spcPct val="100000"/>
              </a:lnSpc>
              <a:spcBef>
                <a:spcPts val="385"/>
              </a:spcBef>
              <a:buSzPct val="150000"/>
              <a:buChar char="•"/>
              <a:tabLst>
                <a:tab pos="450215" algn="l"/>
              </a:tabLst>
            </a:pPr>
            <a:r>
              <a:rPr sz="4000" spc="-170" dirty="0">
                <a:latin typeface="Arial MT"/>
                <a:cs typeface="Arial MT"/>
              </a:rPr>
              <a:t>Team</a:t>
            </a:r>
            <a:endParaRPr sz="4000" dirty="0">
              <a:latin typeface="Arial MT"/>
              <a:cs typeface="Arial MT"/>
            </a:endParaRPr>
          </a:p>
          <a:p>
            <a:pPr marL="449580" lvl="1" indent="-240029">
              <a:lnSpc>
                <a:spcPct val="100000"/>
              </a:lnSpc>
              <a:spcBef>
                <a:spcPts val="390"/>
              </a:spcBef>
              <a:buSzPct val="150000"/>
              <a:buChar char="•"/>
              <a:tabLst>
                <a:tab pos="450215" algn="l"/>
              </a:tabLst>
            </a:pPr>
            <a:r>
              <a:rPr sz="4000" spc="-300" dirty="0">
                <a:latin typeface="Arial MT"/>
                <a:cs typeface="Arial MT"/>
              </a:rPr>
              <a:t>P</a:t>
            </a:r>
            <a:r>
              <a:rPr sz="4000" spc="-85" dirty="0">
                <a:latin typeface="Arial MT"/>
                <a:cs typeface="Arial MT"/>
              </a:rPr>
              <a:t>ossib</a:t>
            </a:r>
            <a:r>
              <a:rPr sz="4000" spc="-60" dirty="0">
                <a:latin typeface="Arial MT"/>
                <a:cs typeface="Arial MT"/>
              </a:rPr>
              <a:t>l</a:t>
            </a:r>
            <a:r>
              <a:rPr sz="4000" spc="-95" dirty="0">
                <a:latin typeface="Arial MT"/>
                <a:cs typeface="Arial MT"/>
              </a:rPr>
              <a:t>y</a:t>
            </a:r>
            <a:r>
              <a:rPr sz="4000" spc="5" dirty="0">
                <a:latin typeface="Arial MT"/>
                <a:cs typeface="Arial MT"/>
              </a:rPr>
              <a:t> </a:t>
            </a:r>
            <a:r>
              <a:rPr sz="4000" spc="-60" dirty="0">
                <a:latin typeface="Arial MT"/>
                <a:cs typeface="Arial MT"/>
              </a:rPr>
              <a:t>customers</a:t>
            </a:r>
            <a:r>
              <a:rPr sz="4000" spc="5" dirty="0">
                <a:latin typeface="Arial MT"/>
                <a:cs typeface="Arial MT"/>
              </a:rPr>
              <a:t> </a:t>
            </a:r>
            <a:r>
              <a:rPr sz="4000" spc="-120" dirty="0">
                <a:latin typeface="Arial MT"/>
                <a:cs typeface="Arial MT"/>
              </a:rPr>
              <a:t>and</a:t>
            </a:r>
            <a:r>
              <a:rPr sz="4000" spc="5" dirty="0">
                <a:latin typeface="Arial MT"/>
                <a:cs typeface="Arial MT"/>
              </a:rPr>
              <a:t> </a:t>
            </a:r>
            <a:r>
              <a:rPr sz="4000" spc="-30" dirty="0">
                <a:latin typeface="Arial MT"/>
                <a:cs typeface="Arial MT"/>
              </a:rPr>
              <a:t>others</a:t>
            </a:r>
            <a:endParaRPr sz="4000" dirty="0">
              <a:latin typeface="Arial MT"/>
              <a:cs typeface="Arial MT"/>
            </a:endParaRPr>
          </a:p>
        </p:txBody>
      </p:sp>
    </p:spTree>
    <p:extLst>
      <p:ext uri="{BB962C8B-B14F-4D97-AF65-F5344CB8AC3E}">
        <p14:creationId xmlns:p14="http://schemas.microsoft.com/office/powerpoint/2010/main" val="2488439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83" y="0"/>
            <a:ext cx="18911454" cy="12001500"/>
          </a:xfrm>
          <a:prstGeom prst="rect">
            <a:avLst/>
          </a:prstGeom>
        </p:spPr>
      </p:pic>
      <p:sp>
        <p:nvSpPr>
          <p:cNvPr id="7" name="object 19">
            <a:extLst>
              <a:ext uri="{FF2B5EF4-FFF2-40B4-BE49-F238E27FC236}">
                <a16:creationId xmlns:a16="http://schemas.microsoft.com/office/drawing/2014/main" id="{824EF9AB-FF9E-6C61-CD14-AF2EBD662C07}"/>
              </a:ext>
            </a:extLst>
          </p:cNvPr>
          <p:cNvSpPr txBox="1"/>
          <p:nvPr/>
        </p:nvSpPr>
        <p:spPr>
          <a:xfrm>
            <a:off x="457200" y="1562100"/>
            <a:ext cx="14554200" cy="7676460"/>
          </a:xfrm>
          <a:prstGeom prst="rect">
            <a:avLst/>
          </a:prstGeom>
        </p:spPr>
        <p:txBody>
          <a:bodyPr vert="horz" wrap="square" lIns="0" tIns="193040" rIns="0" bIns="0" rtlCol="0">
            <a:spAutoFit/>
          </a:bodyPr>
          <a:lstStyle/>
          <a:p>
            <a:pPr marL="50800">
              <a:spcBef>
                <a:spcPts val="1520"/>
              </a:spcBef>
            </a:pPr>
            <a:r>
              <a:rPr sz="4400" spc="-100" dirty="0">
                <a:solidFill>
                  <a:srgbClr val="5F7BAE"/>
                </a:solidFill>
                <a:latin typeface="Arial MT"/>
                <a:cs typeface="Arial MT"/>
              </a:rPr>
              <a:t>Start</a:t>
            </a:r>
            <a:r>
              <a:rPr sz="4400" spc="-20" dirty="0">
                <a:solidFill>
                  <a:srgbClr val="5F7BAE"/>
                </a:solidFill>
                <a:latin typeface="Arial MT"/>
                <a:cs typeface="Arial MT"/>
              </a:rPr>
              <a:t> </a:t>
            </a:r>
            <a:r>
              <a:rPr sz="4400" spc="10" dirty="0">
                <a:solidFill>
                  <a:srgbClr val="5F7BAE"/>
                </a:solidFill>
                <a:latin typeface="Arial MT"/>
                <a:cs typeface="Arial MT"/>
              </a:rPr>
              <a:t>/</a:t>
            </a:r>
            <a:r>
              <a:rPr sz="4400" spc="-15" dirty="0">
                <a:solidFill>
                  <a:srgbClr val="5F7BAE"/>
                </a:solidFill>
                <a:latin typeface="Arial MT"/>
                <a:cs typeface="Arial MT"/>
              </a:rPr>
              <a:t> </a:t>
            </a:r>
            <a:r>
              <a:rPr sz="4400" spc="-190" dirty="0">
                <a:solidFill>
                  <a:srgbClr val="5F7BAE"/>
                </a:solidFill>
                <a:latin typeface="Arial MT"/>
                <a:cs typeface="Arial MT"/>
              </a:rPr>
              <a:t>Stop</a:t>
            </a:r>
            <a:r>
              <a:rPr sz="4400" spc="-20" dirty="0">
                <a:solidFill>
                  <a:srgbClr val="5F7BAE"/>
                </a:solidFill>
                <a:latin typeface="Arial MT"/>
                <a:cs typeface="Arial MT"/>
              </a:rPr>
              <a:t> </a:t>
            </a:r>
            <a:r>
              <a:rPr sz="4400" spc="10" dirty="0">
                <a:solidFill>
                  <a:srgbClr val="5F7BAE"/>
                </a:solidFill>
                <a:latin typeface="Arial MT"/>
                <a:cs typeface="Arial MT"/>
              </a:rPr>
              <a:t>/</a:t>
            </a:r>
            <a:r>
              <a:rPr sz="4400" spc="-15" dirty="0">
                <a:solidFill>
                  <a:srgbClr val="5F7BAE"/>
                </a:solidFill>
                <a:latin typeface="Arial MT"/>
                <a:cs typeface="Arial MT"/>
              </a:rPr>
              <a:t> </a:t>
            </a:r>
            <a:r>
              <a:rPr sz="4400" spc="-95" dirty="0">
                <a:solidFill>
                  <a:srgbClr val="5F7BAE"/>
                </a:solidFill>
                <a:latin typeface="Arial MT"/>
                <a:cs typeface="Arial MT"/>
              </a:rPr>
              <a:t>Continue</a:t>
            </a:r>
            <a:endParaRPr sz="4400" dirty="0">
              <a:latin typeface="Arial MT"/>
              <a:cs typeface="Arial MT"/>
            </a:endParaRPr>
          </a:p>
          <a:p>
            <a:pPr marL="427355" marR="43180" indent="-240029">
              <a:spcBef>
                <a:spcPts val="2340"/>
              </a:spcBef>
              <a:buClr>
                <a:srgbClr val="5F7BAE"/>
              </a:buClr>
              <a:buSzPct val="148717"/>
              <a:buChar char="•"/>
              <a:tabLst>
                <a:tab pos="427990" algn="l"/>
              </a:tabLst>
            </a:pPr>
            <a:r>
              <a:rPr sz="4400" spc="-25" dirty="0">
                <a:latin typeface="Arial MT"/>
                <a:cs typeface="Arial MT"/>
              </a:rPr>
              <a:t>Whole</a:t>
            </a:r>
            <a:r>
              <a:rPr sz="4400" spc="-5" dirty="0">
                <a:latin typeface="Arial MT"/>
                <a:cs typeface="Arial MT"/>
              </a:rPr>
              <a:t> </a:t>
            </a:r>
            <a:r>
              <a:rPr sz="4400" spc="-110" dirty="0">
                <a:latin typeface="Arial MT"/>
                <a:cs typeface="Arial MT"/>
              </a:rPr>
              <a:t>team</a:t>
            </a:r>
            <a:r>
              <a:rPr sz="4400" spc="-5" dirty="0">
                <a:latin typeface="Arial MT"/>
                <a:cs typeface="Arial MT"/>
              </a:rPr>
              <a:t> </a:t>
            </a:r>
            <a:r>
              <a:rPr sz="4400" spc="-114" dirty="0">
                <a:latin typeface="Arial MT"/>
                <a:cs typeface="Arial MT"/>
              </a:rPr>
              <a:t>gathers</a:t>
            </a:r>
            <a:r>
              <a:rPr sz="4400" dirty="0">
                <a:latin typeface="Arial MT"/>
                <a:cs typeface="Arial MT"/>
              </a:rPr>
              <a:t> </a:t>
            </a:r>
            <a:r>
              <a:rPr sz="4400" spc="-155" dirty="0">
                <a:latin typeface="Arial MT"/>
                <a:cs typeface="Arial MT"/>
              </a:rPr>
              <a:t>and</a:t>
            </a:r>
            <a:r>
              <a:rPr sz="4400" spc="-5" dirty="0">
                <a:latin typeface="Arial MT"/>
                <a:cs typeface="Arial MT"/>
              </a:rPr>
              <a:t> </a:t>
            </a:r>
            <a:r>
              <a:rPr sz="4400" spc="-160" dirty="0">
                <a:latin typeface="Arial MT"/>
                <a:cs typeface="Arial MT"/>
              </a:rPr>
              <a:t>discusses</a:t>
            </a:r>
            <a:r>
              <a:rPr sz="4400" dirty="0">
                <a:latin typeface="Arial MT"/>
                <a:cs typeface="Arial MT"/>
              </a:rPr>
              <a:t> </a:t>
            </a:r>
            <a:r>
              <a:rPr sz="4400" spc="-75" dirty="0">
                <a:latin typeface="Arial MT"/>
                <a:cs typeface="Arial MT"/>
              </a:rPr>
              <a:t>what</a:t>
            </a:r>
            <a:r>
              <a:rPr sz="4400" spc="-5" dirty="0">
                <a:latin typeface="Arial MT"/>
                <a:cs typeface="Arial MT"/>
              </a:rPr>
              <a:t> </a:t>
            </a:r>
            <a:r>
              <a:rPr sz="4400" spc="-100" dirty="0">
                <a:latin typeface="Arial MT"/>
                <a:cs typeface="Arial MT"/>
              </a:rPr>
              <a:t>they’d </a:t>
            </a:r>
            <a:r>
              <a:rPr sz="4400" spc="-525" dirty="0">
                <a:latin typeface="Arial MT"/>
                <a:cs typeface="Arial MT"/>
              </a:rPr>
              <a:t> </a:t>
            </a:r>
            <a:r>
              <a:rPr sz="4400" spc="-75" dirty="0">
                <a:latin typeface="Arial MT"/>
                <a:cs typeface="Arial MT"/>
              </a:rPr>
              <a:t>like</a:t>
            </a:r>
            <a:r>
              <a:rPr sz="4400" spc="-10" dirty="0">
                <a:latin typeface="Arial MT"/>
                <a:cs typeface="Arial MT"/>
              </a:rPr>
              <a:t> to</a:t>
            </a:r>
            <a:r>
              <a:rPr lang="en-US" sz="4400" spc="-10" dirty="0">
                <a:latin typeface="Arial MT"/>
                <a:cs typeface="Arial MT"/>
              </a:rPr>
              <a:t>:</a:t>
            </a:r>
          </a:p>
          <a:p>
            <a:pPr marL="427355" marR="43180" indent="-240029">
              <a:spcBef>
                <a:spcPts val="2340"/>
              </a:spcBef>
              <a:buClr>
                <a:srgbClr val="5F7BAE"/>
              </a:buClr>
              <a:buSzPct val="148717"/>
              <a:buChar char="•"/>
              <a:tabLst>
                <a:tab pos="427990" algn="l"/>
              </a:tabLst>
            </a:pPr>
            <a:r>
              <a:rPr lang="en-US" sz="4400" spc="-10" dirty="0">
                <a:latin typeface="Arial MT"/>
                <a:cs typeface="Arial MT"/>
              </a:rPr>
              <a:t>Start Doing</a:t>
            </a:r>
          </a:p>
          <a:p>
            <a:pPr marL="427355" marR="43180" indent="-240029">
              <a:spcBef>
                <a:spcPts val="2340"/>
              </a:spcBef>
              <a:buClr>
                <a:srgbClr val="5F7BAE"/>
              </a:buClr>
              <a:buSzPct val="148717"/>
              <a:buChar char="•"/>
              <a:tabLst>
                <a:tab pos="427990" algn="l"/>
              </a:tabLst>
            </a:pPr>
            <a:r>
              <a:rPr lang="en-US" sz="4400" spc="-10" dirty="0">
                <a:latin typeface="Arial MT"/>
                <a:cs typeface="Arial MT"/>
              </a:rPr>
              <a:t>Stop Doing</a:t>
            </a:r>
          </a:p>
          <a:p>
            <a:pPr marL="427355" marR="43180" indent="-240029">
              <a:spcBef>
                <a:spcPts val="2340"/>
              </a:spcBef>
              <a:buClr>
                <a:srgbClr val="5F7BAE"/>
              </a:buClr>
              <a:buSzPct val="148717"/>
              <a:buChar char="•"/>
              <a:tabLst>
                <a:tab pos="427990" algn="l"/>
              </a:tabLst>
            </a:pPr>
            <a:r>
              <a:rPr lang="en-US" sz="4400" spc="-10" dirty="0">
                <a:latin typeface="Arial MT"/>
                <a:cs typeface="Arial MT"/>
              </a:rPr>
              <a:t>Continue Doing</a:t>
            </a:r>
          </a:p>
          <a:p>
            <a:pPr marL="427355" marR="43180" indent="-240029">
              <a:spcBef>
                <a:spcPts val="2340"/>
              </a:spcBef>
              <a:buClr>
                <a:srgbClr val="5F7BAE"/>
              </a:buClr>
              <a:buSzPct val="148717"/>
              <a:buChar char="•"/>
              <a:tabLst>
                <a:tab pos="427990" algn="l"/>
              </a:tabLst>
            </a:pPr>
            <a:r>
              <a:rPr lang="en-US" sz="4400" spc="-10" dirty="0">
                <a:latin typeface="Arial MT"/>
                <a:cs typeface="Arial MT"/>
              </a:rPr>
              <a:t>Any previous backlogs to be executed in next sprint</a:t>
            </a:r>
          </a:p>
          <a:p>
            <a:pPr marL="427355" marR="43180" indent="-240029">
              <a:spcBef>
                <a:spcPts val="2340"/>
              </a:spcBef>
              <a:buClr>
                <a:srgbClr val="5F7BAE"/>
              </a:buClr>
              <a:buSzPct val="148717"/>
              <a:buChar char="•"/>
              <a:tabLst>
                <a:tab pos="427990" algn="l"/>
              </a:tabLst>
            </a:pPr>
            <a:r>
              <a:rPr lang="en-US" sz="4400" spc="-10" dirty="0">
                <a:latin typeface="Arial MT"/>
                <a:cs typeface="Arial MT"/>
              </a:rPr>
              <a:t>Any Customer Complaints</a:t>
            </a:r>
          </a:p>
          <a:p>
            <a:pPr marL="427355" marR="43180" indent="-240029">
              <a:spcBef>
                <a:spcPts val="2340"/>
              </a:spcBef>
              <a:buClr>
                <a:srgbClr val="5F7BAE"/>
              </a:buClr>
              <a:buSzPct val="148717"/>
              <a:buChar char="•"/>
              <a:tabLst>
                <a:tab pos="427990" algn="l"/>
              </a:tabLst>
            </a:pPr>
            <a:r>
              <a:rPr lang="en-US" sz="4400" spc="-10" dirty="0">
                <a:latin typeface="Arial MT"/>
                <a:cs typeface="Arial MT"/>
              </a:rPr>
              <a:t>Any conflicts</a:t>
            </a:r>
            <a:endParaRPr sz="1950" dirty="0">
              <a:latin typeface="Arial MT"/>
              <a:cs typeface="Arial MT"/>
            </a:endParaRPr>
          </a:p>
        </p:txBody>
      </p:sp>
    </p:spTree>
    <p:extLst>
      <p:ext uri="{BB962C8B-B14F-4D97-AF65-F5344CB8AC3E}">
        <p14:creationId xmlns:p14="http://schemas.microsoft.com/office/powerpoint/2010/main" val="1631784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83" y="0"/>
            <a:ext cx="18911454" cy="12001500"/>
          </a:xfrm>
          <a:prstGeom prst="rect">
            <a:avLst/>
          </a:prstGeom>
        </p:spPr>
      </p:pic>
      <p:pic>
        <p:nvPicPr>
          <p:cNvPr id="2" name="Picture 2">
            <a:extLst>
              <a:ext uri="{FF2B5EF4-FFF2-40B4-BE49-F238E27FC236}">
                <a16:creationId xmlns:a16="http://schemas.microsoft.com/office/drawing/2014/main" id="{E30E1CF9-CBF6-494D-307B-E7B4AD62E97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66800" y="4680945"/>
            <a:ext cx="10820400" cy="446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0103CBEE-C29F-F6FD-7DD5-9EB207BAD6E8}"/>
              </a:ext>
            </a:extLst>
          </p:cNvPr>
          <p:cNvSpPr txBox="1"/>
          <p:nvPr/>
        </p:nvSpPr>
        <p:spPr>
          <a:xfrm>
            <a:off x="5562600" y="5419684"/>
            <a:ext cx="5791200" cy="461665"/>
          </a:xfrm>
          <a:prstGeom prst="rect">
            <a:avLst/>
          </a:prstGeom>
          <a:noFill/>
        </p:spPr>
        <p:txBody>
          <a:bodyPr wrap="square" rtlCol="0">
            <a:spAutoFit/>
          </a:bodyPr>
          <a:lstStyle/>
          <a:p>
            <a:r>
              <a:rPr lang="en-US" sz="2400" dirty="0">
                <a:latin typeface="Arial Black" panose="020B0A04020102020204" pitchFamily="34" charset="0"/>
              </a:rPr>
              <a:t>THANK YOU</a:t>
            </a:r>
          </a:p>
        </p:txBody>
      </p:sp>
    </p:spTree>
    <p:extLst>
      <p:ext uri="{BB962C8B-B14F-4D97-AF65-F5344CB8AC3E}">
        <p14:creationId xmlns:p14="http://schemas.microsoft.com/office/powerpoint/2010/main" val="352243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F1F867D5-F9E8-F045-1F50-D4D536F895EA}"/>
              </a:ext>
            </a:extLst>
          </p:cNvPr>
          <p:cNvGraphicFramePr>
            <a:graphicFrameLocks noGrp="1"/>
          </p:cNvGraphicFramePr>
          <p:nvPr>
            <p:extLst>
              <p:ext uri="{D42A27DB-BD31-4B8C-83A1-F6EECF244321}">
                <p14:modId xmlns:p14="http://schemas.microsoft.com/office/powerpoint/2010/main" val="4162041893"/>
              </p:ext>
            </p:extLst>
          </p:nvPr>
        </p:nvGraphicFramePr>
        <p:xfrm>
          <a:off x="685800" y="590613"/>
          <a:ext cx="16916400" cy="8972486"/>
        </p:xfrm>
        <a:graphic>
          <a:graphicData uri="http://schemas.openxmlformats.org/drawingml/2006/table">
            <a:tbl>
              <a:tblPr firstRow="1" bandRow="1">
                <a:tableStyleId>{5C22544A-7EE6-4342-B048-85BDC9FD1C3A}</a:tableStyleId>
              </a:tblPr>
              <a:tblGrid>
                <a:gridCol w="4191674">
                  <a:extLst>
                    <a:ext uri="{9D8B030D-6E8A-4147-A177-3AD203B41FA5}">
                      <a16:colId xmlns:a16="http://schemas.microsoft.com/office/drawing/2014/main" val="3895760580"/>
                    </a:ext>
                  </a:extLst>
                </a:gridCol>
                <a:gridCol w="12724726">
                  <a:extLst>
                    <a:ext uri="{9D8B030D-6E8A-4147-A177-3AD203B41FA5}">
                      <a16:colId xmlns:a16="http://schemas.microsoft.com/office/drawing/2014/main" val="30575826"/>
                    </a:ext>
                  </a:extLst>
                </a:gridCol>
              </a:tblGrid>
              <a:tr h="1177621">
                <a:tc>
                  <a:txBody>
                    <a:bodyPr/>
                    <a:lstStyle/>
                    <a:p>
                      <a:r>
                        <a:rPr lang="en-US" sz="6600" dirty="0">
                          <a:solidFill>
                            <a:schemeClr val="tx1"/>
                          </a:solidFill>
                          <a:latin typeface="Arial" panose="020B0604020202020204" pitchFamily="34" charset="0"/>
                          <a:cs typeface="Arial" panose="020B0604020202020204" pitchFamily="34" charset="0"/>
                        </a:rPr>
                        <a:t>Sprint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600" dirty="0">
                          <a:solidFill>
                            <a:schemeClr val="tx1"/>
                          </a:solidFill>
                          <a:latin typeface="Arial" panose="020B0604020202020204" pitchFamily="34" charset="0"/>
                          <a:cs typeface="Arial" panose="020B0604020202020204" pitchFamily="34" charset="0"/>
                        </a:rPr>
                        <a:t>LAURICMMYY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928932"/>
                  </a:ext>
                </a:extLst>
              </a:tr>
              <a:tr h="5047825">
                <a:tc>
                  <a:txBody>
                    <a:bodyPr/>
                    <a:lstStyle/>
                    <a:p>
                      <a:r>
                        <a:rPr lang="en-US" sz="6600" dirty="0">
                          <a:solidFill>
                            <a:schemeClr val="tx1"/>
                          </a:solidFill>
                          <a:latin typeface="Arial" panose="020B0604020202020204" pitchFamily="34" charset="0"/>
                          <a:cs typeface="Arial" panose="020B0604020202020204" pitchFamily="34" charset="0"/>
                        </a:rPr>
                        <a:t>Particulars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ctr"/>
                      <a:r>
                        <a:rPr lang="en-US" sz="2800" b="1" i="0" u="none" strike="noStrike" dirty="0">
                          <a:solidFill>
                            <a:srgbClr val="000000"/>
                          </a:solidFill>
                          <a:effectLst/>
                          <a:latin typeface="Calibri" panose="020F0502020204030204" pitchFamily="34" charset="0"/>
                        </a:rPr>
                        <a:t>To prepare a targeted sales by the Business Head for the month, Team will assess the existing stocks and balance stocks to be produced, Raw requirements will be assessed as per production &amp; dispatch schedule based on weekly basis, production will be planned as per customer requirements, </a:t>
                      </a:r>
                      <a:r>
                        <a:rPr lang="en-US" sz="2800" b="1" i="0" u="none" strike="noStrike" dirty="0" err="1">
                          <a:solidFill>
                            <a:srgbClr val="000000"/>
                          </a:solidFill>
                          <a:effectLst/>
                          <a:latin typeface="Calibri" panose="020F0502020204030204" pitchFamily="34" charset="0"/>
                        </a:rPr>
                        <a:t>Despatches</a:t>
                      </a:r>
                      <a:r>
                        <a:rPr lang="en-US" sz="2800" b="1" i="0" u="none" strike="noStrike" dirty="0">
                          <a:solidFill>
                            <a:srgbClr val="000000"/>
                          </a:solidFill>
                          <a:effectLst/>
                          <a:latin typeface="Calibri" panose="020F0502020204030204" pitchFamily="34" charset="0"/>
                        </a:rPr>
                        <a:t> will be carried as per Marketing requirement, Review will be carried based on Target versus Achieved, Customer Complaints, Quality Issues, Non-productive issues, Raw Material quality &amp; timely supply, productivity, Excess Production, Rejection, Employee Communication, New Idea Generation, Collective Team Efforts, Learning from each Sprint to be implemented in the next Sprint.  All activities will be recorded by the Business Head &amp; reviewed by the Management at the end of each Sprint</a:t>
                      </a:r>
                    </a:p>
                    <a:p>
                      <a:pPr algn="l" fontAlgn="ctr"/>
                      <a:endParaRPr lang="en-US" sz="2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0008363"/>
                  </a:ext>
                </a:extLst>
              </a:tr>
              <a:tr h="1177621">
                <a:tc>
                  <a:txBody>
                    <a:bodyPr/>
                    <a:lstStyle/>
                    <a:p>
                      <a:r>
                        <a:rPr lang="en-US" sz="6600" dirty="0">
                          <a:solidFill>
                            <a:schemeClr val="tx1"/>
                          </a:solidFill>
                          <a:latin typeface="Arial" panose="020B0604020202020204" pitchFamily="34" charset="0"/>
                          <a:cs typeface="Arial" panose="020B0604020202020204" pitchFamily="34" charset="0"/>
                        </a:rPr>
                        <a:t>Start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600" dirty="0">
                          <a:solidFill>
                            <a:schemeClr val="tx1"/>
                          </a:solidFill>
                          <a:latin typeface="Arial" panose="020B0604020202020204" pitchFamily="34" charset="0"/>
                          <a:cs typeface="Arial" panose="020B0604020202020204" pitchFamily="34" charset="0"/>
                        </a:rPr>
                        <a:t>01</a:t>
                      </a:r>
                      <a:r>
                        <a:rPr lang="en-US" sz="6600" baseline="30000" dirty="0">
                          <a:solidFill>
                            <a:schemeClr val="tx1"/>
                          </a:solidFill>
                          <a:latin typeface="Arial" panose="020B0604020202020204" pitchFamily="34" charset="0"/>
                          <a:cs typeface="Arial" panose="020B0604020202020204" pitchFamily="34" charset="0"/>
                        </a:rPr>
                        <a:t>st</a:t>
                      </a:r>
                      <a:r>
                        <a:rPr lang="en-US" sz="6600" dirty="0">
                          <a:solidFill>
                            <a:schemeClr val="tx1"/>
                          </a:solidFill>
                          <a:latin typeface="Arial" panose="020B0604020202020204" pitchFamily="34" charset="0"/>
                          <a:cs typeface="Arial" panose="020B0604020202020204" pitchFamily="34" charset="0"/>
                        </a:rPr>
                        <a:t> of Every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4830284"/>
                  </a:ext>
                </a:extLst>
              </a:tr>
              <a:tr h="1569419">
                <a:tc>
                  <a:txBody>
                    <a:bodyPr/>
                    <a:lstStyle/>
                    <a:p>
                      <a:r>
                        <a:rPr lang="en-US" sz="6600" dirty="0">
                          <a:solidFill>
                            <a:schemeClr val="tx1"/>
                          </a:solidFill>
                          <a:latin typeface="Arial" panose="020B0604020202020204" pitchFamily="34" charset="0"/>
                          <a:cs typeface="Arial" panose="020B0604020202020204" pitchFamily="34" charset="0"/>
                        </a:rPr>
                        <a:t>End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600" dirty="0">
                          <a:solidFill>
                            <a:schemeClr val="tx1"/>
                          </a:solidFill>
                          <a:latin typeface="Arial" panose="020B0604020202020204" pitchFamily="34" charset="0"/>
                          <a:cs typeface="Arial" panose="020B0604020202020204" pitchFamily="34" charset="0"/>
                        </a:rPr>
                        <a:t>End of Every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7645800"/>
                  </a:ext>
                </a:extLst>
              </a:tr>
            </a:tbl>
          </a:graphicData>
        </a:graphic>
      </p:graphicFrame>
    </p:spTree>
    <p:extLst>
      <p:ext uri="{BB962C8B-B14F-4D97-AF65-F5344CB8AC3E}">
        <p14:creationId xmlns:p14="http://schemas.microsoft.com/office/powerpoint/2010/main" val="741462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55742" y="367406"/>
            <a:ext cx="4177029" cy="787400"/>
          </a:xfrm>
          <a:prstGeom prst="rect">
            <a:avLst/>
          </a:prstGeom>
        </p:spPr>
        <p:txBody>
          <a:bodyPr vert="horz" wrap="square" lIns="0" tIns="12700" rIns="0" bIns="0" rtlCol="0">
            <a:spAutoFit/>
          </a:bodyPr>
          <a:lstStyle/>
          <a:p>
            <a:pPr marL="12700">
              <a:lnSpc>
                <a:spcPct val="100000"/>
              </a:lnSpc>
              <a:spcBef>
                <a:spcPts val="100"/>
              </a:spcBef>
            </a:pPr>
            <a:r>
              <a:rPr spc="509" dirty="0">
                <a:latin typeface="Trebuchet MS"/>
                <a:cs typeface="Trebuchet MS"/>
              </a:rPr>
              <a:t>S</a:t>
            </a:r>
            <a:r>
              <a:rPr spc="459" dirty="0">
                <a:latin typeface="Trebuchet MS"/>
                <a:cs typeface="Trebuchet MS"/>
              </a:rPr>
              <a:t>c</a:t>
            </a:r>
            <a:r>
              <a:rPr spc="-5" dirty="0">
                <a:latin typeface="Trebuchet MS"/>
                <a:cs typeface="Trebuchet MS"/>
              </a:rPr>
              <a:t>r</a:t>
            </a:r>
            <a:r>
              <a:rPr spc="409" dirty="0">
                <a:latin typeface="Trebuchet MS"/>
                <a:cs typeface="Trebuchet MS"/>
              </a:rPr>
              <a:t>u</a:t>
            </a:r>
            <a:r>
              <a:rPr spc="994" dirty="0">
                <a:latin typeface="Trebuchet MS"/>
                <a:cs typeface="Trebuchet MS"/>
              </a:rPr>
              <a:t>m</a:t>
            </a:r>
            <a:r>
              <a:rPr spc="-450" dirty="0">
                <a:latin typeface="Trebuchet MS"/>
                <a:cs typeface="Trebuchet MS"/>
              </a:rPr>
              <a:t> </a:t>
            </a:r>
            <a:r>
              <a:rPr spc="-110" dirty="0">
                <a:latin typeface="Trebuchet MS"/>
                <a:cs typeface="Trebuchet MS"/>
              </a:rPr>
              <a:t>T</a:t>
            </a:r>
            <a:r>
              <a:rPr spc="200" dirty="0">
                <a:latin typeface="Trebuchet MS"/>
                <a:cs typeface="Trebuchet MS"/>
              </a:rPr>
              <a:t>e</a:t>
            </a:r>
            <a:r>
              <a:rPr spc="725" dirty="0">
                <a:latin typeface="Trebuchet MS"/>
                <a:cs typeface="Trebuchet MS"/>
              </a:rPr>
              <a:t>a</a:t>
            </a:r>
            <a:r>
              <a:rPr spc="994" dirty="0">
                <a:latin typeface="Trebuchet MS"/>
                <a:cs typeface="Trebuchet MS"/>
              </a:rPr>
              <a:t>m</a:t>
            </a:r>
          </a:p>
        </p:txBody>
      </p:sp>
      <p:grpSp>
        <p:nvGrpSpPr>
          <p:cNvPr id="3" name="object 3"/>
          <p:cNvGrpSpPr/>
          <p:nvPr/>
        </p:nvGrpSpPr>
        <p:grpSpPr>
          <a:xfrm>
            <a:off x="1825727" y="2450752"/>
            <a:ext cx="3086100" cy="3086100"/>
            <a:chOff x="1825727" y="2450752"/>
            <a:chExt cx="3086100" cy="3086100"/>
          </a:xfrm>
        </p:grpSpPr>
        <p:sp>
          <p:nvSpPr>
            <p:cNvPr id="4" name="object 4"/>
            <p:cNvSpPr/>
            <p:nvPr/>
          </p:nvSpPr>
          <p:spPr>
            <a:xfrm>
              <a:off x="1825727" y="2450752"/>
              <a:ext cx="3086100" cy="3086100"/>
            </a:xfrm>
            <a:custGeom>
              <a:avLst/>
              <a:gdLst/>
              <a:ahLst/>
              <a:cxnLst/>
              <a:rect l="l" t="t" r="r" b="b"/>
              <a:pathLst>
                <a:path w="3086100" h="3086100">
                  <a:moveTo>
                    <a:pt x="2600324" y="3086099"/>
                  </a:moveTo>
                  <a:lnTo>
                    <a:pt x="485774" y="3086099"/>
                  </a:lnTo>
                  <a:lnTo>
                    <a:pt x="437761" y="3083722"/>
                  </a:lnTo>
                  <a:lnTo>
                    <a:pt x="390562" y="3076679"/>
                  </a:lnTo>
                  <a:lnTo>
                    <a:pt x="344494" y="3065101"/>
                  </a:lnTo>
                  <a:lnTo>
                    <a:pt x="299876" y="3049122"/>
                  </a:lnTo>
                  <a:lnTo>
                    <a:pt x="257028" y="3028872"/>
                  </a:lnTo>
                  <a:lnTo>
                    <a:pt x="216266" y="3004483"/>
                  </a:lnTo>
                  <a:lnTo>
                    <a:pt x="177911" y="2976089"/>
                  </a:lnTo>
                  <a:lnTo>
                    <a:pt x="142280" y="2943819"/>
                  </a:lnTo>
                  <a:lnTo>
                    <a:pt x="110010" y="2908188"/>
                  </a:lnTo>
                  <a:lnTo>
                    <a:pt x="81615" y="2869833"/>
                  </a:lnTo>
                  <a:lnTo>
                    <a:pt x="57227" y="2829071"/>
                  </a:lnTo>
                  <a:lnTo>
                    <a:pt x="36977" y="2786222"/>
                  </a:lnTo>
                  <a:lnTo>
                    <a:pt x="20997" y="2741605"/>
                  </a:lnTo>
                  <a:lnTo>
                    <a:pt x="9420" y="2695537"/>
                  </a:lnTo>
                  <a:lnTo>
                    <a:pt x="2376" y="2648337"/>
                  </a:lnTo>
                  <a:lnTo>
                    <a:pt x="0" y="2600328"/>
                  </a:lnTo>
                  <a:lnTo>
                    <a:pt x="0" y="485770"/>
                  </a:lnTo>
                  <a:lnTo>
                    <a:pt x="2376" y="437761"/>
                  </a:lnTo>
                  <a:lnTo>
                    <a:pt x="9420" y="390562"/>
                  </a:lnTo>
                  <a:lnTo>
                    <a:pt x="20997" y="344494"/>
                  </a:lnTo>
                  <a:lnTo>
                    <a:pt x="36977" y="299876"/>
                  </a:lnTo>
                  <a:lnTo>
                    <a:pt x="57227" y="257027"/>
                  </a:lnTo>
                  <a:lnTo>
                    <a:pt x="81615" y="216266"/>
                  </a:lnTo>
                  <a:lnTo>
                    <a:pt x="110010" y="177911"/>
                  </a:lnTo>
                  <a:lnTo>
                    <a:pt x="142280" y="142279"/>
                  </a:lnTo>
                  <a:lnTo>
                    <a:pt x="177911" y="110010"/>
                  </a:lnTo>
                  <a:lnTo>
                    <a:pt x="216266" y="81615"/>
                  </a:lnTo>
                  <a:lnTo>
                    <a:pt x="257028" y="57227"/>
                  </a:lnTo>
                  <a:lnTo>
                    <a:pt x="299876" y="36977"/>
                  </a:lnTo>
                  <a:lnTo>
                    <a:pt x="344494" y="20997"/>
                  </a:lnTo>
                  <a:lnTo>
                    <a:pt x="390562" y="9419"/>
                  </a:lnTo>
                  <a:lnTo>
                    <a:pt x="437761" y="2376"/>
                  </a:lnTo>
                  <a:lnTo>
                    <a:pt x="485768" y="0"/>
                  </a:lnTo>
                  <a:lnTo>
                    <a:pt x="2600331" y="0"/>
                  </a:lnTo>
                  <a:lnTo>
                    <a:pt x="2648337" y="2376"/>
                  </a:lnTo>
                  <a:lnTo>
                    <a:pt x="2695537" y="9419"/>
                  </a:lnTo>
                  <a:lnTo>
                    <a:pt x="2741605" y="20997"/>
                  </a:lnTo>
                  <a:lnTo>
                    <a:pt x="2786222" y="36977"/>
                  </a:lnTo>
                  <a:lnTo>
                    <a:pt x="2829071" y="57227"/>
                  </a:lnTo>
                  <a:lnTo>
                    <a:pt x="2869833" y="81615"/>
                  </a:lnTo>
                  <a:lnTo>
                    <a:pt x="2908188" y="110010"/>
                  </a:lnTo>
                  <a:lnTo>
                    <a:pt x="2943819" y="142279"/>
                  </a:lnTo>
                  <a:lnTo>
                    <a:pt x="2976089" y="177911"/>
                  </a:lnTo>
                  <a:lnTo>
                    <a:pt x="3004484" y="216266"/>
                  </a:lnTo>
                  <a:lnTo>
                    <a:pt x="3028872" y="257027"/>
                  </a:lnTo>
                  <a:lnTo>
                    <a:pt x="3049122" y="299876"/>
                  </a:lnTo>
                  <a:lnTo>
                    <a:pt x="3065102" y="344494"/>
                  </a:lnTo>
                  <a:lnTo>
                    <a:pt x="3076679" y="390562"/>
                  </a:lnTo>
                  <a:lnTo>
                    <a:pt x="3083722" y="437761"/>
                  </a:lnTo>
                  <a:lnTo>
                    <a:pt x="3086099" y="485770"/>
                  </a:lnTo>
                  <a:lnTo>
                    <a:pt x="3086099" y="2600328"/>
                  </a:lnTo>
                  <a:lnTo>
                    <a:pt x="3083722" y="2648337"/>
                  </a:lnTo>
                  <a:lnTo>
                    <a:pt x="3076679" y="2695537"/>
                  </a:lnTo>
                  <a:lnTo>
                    <a:pt x="3065102" y="2741605"/>
                  </a:lnTo>
                  <a:lnTo>
                    <a:pt x="3049122" y="2786222"/>
                  </a:lnTo>
                  <a:lnTo>
                    <a:pt x="3028872" y="2829071"/>
                  </a:lnTo>
                  <a:lnTo>
                    <a:pt x="3004484" y="2869833"/>
                  </a:lnTo>
                  <a:lnTo>
                    <a:pt x="2976089" y="2908188"/>
                  </a:lnTo>
                  <a:lnTo>
                    <a:pt x="2943819" y="2943819"/>
                  </a:lnTo>
                  <a:lnTo>
                    <a:pt x="2908188" y="2976089"/>
                  </a:lnTo>
                  <a:lnTo>
                    <a:pt x="2869833" y="3004483"/>
                  </a:lnTo>
                  <a:lnTo>
                    <a:pt x="2829071" y="3028872"/>
                  </a:lnTo>
                  <a:lnTo>
                    <a:pt x="2786222" y="3049122"/>
                  </a:lnTo>
                  <a:lnTo>
                    <a:pt x="2741605" y="3065101"/>
                  </a:lnTo>
                  <a:lnTo>
                    <a:pt x="2695537" y="3076679"/>
                  </a:lnTo>
                  <a:lnTo>
                    <a:pt x="2648337" y="3083722"/>
                  </a:lnTo>
                  <a:lnTo>
                    <a:pt x="2600324" y="3086099"/>
                  </a:lnTo>
                  <a:close/>
                </a:path>
              </a:pathLst>
            </a:custGeom>
            <a:solidFill>
              <a:srgbClr val="729CBC"/>
            </a:solidFill>
          </p:spPr>
          <p:txBody>
            <a:bodyPr wrap="square" lIns="0" tIns="0" rIns="0" bIns="0" rtlCol="0"/>
            <a:lstStyle/>
            <a:p>
              <a:endParaRPr/>
            </a:p>
          </p:txBody>
        </p:sp>
        <p:sp>
          <p:nvSpPr>
            <p:cNvPr id="5" name="object 5"/>
            <p:cNvSpPr/>
            <p:nvPr/>
          </p:nvSpPr>
          <p:spPr>
            <a:xfrm>
              <a:off x="2609885" y="2740473"/>
              <a:ext cx="1645285" cy="1646555"/>
            </a:xfrm>
            <a:custGeom>
              <a:avLst/>
              <a:gdLst/>
              <a:ahLst/>
              <a:cxnLst/>
              <a:rect l="l" t="t" r="r" b="b"/>
              <a:pathLst>
                <a:path w="1645285" h="1646554">
                  <a:moveTo>
                    <a:pt x="1618819" y="1646066"/>
                  </a:moveTo>
                  <a:lnTo>
                    <a:pt x="26107" y="1646066"/>
                  </a:lnTo>
                  <a:lnTo>
                    <a:pt x="15945" y="1644015"/>
                  </a:lnTo>
                  <a:lnTo>
                    <a:pt x="7646" y="1638420"/>
                  </a:lnTo>
                  <a:lnTo>
                    <a:pt x="2051" y="1630121"/>
                  </a:lnTo>
                  <a:lnTo>
                    <a:pt x="0" y="1619958"/>
                  </a:lnTo>
                  <a:lnTo>
                    <a:pt x="0" y="1471174"/>
                  </a:lnTo>
                  <a:lnTo>
                    <a:pt x="2639" y="1422328"/>
                  </a:lnTo>
                  <a:lnTo>
                    <a:pt x="10372" y="1374988"/>
                  </a:lnTo>
                  <a:lnTo>
                    <a:pt x="22924" y="1329431"/>
                  </a:lnTo>
                  <a:lnTo>
                    <a:pt x="40018" y="1285932"/>
                  </a:lnTo>
                  <a:lnTo>
                    <a:pt x="61379" y="1244769"/>
                  </a:lnTo>
                  <a:lnTo>
                    <a:pt x="86730" y="1206215"/>
                  </a:lnTo>
                  <a:lnTo>
                    <a:pt x="115796" y="1170549"/>
                  </a:lnTo>
                  <a:lnTo>
                    <a:pt x="148300" y="1138045"/>
                  </a:lnTo>
                  <a:lnTo>
                    <a:pt x="183967" y="1108979"/>
                  </a:lnTo>
                  <a:lnTo>
                    <a:pt x="222520" y="1083628"/>
                  </a:lnTo>
                  <a:lnTo>
                    <a:pt x="263684" y="1062267"/>
                  </a:lnTo>
                  <a:lnTo>
                    <a:pt x="307182" y="1045173"/>
                  </a:lnTo>
                  <a:lnTo>
                    <a:pt x="352739" y="1032621"/>
                  </a:lnTo>
                  <a:lnTo>
                    <a:pt x="400079" y="1024887"/>
                  </a:lnTo>
                  <a:lnTo>
                    <a:pt x="448926" y="1022248"/>
                  </a:lnTo>
                  <a:lnTo>
                    <a:pt x="1195998" y="1022248"/>
                  </a:lnTo>
                  <a:lnTo>
                    <a:pt x="1244845" y="1024887"/>
                  </a:lnTo>
                  <a:lnTo>
                    <a:pt x="1292185" y="1032621"/>
                  </a:lnTo>
                  <a:lnTo>
                    <a:pt x="1337743" y="1045173"/>
                  </a:lnTo>
                  <a:lnTo>
                    <a:pt x="1381241" y="1062267"/>
                  </a:lnTo>
                  <a:lnTo>
                    <a:pt x="1422406" y="1083628"/>
                  </a:lnTo>
                  <a:lnTo>
                    <a:pt x="1460959" y="1108979"/>
                  </a:lnTo>
                  <a:lnTo>
                    <a:pt x="1496626" y="1138045"/>
                  </a:lnTo>
                  <a:lnTo>
                    <a:pt x="1529130" y="1170549"/>
                  </a:lnTo>
                  <a:lnTo>
                    <a:pt x="1558196" y="1206215"/>
                  </a:lnTo>
                  <a:lnTo>
                    <a:pt x="1583548" y="1244769"/>
                  </a:lnTo>
                  <a:lnTo>
                    <a:pt x="1604908" y="1285932"/>
                  </a:lnTo>
                  <a:lnTo>
                    <a:pt x="1622003" y="1329431"/>
                  </a:lnTo>
                  <a:lnTo>
                    <a:pt x="1634555" y="1374988"/>
                  </a:lnTo>
                  <a:lnTo>
                    <a:pt x="1642288" y="1422328"/>
                  </a:lnTo>
                  <a:lnTo>
                    <a:pt x="1644927" y="1471174"/>
                  </a:lnTo>
                  <a:lnTo>
                    <a:pt x="1644927" y="1619958"/>
                  </a:lnTo>
                  <a:lnTo>
                    <a:pt x="1642876" y="1630121"/>
                  </a:lnTo>
                  <a:lnTo>
                    <a:pt x="1637281" y="1638420"/>
                  </a:lnTo>
                  <a:lnTo>
                    <a:pt x="1628982" y="1644015"/>
                  </a:lnTo>
                  <a:lnTo>
                    <a:pt x="1618819" y="1646066"/>
                  </a:lnTo>
                  <a:close/>
                </a:path>
                <a:path w="1645285" h="1646554">
                  <a:moveTo>
                    <a:pt x="822463" y="952053"/>
                  </a:moveTo>
                  <a:lnTo>
                    <a:pt x="773862" y="949590"/>
                  </a:lnTo>
                  <a:lnTo>
                    <a:pt x="726648" y="942364"/>
                  </a:lnTo>
                  <a:lnTo>
                    <a:pt x="681063" y="930615"/>
                  </a:lnTo>
                  <a:lnTo>
                    <a:pt x="637349" y="914585"/>
                  </a:lnTo>
                  <a:lnTo>
                    <a:pt x="595747" y="894514"/>
                  </a:lnTo>
                  <a:lnTo>
                    <a:pt x="556497" y="870644"/>
                  </a:lnTo>
                  <a:lnTo>
                    <a:pt x="519841" y="843216"/>
                  </a:lnTo>
                  <a:lnTo>
                    <a:pt x="486019" y="812470"/>
                  </a:lnTo>
                  <a:lnTo>
                    <a:pt x="455274" y="778649"/>
                  </a:lnTo>
                  <a:lnTo>
                    <a:pt x="427845" y="741993"/>
                  </a:lnTo>
                  <a:lnTo>
                    <a:pt x="403975" y="702743"/>
                  </a:lnTo>
                  <a:lnTo>
                    <a:pt x="383904" y="661140"/>
                  </a:lnTo>
                  <a:lnTo>
                    <a:pt x="367874" y="617426"/>
                  </a:lnTo>
                  <a:lnTo>
                    <a:pt x="356125" y="571841"/>
                  </a:lnTo>
                  <a:lnTo>
                    <a:pt x="348899" y="524628"/>
                  </a:lnTo>
                  <a:lnTo>
                    <a:pt x="346437" y="476026"/>
                  </a:lnTo>
                  <a:lnTo>
                    <a:pt x="348899" y="427424"/>
                  </a:lnTo>
                  <a:lnTo>
                    <a:pt x="356125" y="380211"/>
                  </a:lnTo>
                  <a:lnTo>
                    <a:pt x="367874" y="334626"/>
                  </a:lnTo>
                  <a:lnTo>
                    <a:pt x="383904" y="290912"/>
                  </a:lnTo>
                  <a:lnTo>
                    <a:pt x="403975" y="249309"/>
                  </a:lnTo>
                  <a:lnTo>
                    <a:pt x="427845" y="210059"/>
                  </a:lnTo>
                  <a:lnTo>
                    <a:pt x="455274" y="173403"/>
                  </a:lnTo>
                  <a:lnTo>
                    <a:pt x="486019" y="139582"/>
                  </a:lnTo>
                  <a:lnTo>
                    <a:pt x="519841" y="108836"/>
                  </a:lnTo>
                  <a:lnTo>
                    <a:pt x="556497" y="81408"/>
                  </a:lnTo>
                  <a:lnTo>
                    <a:pt x="595747" y="57538"/>
                  </a:lnTo>
                  <a:lnTo>
                    <a:pt x="637349" y="37467"/>
                  </a:lnTo>
                  <a:lnTo>
                    <a:pt x="681063" y="21437"/>
                  </a:lnTo>
                  <a:lnTo>
                    <a:pt x="726648" y="9688"/>
                  </a:lnTo>
                  <a:lnTo>
                    <a:pt x="773862" y="2462"/>
                  </a:lnTo>
                  <a:lnTo>
                    <a:pt x="822463" y="0"/>
                  </a:lnTo>
                  <a:lnTo>
                    <a:pt x="871065" y="2462"/>
                  </a:lnTo>
                  <a:lnTo>
                    <a:pt x="918278" y="9688"/>
                  </a:lnTo>
                  <a:lnTo>
                    <a:pt x="963863" y="21437"/>
                  </a:lnTo>
                  <a:lnTo>
                    <a:pt x="1007576" y="37467"/>
                  </a:lnTo>
                  <a:lnTo>
                    <a:pt x="1049179" y="57538"/>
                  </a:lnTo>
                  <a:lnTo>
                    <a:pt x="1088429" y="81408"/>
                  </a:lnTo>
                  <a:lnTo>
                    <a:pt x="1125085" y="108836"/>
                  </a:lnTo>
                  <a:lnTo>
                    <a:pt x="1158906" y="139582"/>
                  </a:lnTo>
                  <a:lnTo>
                    <a:pt x="1189652" y="173403"/>
                  </a:lnTo>
                  <a:lnTo>
                    <a:pt x="1217080" y="210059"/>
                  </a:lnTo>
                  <a:lnTo>
                    <a:pt x="1240950" y="249309"/>
                  </a:lnTo>
                  <a:lnTo>
                    <a:pt x="1261021" y="290912"/>
                  </a:lnTo>
                  <a:lnTo>
                    <a:pt x="1277051" y="334626"/>
                  </a:lnTo>
                  <a:lnTo>
                    <a:pt x="1288800" y="380211"/>
                  </a:lnTo>
                  <a:lnTo>
                    <a:pt x="1296026" y="427424"/>
                  </a:lnTo>
                  <a:lnTo>
                    <a:pt x="1298488" y="476026"/>
                  </a:lnTo>
                  <a:lnTo>
                    <a:pt x="1296026" y="524628"/>
                  </a:lnTo>
                  <a:lnTo>
                    <a:pt x="1288800" y="571841"/>
                  </a:lnTo>
                  <a:lnTo>
                    <a:pt x="1277051" y="617426"/>
                  </a:lnTo>
                  <a:lnTo>
                    <a:pt x="1261021" y="661140"/>
                  </a:lnTo>
                  <a:lnTo>
                    <a:pt x="1240950" y="702743"/>
                  </a:lnTo>
                  <a:lnTo>
                    <a:pt x="1217080" y="741993"/>
                  </a:lnTo>
                  <a:lnTo>
                    <a:pt x="1189652" y="778649"/>
                  </a:lnTo>
                  <a:lnTo>
                    <a:pt x="1158906" y="812470"/>
                  </a:lnTo>
                  <a:lnTo>
                    <a:pt x="1125085" y="843216"/>
                  </a:lnTo>
                  <a:lnTo>
                    <a:pt x="1088429" y="870644"/>
                  </a:lnTo>
                  <a:lnTo>
                    <a:pt x="1049179" y="894514"/>
                  </a:lnTo>
                  <a:lnTo>
                    <a:pt x="1007576" y="914585"/>
                  </a:lnTo>
                  <a:lnTo>
                    <a:pt x="963863" y="930615"/>
                  </a:lnTo>
                  <a:lnTo>
                    <a:pt x="918278" y="942364"/>
                  </a:lnTo>
                  <a:lnTo>
                    <a:pt x="871065" y="949590"/>
                  </a:lnTo>
                  <a:lnTo>
                    <a:pt x="822463" y="952053"/>
                  </a:lnTo>
                  <a:close/>
                </a:path>
              </a:pathLst>
            </a:custGeom>
            <a:solidFill>
              <a:srgbClr val="266A9A"/>
            </a:solidFill>
          </p:spPr>
          <p:txBody>
            <a:bodyPr wrap="square" lIns="0" tIns="0" rIns="0" bIns="0" rtlCol="0"/>
            <a:lstStyle/>
            <a:p>
              <a:endParaRPr/>
            </a:p>
          </p:txBody>
        </p:sp>
        <p:sp>
          <p:nvSpPr>
            <p:cNvPr id="6" name="object 6"/>
            <p:cNvSpPr/>
            <p:nvPr/>
          </p:nvSpPr>
          <p:spPr>
            <a:xfrm>
              <a:off x="3084956" y="3696133"/>
              <a:ext cx="695325" cy="1229360"/>
            </a:xfrm>
            <a:custGeom>
              <a:avLst/>
              <a:gdLst/>
              <a:ahLst/>
              <a:cxnLst/>
              <a:rect l="l" t="t" r="r" b="b"/>
              <a:pathLst>
                <a:path w="695325" h="1229360">
                  <a:moveTo>
                    <a:pt x="180666" y="329220"/>
                  </a:moveTo>
                  <a:lnTo>
                    <a:pt x="0" y="84033"/>
                  </a:lnTo>
                  <a:lnTo>
                    <a:pt x="64030" y="3530"/>
                  </a:lnTo>
                  <a:lnTo>
                    <a:pt x="71347" y="0"/>
                  </a:lnTo>
                  <a:lnTo>
                    <a:pt x="623400" y="0"/>
                  </a:lnTo>
                  <a:lnTo>
                    <a:pt x="630717" y="3530"/>
                  </a:lnTo>
                  <a:lnTo>
                    <a:pt x="650218" y="28051"/>
                  </a:lnTo>
                  <a:lnTo>
                    <a:pt x="127252" y="28054"/>
                  </a:lnTo>
                  <a:lnTo>
                    <a:pt x="124710" y="29912"/>
                  </a:lnTo>
                  <a:lnTo>
                    <a:pt x="122333" y="37338"/>
                  </a:lnTo>
                  <a:lnTo>
                    <a:pt x="123326" y="40327"/>
                  </a:lnTo>
                  <a:lnTo>
                    <a:pt x="325349" y="184527"/>
                  </a:lnTo>
                  <a:lnTo>
                    <a:pt x="180666" y="329220"/>
                  </a:lnTo>
                  <a:close/>
                </a:path>
                <a:path w="695325" h="1229360">
                  <a:moveTo>
                    <a:pt x="514081" y="329220"/>
                  </a:moveTo>
                  <a:lnTo>
                    <a:pt x="369392" y="184527"/>
                  </a:lnTo>
                  <a:lnTo>
                    <a:pt x="571415" y="40326"/>
                  </a:lnTo>
                  <a:lnTo>
                    <a:pt x="572407" y="37336"/>
                  </a:lnTo>
                  <a:lnTo>
                    <a:pt x="570027" y="29908"/>
                  </a:lnTo>
                  <a:lnTo>
                    <a:pt x="567489" y="28054"/>
                  </a:lnTo>
                  <a:lnTo>
                    <a:pt x="127256" y="28051"/>
                  </a:lnTo>
                  <a:lnTo>
                    <a:pt x="650220" y="28054"/>
                  </a:lnTo>
                  <a:lnTo>
                    <a:pt x="694740" y="84033"/>
                  </a:lnTo>
                  <a:lnTo>
                    <a:pt x="514081" y="329220"/>
                  </a:lnTo>
                  <a:close/>
                </a:path>
                <a:path w="695325" h="1229360">
                  <a:moveTo>
                    <a:pt x="410768" y="364701"/>
                  </a:moveTo>
                  <a:lnTo>
                    <a:pt x="283979" y="364701"/>
                  </a:lnTo>
                  <a:lnTo>
                    <a:pt x="239926" y="309635"/>
                  </a:lnTo>
                  <a:lnTo>
                    <a:pt x="347374" y="202187"/>
                  </a:lnTo>
                  <a:lnTo>
                    <a:pt x="454821" y="309635"/>
                  </a:lnTo>
                  <a:lnTo>
                    <a:pt x="410768" y="364701"/>
                  </a:lnTo>
                  <a:close/>
                </a:path>
                <a:path w="695325" h="1229360">
                  <a:moveTo>
                    <a:pt x="347374" y="1229263"/>
                  </a:moveTo>
                  <a:lnTo>
                    <a:pt x="166182" y="1061014"/>
                  </a:lnTo>
                  <a:lnTo>
                    <a:pt x="288925" y="392755"/>
                  </a:lnTo>
                  <a:lnTo>
                    <a:pt x="405822" y="392755"/>
                  </a:lnTo>
                  <a:lnTo>
                    <a:pt x="528565" y="1061014"/>
                  </a:lnTo>
                  <a:lnTo>
                    <a:pt x="347374" y="1229263"/>
                  </a:lnTo>
                  <a:close/>
                </a:path>
              </a:pathLst>
            </a:custGeom>
            <a:solidFill>
              <a:srgbClr val="E7FAFE"/>
            </a:solidFill>
          </p:spPr>
          <p:txBody>
            <a:bodyPr wrap="square" lIns="0" tIns="0" rIns="0" bIns="0" rtlCol="0"/>
            <a:lstStyle/>
            <a:p>
              <a:endParaRPr/>
            </a:p>
          </p:txBody>
        </p:sp>
      </p:grpSp>
      <p:sp>
        <p:nvSpPr>
          <p:cNvPr id="7" name="object 7"/>
          <p:cNvSpPr txBox="1"/>
          <p:nvPr/>
        </p:nvSpPr>
        <p:spPr>
          <a:xfrm>
            <a:off x="1984582" y="4645754"/>
            <a:ext cx="2768600" cy="546735"/>
          </a:xfrm>
          <a:prstGeom prst="rect">
            <a:avLst/>
          </a:prstGeom>
        </p:spPr>
        <p:txBody>
          <a:bodyPr vert="horz" wrap="square" lIns="0" tIns="14604" rIns="0" bIns="0" rtlCol="0">
            <a:spAutoFit/>
          </a:bodyPr>
          <a:lstStyle/>
          <a:p>
            <a:pPr marL="12700">
              <a:lnSpc>
                <a:spcPct val="100000"/>
              </a:lnSpc>
              <a:spcBef>
                <a:spcPts val="114"/>
              </a:spcBef>
            </a:pPr>
            <a:r>
              <a:rPr sz="3400" cap="small" spc="465" dirty="0">
                <a:solidFill>
                  <a:srgbClr val="F9FAFA"/>
                </a:solidFill>
                <a:latin typeface="Trebuchet MS"/>
                <a:cs typeface="Trebuchet MS"/>
              </a:rPr>
              <a:t>s</a:t>
            </a:r>
            <a:r>
              <a:rPr sz="3400" cap="small" spc="210" dirty="0">
                <a:solidFill>
                  <a:srgbClr val="F9FAFA"/>
                </a:solidFill>
                <a:latin typeface="Trebuchet MS"/>
                <a:cs typeface="Trebuchet MS"/>
              </a:rPr>
              <a:t>c</a:t>
            </a:r>
            <a:r>
              <a:rPr sz="3400" cap="small" spc="290" dirty="0">
                <a:solidFill>
                  <a:srgbClr val="F9FAFA"/>
                </a:solidFill>
                <a:latin typeface="Trebuchet MS"/>
                <a:cs typeface="Trebuchet MS"/>
              </a:rPr>
              <a:t>r</a:t>
            </a:r>
            <a:r>
              <a:rPr sz="3400" spc="10" dirty="0">
                <a:solidFill>
                  <a:srgbClr val="F9FAFA"/>
                </a:solidFill>
                <a:latin typeface="Trebuchet MS"/>
                <a:cs typeface="Trebuchet MS"/>
              </a:rPr>
              <a:t>u</a:t>
            </a:r>
            <a:r>
              <a:rPr sz="3400" spc="-575" dirty="0">
                <a:solidFill>
                  <a:srgbClr val="F9FAFA"/>
                </a:solidFill>
                <a:latin typeface="Trebuchet MS"/>
                <a:cs typeface="Trebuchet MS"/>
              </a:rPr>
              <a:t>m</a:t>
            </a:r>
            <a:r>
              <a:rPr sz="3400" spc="-65" dirty="0">
                <a:solidFill>
                  <a:srgbClr val="F9FAFA"/>
                </a:solidFill>
                <a:latin typeface="Trebuchet MS"/>
                <a:cs typeface="Trebuchet MS"/>
              </a:rPr>
              <a:t> </a:t>
            </a:r>
            <a:r>
              <a:rPr sz="3400" spc="-580" dirty="0">
                <a:solidFill>
                  <a:srgbClr val="F9FAFA"/>
                </a:solidFill>
                <a:latin typeface="Trebuchet MS"/>
                <a:cs typeface="Trebuchet MS"/>
              </a:rPr>
              <a:t>m</a:t>
            </a:r>
            <a:r>
              <a:rPr sz="3400" spc="70" dirty="0">
                <a:solidFill>
                  <a:srgbClr val="F9FAFA"/>
                </a:solidFill>
                <a:latin typeface="Trebuchet MS"/>
                <a:cs typeface="Trebuchet MS"/>
              </a:rPr>
              <a:t>a</a:t>
            </a:r>
            <a:r>
              <a:rPr sz="3400" cap="small" spc="465" dirty="0">
                <a:solidFill>
                  <a:srgbClr val="F9FAFA"/>
                </a:solidFill>
                <a:latin typeface="Trebuchet MS"/>
                <a:cs typeface="Trebuchet MS"/>
              </a:rPr>
              <a:t>s</a:t>
            </a:r>
            <a:r>
              <a:rPr sz="3400" cap="small" spc="-5" dirty="0">
                <a:solidFill>
                  <a:srgbClr val="F9FAFA"/>
                </a:solidFill>
                <a:latin typeface="Trebuchet MS"/>
                <a:cs typeface="Trebuchet MS"/>
              </a:rPr>
              <a:t>t</a:t>
            </a:r>
            <a:r>
              <a:rPr sz="3400" spc="-155" dirty="0">
                <a:solidFill>
                  <a:srgbClr val="F9FAFA"/>
                </a:solidFill>
                <a:latin typeface="Trebuchet MS"/>
                <a:cs typeface="Trebuchet MS"/>
              </a:rPr>
              <a:t>e</a:t>
            </a:r>
            <a:r>
              <a:rPr sz="3400" cap="small" spc="295" dirty="0">
                <a:solidFill>
                  <a:srgbClr val="F9FAFA"/>
                </a:solidFill>
                <a:latin typeface="Trebuchet MS"/>
                <a:cs typeface="Trebuchet MS"/>
              </a:rPr>
              <a:t>r</a:t>
            </a:r>
            <a:endParaRPr sz="3400" dirty="0">
              <a:latin typeface="Trebuchet MS"/>
              <a:cs typeface="Trebuchet MS"/>
            </a:endParaRPr>
          </a:p>
        </p:txBody>
      </p:sp>
      <p:grpSp>
        <p:nvGrpSpPr>
          <p:cNvPr id="8" name="object 8"/>
          <p:cNvGrpSpPr/>
          <p:nvPr/>
        </p:nvGrpSpPr>
        <p:grpSpPr>
          <a:xfrm>
            <a:off x="7474053" y="2450752"/>
            <a:ext cx="3086100" cy="3086100"/>
            <a:chOff x="7474053" y="2450752"/>
            <a:chExt cx="3086100" cy="3086100"/>
          </a:xfrm>
        </p:grpSpPr>
        <p:sp>
          <p:nvSpPr>
            <p:cNvPr id="9" name="object 9"/>
            <p:cNvSpPr/>
            <p:nvPr/>
          </p:nvSpPr>
          <p:spPr>
            <a:xfrm>
              <a:off x="7474053" y="2450752"/>
              <a:ext cx="3086100" cy="3086100"/>
            </a:xfrm>
            <a:custGeom>
              <a:avLst/>
              <a:gdLst/>
              <a:ahLst/>
              <a:cxnLst/>
              <a:rect l="l" t="t" r="r" b="b"/>
              <a:pathLst>
                <a:path w="3086100" h="3086100">
                  <a:moveTo>
                    <a:pt x="2600324" y="3086099"/>
                  </a:moveTo>
                  <a:lnTo>
                    <a:pt x="485774" y="3086099"/>
                  </a:lnTo>
                  <a:lnTo>
                    <a:pt x="437761" y="3083722"/>
                  </a:lnTo>
                  <a:lnTo>
                    <a:pt x="390562" y="3076679"/>
                  </a:lnTo>
                  <a:lnTo>
                    <a:pt x="344494" y="3065101"/>
                  </a:lnTo>
                  <a:lnTo>
                    <a:pt x="299876" y="3049122"/>
                  </a:lnTo>
                  <a:lnTo>
                    <a:pt x="257027" y="3028872"/>
                  </a:lnTo>
                  <a:lnTo>
                    <a:pt x="216266" y="3004483"/>
                  </a:lnTo>
                  <a:lnTo>
                    <a:pt x="177911" y="2976089"/>
                  </a:lnTo>
                  <a:lnTo>
                    <a:pt x="142280" y="2943819"/>
                  </a:lnTo>
                  <a:lnTo>
                    <a:pt x="110010" y="2908188"/>
                  </a:lnTo>
                  <a:lnTo>
                    <a:pt x="81615" y="2869833"/>
                  </a:lnTo>
                  <a:lnTo>
                    <a:pt x="57227" y="2829071"/>
                  </a:lnTo>
                  <a:lnTo>
                    <a:pt x="36977" y="2786222"/>
                  </a:lnTo>
                  <a:lnTo>
                    <a:pt x="20997" y="2741605"/>
                  </a:lnTo>
                  <a:lnTo>
                    <a:pt x="9420" y="2695537"/>
                  </a:lnTo>
                  <a:lnTo>
                    <a:pt x="2376" y="2648337"/>
                  </a:lnTo>
                  <a:lnTo>
                    <a:pt x="0" y="2600328"/>
                  </a:lnTo>
                  <a:lnTo>
                    <a:pt x="0" y="485770"/>
                  </a:lnTo>
                  <a:lnTo>
                    <a:pt x="2376" y="437761"/>
                  </a:lnTo>
                  <a:lnTo>
                    <a:pt x="9420" y="390562"/>
                  </a:lnTo>
                  <a:lnTo>
                    <a:pt x="20997" y="344494"/>
                  </a:lnTo>
                  <a:lnTo>
                    <a:pt x="36977" y="299876"/>
                  </a:lnTo>
                  <a:lnTo>
                    <a:pt x="57227" y="257027"/>
                  </a:lnTo>
                  <a:lnTo>
                    <a:pt x="81615" y="216266"/>
                  </a:lnTo>
                  <a:lnTo>
                    <a:pt x="110010" y="177911"/>
                  </a:lnTo>
                  <a:lnTo>
                    <a:pt x="142280" y="142279"/>
                  </a:lnTo>
                  <a:lnTo>
                    <a:pt x="177911" y="110010"/>
                  </a:lnTo>
                  <a:lnTo>
                    <a:pt x="216266" y="81615"/>
                  </a:lnTo>
                  <a:lnTo>
                    <a:pt x="257027" y="57227"/>
                  </a:lnTo>
                  <a:lnTo>
                    <a:pt x="299876" y="36977"/>
                  </a:lnTo>
                  <a:lnTo>
                    <a:pt x="344494" y="20997"/>
                  </a:lnTo>
                  <a:lnTo>
                    <a:pt x="390562" y="9419"/>
                  </a:lnTo>
                  <a:lnTo>
                    <a:pt x="437761" y="2376"/>
                  </a:lnTo>
                  <a:lnTo>
                    <a:pt x="485768" y="0"/>
                  </a:lnTo>
                  <a:lnTo>
                    <a:pt x="2600331" y="0"/>
                  </a:lnTo>
                  <a:lnTo>
                    <a:pt x="2648337" y="2376"/>
                  </a:lnTo>
                  <a:lnTo>
                    <a:pt x="2695537" y="9419"/>
                  </a:lnTo>
                  <a:lnTo>
                    <a:pt x="2741605" y="20997"/>
                  </a:lnTo>
                  <a:lnTo>
                    <a:pt x="2786222" y="36977"/>
                  </a:lnTo>
                  <a:lnTo>
                    <a:pt x="2829071" y="57227"/>
                  </a:lnTo>
                  <a:lnTo>
                    <a:pt x="2869833" y="81615"/>
                  </a:lnTo>
                  <a:lnTo>
                    <a:pt x="2908188" y="110010"/>
                  </a:lnTo>
                  <a:lnTo>
                    <a:pt x="2943820" y="142279"/>
                  </a:lnTo>
                  <a:lnTo>
                    <a:pt x="2976089" y="177911"/>
                  </a:lnTo>
                  <a:lnTo>
                    <a:pt x="3004484" y="216266"/>
                  </a:lnTo>
                  <a:lnTo>
                    <a:pt x="3028872" y="257027"/>
                  </a:lnTo>
                  <a:lnTo>
                    <a:pt x="3049122" y="299876"/>
                  </a:lnTo>
                  <a:lnTo>
                    <a:pt x="3065102" y="344494"/>
                  </a:lnTo>
                  <a:lnTo>
                    <a:pt x="3076679" y="390562"/>
                  </a:lnTo>
                  <a:lnTo>
                    <a:pt x="3083722" y="437761"/>
                  </a:lnTo>
                  <a:lnTo>
                    <a:pt x="3086099" y="485770"/>
                  </a:lnTo>
                  <a:lnTo>
                    <a:pt x="3086099" y="2600328"/>
                  </a:lnTo>
                  <a:lnTo>
                    <a:pt x="3083722" y="2648337"/>
                  </a:lnTo>
                  <a:lnTo>
                    <a:pt x="3076679" y="2695537"/>
                  </a:lnTo>
                  <a:lnTo>
                    <a:pt x="3065102" y="2741605"/>
                  </a:lnTo>
                  <a:lnTo>
                    <a:pt x="3049122" y="2786222"/>
                  </a:lnTo>
                  <a:lnTo>
                    <a:pt x="3028872" y="2829071"/>
                  </a:lnTo>
                  <a:lnTo>
                    <a:pt x="3004484" y="2869833"/>
                  </a:lnTo>
                  <a:lnTo>
                    <a:pt x="2976089" y="2908188"/>
                  </a:lnTo>
                  <a:lnTo>
                    <a:pt x="2943820" y="2943819"/>
                  </a:lnTo>
                  <a:lnTo>
                    <a:pt x="2908188" y="2976089"/>
                  </a:lnTo>
                  <a:lnTo>
                    <a:pt x="2869833" y="3004483"/>
                  </a:lnTo>
                  <a:lnTo>
                    <a:pt x="2829071" y="3028872"/>
                  </a:lnTo>
                  <a:lnTo>
                    <a:pt x="2786222" y="3049122"/>
                  </a:lnTo>
                  <a:lnTo>
                    <a:pt x="2741605" y="3065101"/>
                  </a:lnTo>
                  <a:lnTo>
                    <a:pt x="2695537" y="3076679"/>
                  </a:lnTo>
                  <a:lnTo>
                    <a:pt x="2648337" y="3083722"/>
                  </a:lnTo>
                  <a:lnTo>
                    <a:pt x="2600324" y="3086099"/>
                  </a:lnTo>
                  <a:close/>
                </a:path>
              </a:pathLst>
            </a:custGeom>
            <a:solidFill>
              <a:srgbClr val="729CBC"/>
            </a:solidFill>
          </p:spPr>
          <p:txBody>
            <a:bodyPr wrap="square" lIns="0" tIns="0" rIns="0" bIns="0" rtlCol="0"/>
            <a:lstStyle/>
            <a:p>
              <a:endParaRPr/>
            </a:p>
          </p:txBody>
        </p:sp>
        <p:sp>
          <p:nvSpPr>
            <p:cNvPr id="10" name="object 10"/>
            <p:cNvSpPr/>
            <p:nvPr/>
          </p:nvSpPr>
          <p:spPr>
            <a:xfrm>
              <a:off x="8237708" y="2793852"/>
              <a:ext cx="1569085" cy="1570355"/>
            </a:xfrm>
            <a:custGeom>
              <a:avLst/>
              <a:gdLst/>
              <a:ahLst/>
              <a:cxnLst/>
              <a:rect l="l" t="t" r="r" b="b"/>
              <a:pathLst>
                <a:path w="1569084" h="1570354">
                  <a:moveTo>
                    <a:pt x="1543886" y="1569872"/>
                  </a:moveTo>
                  <a:lnTo>
                    <a:pt x="24899" y="1569872"/>
                  </a:lnTo>
                  <a:lnTo>
                    <a:pt x="15207" y="1567915"/>
                  </a:lnTo>
                  <a:lnTo>
                    <a:pt x="7292" y="1562580"/>
                  </a:lnTo>
                  <a:lnTo>
                    <a:pt x="1956" y="1554665"/>
                  </a:lnTo>
                  <a:lnTo>
                    <a:pt x="0" y="1544972"/>
                  </a:lnTo>
                  <a:lnTo>
                    <a:pt x="0" y="1403075"/>
                  </a:lnTo>
                  <a:lnTo>
                    <a:pt x="2517" y="1356490"/>
                  </a:lnTo>
                  <a:lnTo>
                    <a:pt x="9892" y="1311342"/>
                  </a:lnTo>
                  <a:lnTo>
                    <a:pt x="21863" y="1267893"/>
                  </a:lnTo>
                  <a:lnTo>
                    <a:pt x="38166" y="1226408"/>
                  </a:lnTo>
                  <a:lnTo>
                    <a:pt x="58538" y="1187150"/>
                  </a:lnTo>
                  <a:lnTo>
                    <a:pt x="82716" y="1150381"/>
                  </a:lnTo>
                  <a:lnTo>
                    <a:pt x="110436" y="1116366"/>
                  </a:lnTo>
                  <a:lnTo>
                    <a:pt x="141436" y="1085366"/>
                  </a:lnTo>
                  <a:lnTo>
                    <a:pt x="175451" y="1057646"/>
                  </a:lnTo>
                  <a:lnTo>
                    <a:pt x="212220" y="1033468"/>
                  </a:lnTo>
                  <a:lnTo>
                    <a:pt x="251478" y="1013096"/>
                  </a:lnTo>
                  <a:lnTo>
                    <a:pt x="292963" y="996793"/>
                  </a:lnTo>
                  <a:lnTo>
                    <a:pt x="336412" y="984822"/>
                  </a:lnTo>
                  <a:lnTo>
                    <a:pt x="381560" y="977446"/>
                  </a:lnTo>
                  <a:lnTo>
                    <a:pt x="428145" y="974929"/>
                  </a:lnTo>
                  <a:lnTo>
                    <a:pt x="1140637" y="974929"/>
                  </a:lnTo>
                  <a:lnTo>
                    <a:pt x="1187223" y="977446"/>
                  </a:lnTo>
                  <a:lnTo>
                    <a:pt x="1232372" y="984822"/>
                  </a:lnTo>
                  <a:lnTo>
                    <a:pt x="1275820" y="996793"/>
                  </a:lnTo>
                  <a:lnTo>
                    <a:pt x="1317306" y="1013096"/>
                  </a:lnTo>
                  <a:lnTo>
                    <a:pt x="1356564" y="1033468"/>
                  </a:lnTo>
                  <a:lnTo>
                    <a:pt x="1393333" y="1057646"/>
                  </a:lnTo>
                  <a:lnTo>
                    <a:pt x="1427349" y="1085366"/>
                  </a:lnTo>
                  <a:lnTo>
                    <a:pt x="1458349" y="1116366"/>
                  </a:lnTo>
                  <a:lnTo>
                    <a:pt x="1486069" y="1150381"/>
                  </a:lnTo>
                  <a:lnTo>
                    <a:pt x="1510247" y="1187150"/>
                  </a:lnTo>
                  <a:lnTo>
                    <a:pt x="1530619" y="1226408"/>
                  </a:lnTo>
                  <a:lnTo>
                    <a:pt x="1546922" y="1267893"/>
                  </a:lnTo>
                  <a:lnTo>
                    <a:pt x="1558893" y="1311342"/>
                  </a:lnTo>
                  <a:lnTo>
                    <a:pt x="1566269" y="1356490"/>
                  </a:lnTo>
                  <a:lnTo>
                    <a:pt x="1568786" y="1403075"/>
                  </a:lnTo>
                  <a:lnTo>
                    <a:pt x="1568786" y="1544972"/>
                  </a:lnTo>
                  <a:lnTo>
                    <a:pt x="1566829" y="1554665"/>
                  </a:lnTo>
                  <a:lnTo>
                    <a:pt x="1561493" y="1562580"/>
                  </a:lnTo>
                  <a:lnTo>
                    <a:pt x="1553579" y="1567915"/>
                  </a:lnTo>
                  <a:lnTo>
                    <a:pt x="1543886" y="1569872"/>
                  </a:lnTo>
                  <a:close/>
                </a:path>
                <a:path w="1569084" h="1570354">
                  <a:moveTo>
                    <a:pt x="784393" y="907983"/>
                  </a:moveTo>
                  <a:lnTo>
                    <a:pt x="738041" y="905635"/>
                  </a:lnTo>
                  <a:lnTo>
                    <a:pt x="693012" y="898743"/>
                  </a:lnTo>
                  <a:lnTo>
                    <a:pt x="649538" y="887538"/>
                  </a:lnTo>
                  <a:lnTo>
                    <a:pt x="607847" y="872250"/>
                  </a:lnTo>
                  <a:lnTo>
                    <a:pt x="568170" y="853108"/>
                  </a:lnTo>
                  <a:lnTo>
                    <a:pt x="530737" y="830343"/>
                  </a:lnTo>
                  <a:lnTo>
                    <a:pt x="495778" y="804184"/>
                  </a:lnTo>
                  <a:lnTo>
                    <a:pt x="463522" y="774862"/>
                  </a:lnTo>
                  <a:lnTo>
                    <a:pt x="434200" y="742606"/>
                  </a:lnTo>
                  <a:lnTo>
                    <a:pt x="408041" y="707647"/>
                  </a:lnTo>
                  <a:lnTo>
                    <a:pt x="385276" y="670214"/>
                  </a:lnTo>
                  <a:lnTo>
                    <a:pt x="366134" y="630537"/>
                  </a:lnTo>
                  <a:lnTo>
                    <a:pt x="350846" y="588846"/>
                  </a:lnTo>
                  <a:lnTo>
                    <a:pt x="339641" y="545372"/>
                  </a:lnTo>
                  <a:lnTo>
                    <a:pt x="332749" y="500343"/>
                  </a:lnTo>
                  <a:lnTo>
                    <a:pt x="330401" y="453991"/>
                  </a:lnTo>
                  <a:lnTo>
                    <a:pt x="332749" y="407639"/>
                  </a:lnTo>
                  <a:lnTo>
                    <a:pt x="339641" y="362611"/>
                  </a:lnTo>
                  <a:lnTo>
                    <a:pt x="350846" y="319137"/>
                  </a:lnTo>
                  <a:lnTo>
                    <a:pt x="366134" y="277446"/>
                  </a:lnTo>
                  <a:lnTo>
                    <a:pt x="385276" y="237769"/>
                  </a:lnTo>
                  <a:lnTo>
                    <a:pt x="408041" y="200336"/>
                  </a:lnTo>
                  <a:lnTo>
                    <a:pt x="434200" y="165377"/>
                  </a:lnTo>
                  <a:lnTo>
                    <a:pt x="463522" y="133121"/>
                  </a:lnTo>
                  <a:lnTo>
                    <a:pt x="495778" y="103798"/>
                  </a:lnTo>
                  <a:lnTo>
                    <a:pt x="530737" y="77640"/>
                  </a:lnTo>
                  <a:lnTo>
                    <a:pt x="568170" y="54874"/>
                  </a:lnTo>
                  <a:lnTo>
                    <a:pt x="607847" y="35733"/>
                  </a:lnTo>
                  <a:lnTo>
                    <a:pt x="649538" y="20444"/>
                  </a:lnTo>
                  <a:lnTo>
                    <a:pt x="693012" y="9239"/>
                  </a:lnTo>
                  <a:lnTo>
                    <a:pt x="738041" y="2348"/>
                  </a:lnTo>
                  <a:lnTo>
                    <a:pt x="784393" y="0"/>
                  </a:lnTo>
                  <a:lnTo>
                    <a:pt x="830744" y="2348"/>
                  </a:lnTo>
                  <a:lnTo>
                    <a:pt x="875772" y="9239"/>
                  </a:lnTo>
                  <a:lnTo>
                    <a:pt x="919247" y="20444"/>
                  </a:lnTo>
                  <a:lnTo>
                    <a:pt x="960937" y="35733"/>
                  </a:lnTo>
                  <a:lnTo>
                    <a:pt x="1000614" y="54874"/>
                  </a:lnTo>
                  <a:lnTo>
                    <a:pt x="1038047" y="77640"/>
                  </a:lnTo>
                  <a:lnTo>
                    <a:pt x="1073006" y="103798"/>
                  </a:lnTo>
                  <a:lnTo>
                    <a:pt x="1105262" y="133121"/>
                  </a:lnTo>
                  <a:lnTo>
                    <a:pt x="1134584" y="165377"/>
                  </a:lnTo>
                  <a:lnTo>
                    <a:pt x="1160743" y="200336"/>
                  </a:lnTo>
                  <a:lnTo>
                    <a:pt x="1183508" y="237769"/>
                  </a:lnTo>
                  <a:lnTo>
                    <a:pt x="1202650" y="277446"/>
                  </a:lnTo>
                  <a:lnTo>
                    <a:pt x="1217938" y="319137"/>
                  </a:lnTo>
                  <a:lnTo>
                    <a:pt x="1229143" y="362611"/>
                  </a:lnTo>
                  <a:lnTo>
                    <a:pt x="1236035" y="407639"/>
                  </a:lnTo>
                  <a:lnTo>
                    <a:pt x="1238383" y="453991"/>
                  </a:lnTo>
                  <a:lnTo>
                    <a:pt x="1236035" y="500343"/>
                  </a:lnTo>
                  <a:lnTo>
                    <a:pt x="1229143" y="545372"/>
                  </a:lnTo>
                  <a:lnTo>
                    <a:pt x="1217938" y="588846"/>
                  </a:lnTo>
                  <a:lnTo>
                    <a:pt x="1202650" y="630537"/>
                  </a:lnTo>
                  <a:lnTo>
                    <a:pt x="1183508" y="670214"/>
                  </a:lnTo>
                  <a:lnTo>
                    <a:pt x="1160743" y="707647"/>
                  </a:lnTo>
                  <a:lnTo>
                    <a:pt x="1134584" y="742606"/>
                  </a:lnTo>
                  <a:lnTo>
                    <a:pt x="1105262" y="774862"/>
                  </a:lnTo>
                  <a:lnTo>
                    <a:pt x="1073006" y="804184"/>
                  </a:lnTo>
                  <a:lnTo>
                    <a:pt x="1038047" y="830343"/>
                  </a:lnTo>
                  <a:lnTo>
                    <a:pt x="1000614" y="853108"/>
                  </a:lnTo>
                  <a:lnTo>
                    <a:pt x="960937" y="872250"/>
                  </a:lnTo>
                  <a:lnTo>
                    <a:pt x="919247" y="887538"/>
                  </a:lnTo>
                  <a:lnTo>
                    <a:pt x="875772" y="898743"/>
                  </a:lnTo>
                  <a:lnTo>
                    <a:pt x="830744" y="905635"/>
                  </a:lnTo>
                  <a:lnTo>
                    <a:pt x="784393" y="907983"/>
                  </a:lnTo>
                  <a:close/>
                </a:path>
              </a:pathLst>
            </a:custGeom>
            <a:solidFill>
              <a:srgbClr val="266A9A"/>
            </a:solidFill>
          </p:spPr>
          <p:txBody>
            <a:bodyPr wrap="square" lIns="0" tIns="0" rIns="0" bIns="0" rtlCol="0"/>
            <a:lstStyle/>
            <a:p>
              <a:endParaRPr/>
            </a:p>
          </p:txBody>
        </p:sp>
      </p:grpSp>
      <p:sp>
        <p:nvSpPr>
          <p:cNvPr id="11" name="object 11"/>
          <p:cNvSpPr txBox="1"/>
          <p:nvPr/>
        </p:nvSpPr>
        <p:spPr>
          <a:xfrm>
            <a:off x="7514279" y="4604487"/>
            <a:ext cx="3005455" cy="535940"/>
          </a:xfrm>
          <a:prstGeom prst="rect">
            <a:avLst/>
          </a:prstGeom>
        </p:spPr>
        <p:txBody>
          <a:bodyPr vert="horz" wrap="square" lIns="0" tIns="12065" rIns="0" bIns="0" rtlCol="0">
            <a:spAutoFit/>
          </a:bodyPr>
          <a:lstStyle/>
          <a:p>
            <a:pPr marL="12700">
              <a:lnSpc>
                <a:spcPct val="100000"/>
              </a:lnSpc>
              <a:spcBef>
                <a:spcPts val="95"/>
              </a:spcBef>
            </a:pPr>
            <a:r>
              <a:rPr sz="3350" cap="small" spc="235" dirty="0">
                <a:solidFill>
                  <a:srgbClr val="F9FAFA"/>
                </a:solidFill>
                <a:latin typeface="Trebuchet MS"/>
                <a:cs typeface="Trebuchet MS"/>
              </a:rPr>
              <a:t>p</a:t>
            </a:r>
            <a:r>
              <a:rPr sz="3350" cap="small" spc="250" dirty="0">
                <a:solidFill>
                  <a:srgbClr val="F9FAFA"/>
                </a:solidFill>
                <a:latin typeface="Trebuchet MS"/>
                <a:cs typeface="Trebuchet MS"/>
              </a:rPr>
              <a:t>r</a:t>
            </a:r>
            <a:r>
              <a:rPr sz="3350" cap="small" spc="140" dirty="0">
                <a:solidFill>
                  <a:srgbClr val="F9FAFA"/>
                </a:solidFill>
                <a:latin typeface="Trebuchet MS"/>
                <a:cs typeface="Trebuchet MS"/>
              </a:rPr>
              <a:t>o</a:t>
            </a:r>
            <a:r>
              <a:rPr sz="3350" spc="-10" dirty="0">
                <a:solidFill>
                  <a:srgbClr val="F9FAFA"/>
                </a:solidFill>
                <a:latin typeface="Trebuchet MS"/>
                <a:cs typeface="Trebuchet MS"/>
              </a:rPr>
              <a:t>d</a:t>
            </a:r>
            <a:r>
              <a:rPr sz="3350" dirty="0">
                <a:solidFill>
                  <a:srgbClr val="F9FAFA"/>
                </a:solidFill>
                <a:latin typeface="Trebuchet MS"/>
                <a:cs typeface="Trebuchet MS"/>
              </a:rPr>
              <a:t>u</a:t>
            </a:r>
            <a:r>
              <a:rPr sz="3350" cap="small" spc="175" dirty="0">
                <a:solidFill>
                  <a:srgbClr val="F9FAFA"/>
                </a:solidFill>
                <a:latin typeface="Trebuchet MS"/>
                <a:cs typeface="Trebuchet MS"/>
              </a:rPr>
              <a:t>c</a:t>
            </a:r>
            <a:r>
              <a:rPr sz="3350" cap="small" spc="-30" dirty="0">
                <a:solidFill>
                  <a:srgbClr val="F9FAFA"/>
                </a:solidFill>
                <a:latin typeface="Trebuchet MS"/>
                <a:cs typeface="Trebuchet MS"/>
              </a:rPr>
              <a:t>t</a:t>
            </a:r>
            <a:r>
              <a:rPr sz="3350" spc="-70" dirty="0">
                <a:solidFill>
                  <a:srgbClr val="F9FAFA"/>
                </a:solidFill>
                <a:latin typeface="Trebuchet MS"/>
                <a:cs typeface="Trebuchet MS"/>
              </a:rPr>
              <a:t> </a:t>
            </a:r>
            <a:r>
              <a:rPr sz="3350" cap="small" spc="140" dirty="0">
                <a:solidFill>
                  <a:srgbClr val="F9FAFA"/>
                </a:solidFill>
                <a:latin typeface="Trebuchet MS"/>
                <a:cs typeface="Trebuchet MS"/>
              </a:rPr>
              <a:t>o</a:t>
            </a:r>
            <a:r>
              <a:rPr sz="3350" spc="25" dirty="0">
                <a:solidFill>
                  <a:srgbClr val="F9FAFA"/>
                </a:solidFill>
                <a:latin typeface="Trebuchet MS"/>
                <a:cs typeface="Trebuchet MS"/>
              </a:rPr>
              <a:t>w</a:t>
            </a:r>
            <a:r>
              <a:rPr sz="3350" spc="114" dirty="0">
                <a:solidFill>
                  <a:srgbClr val="F9FAFA"/>
                </a:solidFill>
                <a:latin typeface="Trebuchet MS"/>
                <a:cs typeface="Trebuchet MS"/>
              </a:rPr>
              <a:t>n</a:t>
            </a:r>
            <a:r>
              <a:rPr sz="3350" spc="-160" dirty="0">
                <a:solidFill>
                  <a:srgbClr val="F9FAFA"/>
                </a:solidFill>
                <a:latin typeface="Trebuchet MS"/>
                <a:cs typeface="Trebuchet MS"/>
              </a:rPr>
              <a:t>e</a:t>
            </a:r>
            <a:r>
              <a:rPr sz="3350" cap="small" spc="254" dirty="0">
                <a:solidFill>
                  <a:srgbClr val="F9FAFA"/>
                </a:solidFill>
                <a:latin typeface="Trebuchet MS"/>
                <a:cs typeface="Trebuchet MS"/>
              </a:rPr>
              <a:t>r</a:t>
            </a:r>
            <a:endParaRPr sz="3350">
              <a:latin typeface="Trebuchet MS"/>
              <a:cs typeface="Trebuchet MS"/>
            </a:endParaRPr>
          </a:p>
        </p:txBody>
      </p:sp>
      <p:grpSp>
        <p:nvGrpSpPr>
          <p:cNvPr id="12" name="object 12"/>
          <p:cNvGrpSpPr/>
          <p:nvPr/>
        </p:nvGrpSpPr>
        <p:grpSpPr>
          <a:xfrm>
            <a:off x="13122380" y="2450752"/>
            <a:ext cx="3086100" cy="3086100"/>
            <a:chOff x="13122380" y="2450752"/>
            <a:chExt cx="3086100" cy="3086100"/>
          </a:xfrm>
        </p:grpSpPr>
        <p:sp>
          <p:nvSpPr>
            <p:cNvPr id="13" name="object 13"/>
            <p:cNvSpPr/>
            <p:nvPr/>
          </p:nvSpPr>
          <p:spPr>
            <a:xfrm>
              <a:off x="13122380" y="2450752"/>
              <a:ext cx="3086100" cy="3086100"/>
            </a:xfrm>
            <a:custGeom>
              <a:avLst/>
              <a:gdLst/>
              <a:ahLst/>
              <a:cxnLst/>
              <a:rect l="l" t="t" r="r" b="b"/>
              <a:pathLst>
                <a:path w="3086100" h="3086100">
                  <a:moveTo>
                    <a:pt x="2600323" y="3086099"/>
                  </a:moveTo>
                  <a:lnTo>
                    <a:pt x="485773" y="3086099"/>
                  </a:lnTo>
                  <a:lnTo>
                    <a:pt x="437760" y="3083722"/>
                  </a:lnTo>
                  <a:lnTo>
                    <a:pt x="390560" y="3076679"/>
                  </a:lnTo>
                  <a:lnTo>
                    <a:pt x="344492" y="3065101"/>
                  </a:lnTo>
                  <a:lnTo>
                    <a:pt x="299875" y="3049122"/>
                  </a:lnTo>
                  <a:lnTo>
                    <a:pt x="257026" y="3028872"/>
                  </a:lnTo>
                  <a:lnTo>
                    <a:pt x="216265" y="3004483"/>
                  </a:lnTo>
                  <a:lnTo>
                    <a:pt x="177909" y="2976089"/>
                  </a:lnTo>
                  <a:lnTo>
                    <a:pt x="142278" y="2943819"/>
                  </a:lnTo>
                  <a:lnTo>
                    <a:pt x="110009" y="2908188"/>
                  </a:lnTo>
                  <a:lnTo>
                    <a:pt x="81614" y="2869833"/>
                  </a:lnTo>
                  <a:lnTo>
                    <a:pt x="57225" y="2829071"/>
                  </a:lnTo>
                  <a:lnTo>
                    <a:pt x="36975" y="2786222"/>
                  </a:lnTo>
                  <a:lnTo>
                    <a:pt x="20996" y="2741605"/>
                  </a:lnTo>
                  <a:lnTo>
                    <a:pt x="9418" y="2695537"/>
                  </a:lnTo>
                  <a:lnTo>
                    <a:pt x="2375" y="2648337"/>
                  </a:lnTo>
                  <a:lnTo>
                    <a:pt x="0" y="2600349"/>
                  </a:lnTo>
                  <a:lnTo>
                    <a:pt x="0" y="485750"/>
                  </a:lnTo>
                  <a:lnTo>
                    <a:pt x="2375" y="437761"/>
                  </a:lnTo>
                  <a:lnTo>
                    <a:pt x="9418" y="390562"/>
                  </a:lnTo>
                  <a:lnTo>
                    <a:pt x="20996" y="344494"/>
                  </a:lnTo>
                  <a:lnTo>
                    <a:pt x="36975" y="299876"/>
                  </a:lnTo>
                  <a:lnTo>
                    <a:pt x="57225" y="257027"/>
                  </a:lnTo>
                  <a:lnTo>
                    <a:pt x="81614" y="216266"/>
                  </a:lnTo>
                  <a:lnTo>
                    <a:pt x="110009" y="177911"/>
                  </a:lnTo>
                  <a:lnTo>
                    <a:pt x="142278" y="142279"/>
                  </a:lnTo>
                  <a:lnTo>
                    <a:pt x="177909" y="110010"/>
                  </a:lnTo>
                  <a:lnTo>
                    <a:pt x="216265" y="81615"/>
                  </a:lnTo>
                  <a:lnTo>
                    <a:pt x="257026" y="57227"/>
                  </a:lnTo>
                  <a:lnTo>
                    <a:pt x="299875" y="36977"/>
                  </a:lnTo>
                  <a:lnTo>
                    <a:pt x="344492" y="20997"/>
                  </a:lnTo>
                  <a:lnTo>
                    <a:pt x="390560" y="9419"/>
                  </a:lnTo>
                  <a:lnTo>
                    <a:pt x="437760" y="2376"/>
                  </a:lnTo>
                  <a:lnTo>
                    <a:pt x="485767" y="0"/>
                  </a:lnTo>
                  <a:lnTo>
                    <a:pt x="2600330" y="0"/>
                  </a:lnTo>
                  <a:lnTo>
                    <a:pt x="2648336" y="2376"/>
                  </a:lnTo>
                  <a:lnTo>
                    <a:pt x="2695536" y="9419"/>
                  </a:lnTo>
                  <a:lnTo>
                    <a:pt x="2741604" y="20997"/>
                  </a:lnTo>
                  <a:lnTo>
                    <a:pt x="2786222" y="36977"/>
                  </a:lnTo>
                  <a:lnTo>
                    <a:pt x="2829070" y="57227"/>
                  </a:lnTo>
                  <a:lnTo>
                    <a:pt x="2869832" y="81615"/>
                  </a:lnTo>
                  <a:lnTo>
                    <a:pt x="2908187" y="110010"/>
                  </a:lnTo>
                  <a:lnTo>
                    <a:pt x="2943819" y="142279"/>
                  </a:lnTo>
                  <a:lnTo>
                    <a:pt x="2976088" y="177911"/>
                  </a:lnTo>
                  <a:lnTo>
                    <a:pt x="3004483" y="216266"/>
                  </a:lnTo>
                  <a:lnTo>
                    <a:pt x="3028871" y="257027"/>
                  </a:lnTo>
                  <a:lnTo>
                    <a:pt x="3049121" y="299876"/>
                  </a:lnTo>
                  <a:lnTo>
                    <a:pt x="3065101" y="344494"/>
                  </a:lnTo>
                  <a:lnTo>
                    <a:pt x="3076678" y="390562"/>
                  </a:lnTo>
                  <a:lnTo>
                    <a:pt x="3083721" y="437761"/>
                  </a:lnTo>
                  <a:lnTo>
                    <a:pt x="3086097" y="485750"/>
                  </a:lnTo>
                  <a:lnTo>
                    <a:pt x="3086097" y="2600349"/>
                  </a:lnTo>
                  <a:lnTo>
                    <a:pt x="3083721" y="2648337"/>
                  </a:lnTo>
                  <a:lnTo>
                    <a:pt x="3076678" y="2695537"/>
                  </a:lnTo>
                  <a:lnTo>
                    <a:pt x="3065101" y="2741605"/>
                  </a:lnTo>
                  <a:lnTo>
                    <a:pt x="3049121" y="2786222"/>
                  </a:lnTo>
                  <a:lnTo>
                    <a:pt x="3028871" y="2829071"/>
                  </a:lnTo>
                  <a:lnTo>
                    <a:pt x="3004483" y="2869833"/>
                  </a:lnTo>
                  <a:lnTo>
                    <a:pt x="2976088" y="2908188"/>
                  </a:lnTo>
                  <a:lnTo>
                    <a:pt x="2943819" y="2943819"/>
                  </a:lnTo>
                  <a:lnTo>
                    <a:pt x="2908187" y="2976089"/>
                  </a:lnTo>
                  <a:lnTo>
                    <a:pt x="2869832" y="3004483"/>
                  </a:lnTo>
                  <a:lnTo>
                    <a:pt x="2829070" y="3028872"/>
                  </a:lnTo>
                  <a:lnTo>
                    <a:pt x="2786222" y="3049122"/>
                  </a:lnTo>
                  <a:lnTo>
                    <a:pt x="2741604" y="3065101"/>
                  </a:lnTo>
                  <a:lnTo>
                    <a:pt x="2695536" y="3076679"/>
                  </a:lnTo>
                  <a:lnTo>
                    <a:pt x="2648336" y="3083722"/>
                  </a:lnTo>
                  <a:lnTo>
                    <a:pt x="2600323" y="3086099"/>
                  </a:lnTo>
                  <a:close/>
                </a:path>
              </a:pathLst>
            </a:custGeom>
            <a:solidFill>
              <a:srgbClr val="729CBC"/>
            </a:solidFill>
          </p:spPr>
          <p:txBody>
            <a:bodyPr wrap="square" lIns="0" tIns="0" rIns="0" bIns="0" rtlCol="0"/>
            <a:lstStyle/>
            <a:p>
              <a:endParaRPr/>
            </a:p>
          </p:txBody>
        </p:sp>
        <p:sp>
          <p:nvSpPr>
            <p:cNvPr id="14" name="object 14"/>
            <p:cNvSpPr/>
            <p:nvPr/>
          </p:nvSpPr>
          <p:spPr>
            <a:xfrm>
              <a:off x="13527596" y="2787268"/>
              <a:ext cx="2256790" cy="1611630"/>
            </a:xfrm>
            <a:custGeom>
              <a:avLst/>
              <a:gdLst/>
              <a:ahLst/>
              <a:cxnLst/>
              <a:rect l="l" t="t" r="r" b="b"/>
              <a:pathLst>
                <a:path w="2256790" h="1611629">
                  <a:moveTo>
                    <a:pt x="432181" y="1074089"/>
                  </a:moveTo>
                  <a:lnTo>
                    <a:pt x="376085" y="1074089"/>
                  </a:lnTo>
                  <a:lnTo>
                    <a:pt x="328917" y="1077023"/>
                  </a:lnTo>
                  <a:lnTo>
                    <a:pt x="283489" y="1085570"/>
                  </a:lnTo>
                  <a:lnTo>
                    <a:pt x="240157" y="1099400"/>
                  </a:lnTo>
                  <a:lnTo>
                    <a:pt x="199288" y="1118158"/>
                  </a:lnTo>
                  <a:lnTo>
                    <a:pt x="161226" y="1141476"/>
                  </a:lnTo>
                  <a:lnTo>
                    <a:pt x="126314" y="1169009"/>
                  </a:lnTo>
                  <a:lnTo>
                    <a:pt x="94919" y="1200404"/>
                  </a:lnTo>
                  <a:lnTo>
                    <a:pt x="67386" y="1235316"/>
                  </a:lnTo>
                  <a:lnTo>
                    <a:pt x="44069" y="1273378"/>
                  </a:lnTo>
                  <a:lnTo>
                    <a:pt x="25311" y="1314246"/>
                  </a:lnTo>
                  <a:lnTo>
                    <a:pt x="11480" y="1357579"/>
                  </a:lnTo>
                  <a:lnTo>
                    <a:pt x="2933" y="1403007"/>
                  </a:lnTo>
                  <a:lnTo>
                    <a:pt x="0" y="1450174"/>
                  </a:lnTo>
                  <a:lnTo>
                    <a:pt x="0" y="1557629"/>
                  </a:lnTo>
                  <a:lnTo>
                    <a:pt x="15735" y="1595615"/>
                  </a:lnTo>
                  <a:lnTo>
                    <a:pt x="53721" y="1611363"/>
                  </a:lnTo>
                  <a:lnTo>
                    <a:pt x="331546" y="1611363"/>
                  </a:lnTo>
                  <a:lnTo>
                    <a:pt x="327596" y="1598523"/>
                  </a:lnTo>
                  <a:lnTo>
                    <a:pt x="324713" y="1585264"/>
                  </a:lnTo>
                  <a:lnTo>
                    <a:pt x="322961" y="1571612"/>
                  </a:lnTo>
                  <a:lnTo>
                    <a:pt x="322364" y="1450174"/>
                  </a:lnTo>
                  <a:lnTo>
                    <a:pt x="324231" y="1398701"/>
                  </a:lnTo>
                  <a:lnTo>
                    <a:pt x="329742" y="1348244"/>
                  </a:lnTo>
                  <a:lnTo>
                    <a:pt x="338772" y="1298930"/>
                  </a:lnTo>
                  <a:lnTo>
                    <a:pt x="351193" y="1250886"/>
                  </a:lnTo>
                  <a:lnTo>
                    <a:pt x="366877" y="1204252"/>
                  </a:lnTo>
                  <a:lnTo>
                    <a:pt x="385686" y="1159167"/>
                  </a:lnTo>
                  <a:lnTo>
                    <a:pt x="407504" y="1115733"/>
                  </a:lnTo>
                  <a:lnTo>
                    <a:pt x="432181" y="1074089"/>
                  </a:lnTo>
                  <a:close/>
                </a:path>
                <a:path w="2256790" h="1611629">
                  <a:moveTo>
                    <a:pt x="752182" y="698004"/>
                  </a:moveTo>
                  <a:lnTo>
                    <a:pt x="742442" y="626351"/>
                  </a:lnTo>
                  <a:lnTo>
                    <a:pt x="726389" y="583145"/>
                  </a:lnTo>
                  <a:lnTo>
                    <a:pt x="703173" y="543318"/>
                  </a:lnTo>
                  <a:lnTo>
                    <a:pt x="673493" y="508050"/>
                  </a:lnTo>
                  <a:lnTo>
                    <a:pt x="638225" y="478370"/>
                  </a:lnTo>
                  <a:lnTo>
                    <a:pt x="598398" y="455155"/>
                  </a:lnTo>
                  <a:lnTo>
                    <a:pt x="555193" y="439089"/>
                  </a:lnTo>
                  <a:lnTo>
                    <a:pt x="509879" y="430657"/>
                  </a:lnTo>
                  <a:lnTo>
                    <a:pt x="463778" y="430098"/>
                  </a:lnTo>
                  <a:lnTo>
                    <a:pt x="418261" y="437413"/>
                  </a:lnTo>
                  <a:lnTo>
                    <a:pt x="374675" y="452412"/>
                  </a:lnTo>
                  <a:lnTo>
                    <a:pt x="334289" y="474637"/>
                  </a:lnTo>
                  <a:lnTo>
                    <a:pt x="298310" y="503440"/>
                  </a:lnTo>
                  <a:lnTo>
                    <a:pt x="267766" y="537972"/>
                  </a:lnTo>
                  <a:lnTo>
                    <a:pt x="243586" y="577215"/>
                  </a:lnTo>
                  <a:lnTo>
                    <a:pt x="226479" y="620014"/>
                  </a:lnTo>
                  <a:lnTo>
                    <a:pt x="216928" y="665111"/>
                  </a:lnTo>
                  <a:lnTo>
                    <a:pt x="215226" y="711187"/>
                  </a:lnTo>
                  <a:lnTo>
                    <a:pt x="221437" y="756856"/>
                  </a:lnTo>
                  <a:lnTo>
                    <a:pt x="235356" y="800798"/>
                  </a:lnTo>
                  <a:lnTo>
                    <a:pt x="256578" y="841717"/>
                  </a:lnTo>
                  <a:lnTo>
                    <a:pt x="284492" y="878408"/>
                  </a:lnTo>
                  <a:lnTo>
                    <a:pt x="318274" y="909777"/>
                  </a:lnTo>
                  <a:lnTo>
                    <a:pt x="356908" y="934910"/>
                  </a:lnTo>
                  <a:lnTo>
                    <a:pt x="399275" y="953071"/>
                  </a:lnTo>
                  <a:lnTo>
                    <a:pt x="444119" y="963726"/>
                  </a:lnTo>
                  <a:lnTo>
                    <a:pt x="490131" y="966558"/>
                  </a:lnTo>
                  <a:lnTo>
                    <a:pt x="535952" y="961478"/>
                  </a:lnTo>
                  <a:lnTo>
                    <a:pt x="580224" y="948639"/>
                  </a:lnTo>
                  <a:lnTo>
                    <a:pt x="621652" y="928420"/>
                  </a:lnTo>
                  <a:lnTo>
                    <a:pt x="659003" y="901407"/>
                  </a:lnTo>
                  <a:lnTo>
                    <a:pt x="691197" y="868426"/>
                  </a:lnTo>
                  <a:lnTo>
                    <a:pt x="717270" y="830414"/>
                  </a:lnTo>
                  <a:lnTo>
                    <a:pt x="736473" y="788504"/>
                  </a:lnTo>
                  <a:lnTo>
                    <a:pt x="748220" y="743927"/>
                  </a:lnTo>
                  <a:lnTo>
                    <a:pt x="752182" y="698004"/>
                  </a:lnTo>
                  <a:close/>
                </a:path>
                <a:path w="2256790" h="1611629">
                  <a:moveTo>
                    <a:pt x="1504353" y="375640"/>
                  </a:moveTo>
                  <a:lnTo>
                    <a:pt x="1500289" y="320459"/>
                  </a:lnTo>
                  <a:lnTo>
                    <a:pt x="1490726" y="275336"/>
                  </a:lnTo>
                  <a:lnTo>
                    <a:pt x="1475727" y="231711"/>
                  </a:lnTo>
                  <a:lnTo>
                    <a:pt x="1455496" y="190258"/>
                  </a:lnTo>
                  <a:lnTo>
                    <a:pt x="1430337" y="151599"/>
                  </a:lnTo>
                  <a:lnTo>
                    <a:pt x="1400644" y="116306"/>
                  </a:lnTo>
                  <a:lnTo>
                    <a:pt x="1366850" y="84912"/>
                  </a:lnTo>
                  <a:lnTo>
                    <a:pt x="1329474" y="57899"/>
                  </a:lnTo>
                  <a:lnTo>
                    <a:pt x="1289062" y="35661"/>
                  </a:lnTo>
                  <a:lnTo>
                    <a:pt x="1246238" y="18529"/>
                  </a:lnTo>
                  <a:lnTo>
                    <a:pt x="1201635" y="6781"/>
                  </a:lnTo>
                  <a:lnTo>
                    <a:pt x="1155928" y="571"/>
                  </a:lnTo>
                  <a:lnTo>
                    <a:pt x="1109814" y="0"/>
                  </a:lnTo>
                  <a:lnTo>
                    <a:pt x="1063967" y="5092"/>
                  </a:lnTo>
                  <a:lnTo>
                    <a:pt x="1019086" y="15748"/>
                  </a:lnTo>
                  <a:lnTo>
                    <a:pt x="975855" y="31813"/>
                  </a:lnTo>
                  <a:lnTo>
                    <a:pt x="934910" y="53060"/>
                  </a:lnTo>
                  <a:lnTo>
                    <a:pt x="896886" y="79146"/>
                  </a:lnTo>
                  <a:lnTo>
                    <a:pt x="862330" y="109702"/>
                  </a:lnTo>
                  <a:lnTo>
                    <a:pt x="831773" y="144259"/>
                  </a:lnTo>
                  <a:lnTo>
                    <a:pt x="805688" y="182295"/>
                  </a:lnTo>
                  <a:lnTo>
                    <a:pt x="784440" y="223227"/>
                  </a:lnTo>
                  <a:lnTo>
                    <a:pt x="768375" y="266471"/>
                  </a:lnTo>
                  <a:lnTo>
                    <a:pt x="757707" y="311340"/>
                  </a:lnTo>
                  <a:lnTo>
                    <a:pt x="752627" y="357187"/>
                  </a:lnTo>
                  <a:lnTo>
                    <a:pt x="753198" y="403301"/>
                  </a:lnTo>
                  <a:lnTo>
                    <a:pt x="759396" y="449008"/>
                  </a:lnTo>
                  <a:lnTo>
                    <a:pt x="771156" y="493610"/>
                  </a:lnTo>
                  <a:lnTo>
                    <a:pt x="788289" y="536435"/>
                  </a:lnTo>
                  <a:lnTo>
                    <a:pt x="810526" y="576846"/>
                  </a:lnTo>
                  <a:lnTo>
                    <a:pt x="837539" y="614222"/>
                  </a:lnTo>
                  <a:lnTo>
                    <a:pt x="868934" y="648017"/>
                  </a:lnTo>
                  <a:lnTo>
                    <a:pt x="904227" y="677710"/>
                  </a:lnTo>
                  <a:lnTo>
                    <a:pt x="942886" y="702868"/>
                  </a:lnTo>
                  <a:lnTo>
                    <a:pt x="984338" y="723099"/>
                  </a:lnTo>
                  <a:lnTo>
                    <a:pt x="1027963" y="738098"/>
                  </a:lnTo>
                  <a:lnTo>
                    <a:pt x="1073086" y="747661"/>
                  </a:lnTo>
                  <a:lnTo>
                    <a:pt x="1119035" y="751611"/>
                  </a:lnTo>
                  <a:lnTo>
                    <a:pt x="1165136" y="749922"/>
                  </a:lnTo>
                  <a:lnTo>
                    <a:pt x="1210665" y="742594"/>
                  </a:lnTo>
                  <a:lnTo>
                    <a:pt x="1254963" y="729742"/>
                  </a:lnTo>
                  <a:lnTo>
                    <a:pt x="1297355" y="711568"/>
                  </a:lnTo>
                  <a:lnTo>
                    <a:pt x="1337208" y="688340"/>
                  </a:lnTo>
                  <a:lnTo>
                    <a:pt x="1373911" y="660412"/>
                  </a:lnTo>
                  <a:lnTo>
                    <a:pt x="1406931" y="628205"/>
                  </a:lnTo>
                  <a:lnTo>
                    <a:pt x="1435747" y="592201"/>
                  </a:lnTo>
                  <a:lnTo>
                    <a:pt x="1459941" y="552919"/>
                  </a:lnTo>
                  <a:lnTo>
                    <a:pt x="1479156" y="510984"/>
                  </a:lnTo>
                  <a:lnTo>
                    <a:pt x="1493088" y="467017"/>
                  </a:lnTo>
                  <a:lnTo>
                    <a:pt x="1501521" y="421678"/>
                  </a:lnTo>
                  <a:lnTo>
                    <a:pt x="1504353" y="375640"/>
                  </a:lnTo>
                  <a:close/>
                </a:path>
                <a:path w="2256790" h="1611629">
                  <a:moveTo>
                    <a:pt x="1826717" y="1450174"/>
                  </a:moveTo>
                  <a:lnTo>
                    <a:pt x="1824761" y="1401711"/>
                  </a:lnTo>
                  <a:lnTo>
                    <a:pt x="1818982" y="1354315"/>
                  </a:lnTo>
                  <a:lnTo>
                    <a:pt x="1809534" y="1308150"/>
                  </a:lnTo>
                  <a:lnTo>
                    <a:pt x="1796580" y="1263383"/>
                  </a:lnTo>
                  <a:lnTo>
                    <a:pt x="1780273" y="1220139"/>
                  </a:lnTo>
                  <a:lnTo>
                    <a:pt x="1760753" y="1178585"/>
                  </a:lnTo>
                  <a:lnTo>
                    <a:pt x="1738172" y="1138872"/>
                  </a:lnTo>
                  <a:lnTo>
                    <a:pt x="1712683" y="1101140"/>
                  </a:lnTo>
                  <a:lnTo>
                    <a:pt x="1684451" y="1065568"/>
                  </a:lnTo>
                  <a:lnTo>
                    <a:pt x="1653616" y="1032281"/>
                  </a:lnTo>
                  <a:lnTo>
                    <a:pt x="1620329" y="1001445"/>
                  </a:lnTo>
                  <a:lnTo>
                    <a:pt x="1584756" y="973213"/>
                  </a:lnTo>
                  <a:lnTo>
                    <a:pt x="1547025" y="947724"/>
                  </a:lnTo>
                  <a:lnTo>
                    <a:pt x="1507312" y="925144"/>
                  </a:lnTo>
                  <a:lnTo>
                    <a:pt x="1465757" y="905624"/>
                  </a:lnTo>
                  <a:lnTo>
                    <a:pt x="1422514" y="889317"/>
                  </a:lnTo>
                  <a:lnTo>
                    <a:pt x="1377746" y="876363"/>
                  </a:lnTo>
                  <a:lnTo>
                    <a:pt x="1331582" y="866914"/>
                  </a:lnTo>
                  <a:lnTo>
                    <a:pt x="1284185" y="861136"/>
                  </a:lnTo>
                  <a:lnTo>
                    <a:pt x="1235722" y="859180"/>
                  </a:lnTo>
                  <a:lnTo>
                    <a:pt x="1020813" y="859180"/>
                  </a:lnTo>
                  <a:lnTo>
                    <a:pt x="972337" y="861136"/>
                  </a:lnTo>
                  <a:lnTo>
                    <a:pt x="924953" y="866914"/>
                  </a:lnTo>
                  <a:lnTo>
                    <a:pt x="878789" y="876363"/>
                  </a:lnTo>
                  <a:lnTo>
                    <a:pt x="834009" y="889317"/>
                  </a:lnTo>
                  <a:lnTo>
                    <a:pt x="790778" y="905624"/>
                  </a:lnTo>
                  <a:lnTo>
                    <a:pt x="749223" y="925144"/>
                  </a:lnTo>
                  <a:lnTo>
                    <a:pt x="709498" y="947724"/>
                  </a:lnTo>
                  <a:lnTo>
                    <a:pt x="671779" y="973213"/>
                  </a:lnTo>
                  <a:lnTo>
                    <a:pt x="636206" y="1001445"/>
                  </a:lnTo>
                  <a:lnTo>
                    <a:pt x="602919" y="1032281"/>
                  </a:lnTo>
                  <a:lnTo>
                    <a:pt x="572084" y="1065568"/>
                  </a:lnTo>
                  <a:lnTo>
                    <a:pt x="543839" y="1101140"/>
                  </a:lnTo>
                  <a:lnTo>
                    <a:pt x="518363" y="1138872"/>
                  </a:lnTo>
                  <a:lnTo>
                    <a:pt x="495782" y="1178585"/>
                  </a:lnTo>
                  <a:lnTo>
                    <a:pt x="476262" y="1220139"/>
                  </a:lnTo>
                  <a:lnTo>
                    <a:pt x="459943" y="1263383"/>
                  </a:lnTo>
                  <a:lnTo>
                    <a:pt x="446989" y="1308150"/>
                  </a:lnTo>
                  <a:lnTo>
                    <a:pt x="437553" y="1354315"/>
                  </a:lnTo>
                  <a:lnTo>
                    <a:pt x="431774" y="1401711"/>
                  </a:lnTo>
                  <a:lnTo>
                    <a:pt x="429818" y="1450174"/>
                  </a:lnTo>
                  <a:lnTo>
                    <a:pt x="429818" y="1557629"/>
                  </a:lnTo>
                  <a:lnTo>
                    <a:pt x="434035" y="1578533"/>
                  </a:lnTo>
                  <a:lnTo>
                    <a:pt x="445554" y="1595615"/>
                  </a:lnTo>
                  <a:lnTo>
                    <a:pt x="462635" y="1607134"/>
                  </a:lnTo>
                  <a:lnTo>
                    <a:pt x="483539" y="1611363"/>
                  </a:lnTo>
                  <a:lnTo>
                    <a:pt x="1772983" y="1611363"/>
                  </a:lnTo>
                  <a:lnTo>
                    <a:pt x="1793900" y="1607134"/>
                  </a:lnTo>
                  <a:lnTo>
                    <a:pt x="1810969" y="1595615"/>
                  </a:lnTo>
                  <a:lnTo>
                    <a:pt x="1822488" y="1578533"/>
                  </a:lnTo>
                  <a:lnTo>
                    <a:pt x="1826717" y="1557629"/>
                  </a:lnTo>
                  <a:lnTo>
                    <a:pt x="1826717" y="1450174"/>
                  </a:lnTo>
                  <a:close/>
                </a:path>
                <a:path w="2256790" h="1611629">
                  <a:moveTo>
                    <a:pt x="2041626" y="698004"/>
                  </a:moveTo>
                  <a:lnTo>
                    <a:pt x="2031898" y="626351"/>
                  </a:lnTo>
                  <a:lnTo>
                    <a:pt x="2015832" y="583145"/>
                  </a:lnTo>
                  <a:lnTo>
                    <a:pt x="1992617" y="543318"/>
                  </a:lnTo>
                  <a:lnTo>
                    <a:pt x="1962937" y="508050"/>
                  </a:lnTo>
                  <a:lnTo>
                    <a:pt x="1927669" y="478370"/>
                  </a:lnTo>
                  <a:lnTo>
                    <a:pt x="1887842" y="455155"/>
                  </a:lnTo>
                  <a:lnTo>
                    <a:pt x="1844636" y="439089"/>
                  </a:lnTo>
                  <a:lnTo>
                    <a:pt x="1799323" y="430657"/>
                  </a:lnTo>
                  <a:lnTo>
                    <a:pt x="1753222" y="430098"/>
                  </a:lnTo>
                  <a:lnTo>
                    <a:pt x="1707718" y="437413"/>
                  </a:lnTo>
                  <a:lnTo>
                    <a:pt x="1664119" y="452412"/>
                  </a:lnTo>
                  <a:lnTo>
                    <a:pt x="1623745" y="474637"/>
                  </a:lnTo>
                  <a:lnTo>
                    <a:pt x="1587754" y="503440"/>
                  </a:lnTo>
                  <a:lnTo>
                    <a:pt x="1557223" y="537972"/>
                  </a:lnTo>
                  <a:lnTo>
                    <a:pt x="1533042" y="577215"/>
                  </a:lnTo>
                  <a:lnTo>
                    <a:pt x="1515922" y="620014"/>
                  </a:lnTo>
                  <a:lnTo>
                    <a:pt x="1506372" y="665111"/>
                  </a:lnTo>
                  <a:lnTo>
                    <a:pt x="1504683" y="711187"/>
                  </a:lnTo>
                  <a:lnTo>
                    <a:pt x="1510880" y="756856"/>
                  </a:lnTo>
                  <a:lnTo>
                    <a:pt x="1524800" y="800798"/>
                  </a:lnTo>
                  <a:lnTo>
                    <a:pt x="1546034" y="841717"/>
                  </a:lnTo>
                  <a:lnTo>
                    <a:pt x="1573949" y="878408"/>
                  </a:lnTo>
                  <a:lnTo>
                    <a:pt x="1607718" y="909777"/>
                  </a:lnTo>
                  <a:lnTo>
                    <a:pt x="1646351" y="934910"/>
                  </a:lnTo>
                  <a:lnTo>
                    <a:pt x="1688719" y="953071"/>
                  </a:lnTo>
                  <a:lnTo>
                    <a:pt x="1733562" y="963726"/>
                  </a:lnTo>
                  <a:lnTo>
                    <a:pt x="1779587" y="966558"/>
                  </a:lnTo>
                  <a:lnTo>
                    <a:pt x="1825396" y="961478"/>
                  </a:lnTo>
                  <a:lnTo>
                    <a:pt x="1869668" y="948639"/>
                  </a:lnTo>
                  <a:lnTo>
                    <a:pt x="1911096" y="928420"/>
                  </a:lnTo>
                  <a:lnTo>
                    <a:pt x="1948459" y="901407"/>
                  </a:lnTo>
                  <a:lnTo>
                    <a:pt x="1980641" y="868426"/>
                  </a:lnTo>
                  <a:lnTo>
                    <a:pt x="2006727" y="830414"/>
                  </a:lnTo>
                  <a:lnTo>
                    <a:pt x="2025916" y="788504"/>
                  </a:lnTo>
                  <a:lnTo>
                    <a:pt x="2037676" y="743927"/>
                  </a:lnTo>
                  <a:lnTo>
                    <a:pt x="2041626" y="698004"/>
                  </a:lnTo>
                  <a:close/>
                </a:path>
                <a:path w="2256790" h="1611629">
                  <a:moveTo>
                    <a:pt x="2256536" y="1450174"/>
                  </a:moveTo>
                  <a:lnTo>
                    <a:pt x="2253602" y="1403007"/>
                  </a:lnTo>
                  <a:lnTo>
                    <a:pt x="2245042" y="1357579"/>
                  </a:lnTo>
                  <a:lnTo>
                    <a:pt x="2231212" y="1314246"/>
                  </a:lnTo>
                  <a:lnTo>
                    <a:pt x="2212467" y="1273378"/>
                  </a:lnTo>
                  <a:lnTo>
                    <a:pt x="2189149" y="1235316"/>
                  </a:lnTo>
                  <a:lnTo>
                    <a:pt x="2161616" y="1200404"/>
                  </a:lnTo>
                  <a:lnTo>
                    <a:pt x="2130221" y="1169009"/>
                  </a:lnTo>
                  <a:lnTo>
                    <a:pt x="2095309" y="1141476"/>
                  </a:lnTo>
                  <a:lnTo>
                    <a:pt x="2057247" y="1118158"/>
                  </a:lnTo>
                  <a:lnTo>
                    <a:pt x="2016366" y="1099400"/>
                  </a:lnTo>
                  <a:lnTo>
                    <a:pt x="1973046" y="1085570"/>
                  </a:lnTo>
                  <a:lnTo>
                    <a:pt x="1927618" y="1077023"/>
                  </a:lnTo>
                  <a:lnTo>
                    <a:pt x="1880438" y="1074089"/>
                  </a:lnTo>
                  <a:lnTo>
                    <a:pt x="1824355" y="1074089"/>
                  </a:lnTo>
                  <a:lnTo>
                    <a:pt x="1849031" y="1115733"/>
                  </a:lnTo>
                  <a:lnTo>
                    <a:pt x="1870837" y="1159167"/>
                  </a:lnTo>
                  <a:lnTo>
                    <a:pt x="1889645" y="1204252"/>
                  </a:lnTo>
                  <a:lnTo>
                    <a:pt x="1905330" y="1250886"/>
                  </a:lnTo>
                  <a:lnTo>
                    <a:pt x="1917750" y="1298930"/>
                  </a:lnTo>
                  <a:lnTo>
                    <a:pt x="1926793" y="1348244"/>
                  </a:lnTo>
                  <a:lnTo>
                    <a:pt x="1932305" y="1398701"/>
                  </a:lnTo>
                  <a:lnTo>
                    <a:pt x="1934171" y="1450174"/>
                  </a:lnTo>
                  <a:lnTo>
                    <a:pt x="1933575" y="1571612"/>
                  </a:lnTo>
                  <a:lnTo>
                    <a:pt x="1931809" y="1585264"/>
                  </a:lnTo>
                  <a:lnTo>
                    <a:pt x="1928939" y="1598523"/>
                  </a:lnTo>
                  <a:lnTo>
                    <a:pt x="1924977" y="1611363"/>
                  </a:lnTo>
                  <a:lnTo>
                    <a:pt x="2202802" y="1611363"/>
                  </a:lnTo>
                  <a:lnTo>
                    <a:pt x="2240788" y="1595615"/>
                  </a:lnTo>
                  <a:lnTo>
                    <a:pt x="2256536" y="1557629"/>
                  </a:lnTo>
                  <a:lnTo>
                    <a:pt x="2256536" y="1450174"/>
                  </a:lnTo>
                  <a:close/>
                </a:path>
              </a:pathLst>
            </a:custGeom>
            <a:solidFill>
              <a:srgbClr val="266A9A"/>
            </a:solidFill>
          </p:spPr>
          <p:txBody>
            <a:bodyPr wrap="square" lIns="0" tIns="0" rIns="0" bIns="0" rtlCol="0"/>
            <a:lstStyle/>
            <a:p>
              <a:endParaRPr/>
            </a:p>
          </p:txBody>
        </p:sp>
      </p:grpSp>
      <p:sp>
        <p:nvSpPr>
          <p:cNvPr id="15" name="object 15"/>
          <p:cNvSpPr txBox="1"/>
          <p:nvPr/>
        </p:nvSpPr>
        <p:spPr>
          <a:xfrm>
            <a:off x="13507476" y="4599947"/>
            <a:ext cx="2315845" cy="546735"/>
          </a:xfrm>
          <a:prstGeom prst="rect">
            <a:avLst/>
          </a:prstGeom>
        </p:spPr>
        <p:txBody>
          <a:bodyPr vert="horz" wrap="square" lIns="0" tIns="15240" rIns="0" bIns="0" rtlCol="0">
            <a:spAutoFit/>
          </a:bodyPr>
          <a:lstStyle/>
          <a:p>
            <a:pPr marL="12700">
              <a:lnSpc>
                <a:spcPct val="100000"/>
              </a:lnSpc>
              <a:spcBef>
                <a:spcPts val="120"/>
              </a:spcBef>
            </a:pPr>
            <a:r>
              <a:rPr sz="3400" spc="-90" dirty="0">
                <a:solidFill>
                  <a:srgbClr val="F9FAFA"/>
                </a:solidFill>
                <a:latin typeface="Trebuchet MS"/>
                <a:cs typeface="Trebuchet MS"/>
              </a:rPr>
              <a:t>D</a:t>
            </a:r>
            <a:r>
              <a:rPr sz="3400" spc="-150" dirty="0">
                <a:solidFill>
                  <a:srgbClr val="F9FAFA"/>
                </a:solidFill>
                <a:latin typeface="Trebuchet MS"/>
                <a:cs typeface="Trebuchet MS"/>
              </a:rPr>
              <a:t>e</a:t>
            </a:r>
            <a:r>
              <a:rPr sz="3400" spc="165" dirty="0">
                <a:solidFill>
                  <a:srgbClr val="F9FAFA"/>
                </a:solidFill>
                <a:latin typeface="Trebuchet MS"/>
                <a:cs typeface="Trebuchet MS"/>
              </a:rPr>
              <a:t>v</a:t>
            </a:r>
            <a:r>
              <a:rPr sz="3400" spc="-150" dirty="0">
                <a:solidFill>
                  <a:srgbClr val="F9FAFA"/>
                </a:solidFill>
                <a:latin typeface="Trebuchet MS"/>
                <a:cs typeface="Trebuchet MS"/>
              </a:rPr>
              <a:t>e</a:t>
            </a:r>
            <a:r>
              <a:rPr sz="3400" spc="620" dirty="0">
                <a:solidFill>
                  <a:srgbClr val="F9FAFA"/>
                </a:solidFill>
                <a:latin typeface="Trebuchet MS"/>
                <a:cs typeface="Trebuchet MS"/>
              </a:rPr>
              <a:t>l</a:t>
            </a:r>
            <a:r>
              <a:rPr sz="3400" spc="175" dirty="0">
                <a:solidFill>
                  <a:srgbClr val="F9FAFA"/>
                </a:solidFill>
                <a:latin typeface="Trebuchet MS"/>
                <a:cs typeface="Trebuchet MS"/>
              </a:rPr>
              <a:t>o</a:t>
            </a:r>
            <a:r>
              <a:rPr sz="3400" cap="small" spc="275" dirty="0">
                <a:solidFill>
                  <a:srgbClr val="F9FAFA"/>
                </a:solidFill>
                <a:latin typeface="Trebuchet MS"/>
                <a:cs typeface="Trebuchet MS"/>
              </a:rPr>
              <a:t>p</a:t>
            </a:r>
            <a:r>
              <a:rPr sz="3400" spc="-150" dirty="0">
                <a:solidFill>
                  <a:srgbClr val="F9FAFA"/>
                </a:solidFill>
                <a:latin typeface="Trebuchet MS"/>
                <a:cs typeface="Trebuchet MS"/>
              </a:rPr>
              <a:t>e</a:t>
            </a:r>
            <a:r>
              <a:rPr sz="3400" cap="small" spc="290" dirty="0">
                <a:solidFill>
                  <a:srgbClr val="F9FAFA"/>
                </a:solidFill>
                <a:latin typeface="Trebuchet MS"/>
                <a:cs typeface="Trebuchet MS"/>
              </a:rPr>
              <a:t>r</a:t>
            </a:r>
            <a:r>
              <a:rPr sz="3400" cap="small" spc="470" dirty="0">
                <a:solidFill>
                  <a:srgbClr val="F9FAFA"/>
                </a:solidFill>
                <a:latin typeface="Trebuchet MS"/>
                <a:cs typeface="Trebuchet MS"/>
              </a:rPr>
              <a:t>s</a:t>
            </a:r>
            <a:endParaRPr sz="3400">
              <a:latin typeface="Trebuchet MS"/>
              <a:cs typeface="Trebuchet MS"/>
            </a:endParaRPr>
          </a:p>
        </p:txBody>
      </p:sp>
      <p:pic>
        <p:nvPicPr>
          <p:cNvPr id="16" name="object 16"/>
          <p:cNvPicPr/>
          <p:nvPr/>
        </p:nvPicPr>
        <p:blipFill>
          <a:blip r:embed="rId2" cstate="print"/>
          <a:stretch>
            <a:fillRect/>
          </a:stretch>
        </p:blipFill>
        <p:spPr>
          <a:xfrm>
            <a:off x="1466594" y="6174765"/>
            <a:ext cx="133349" cy="133349"/>
          </a:xfrm>
          <a:prstGeom prst="rect">
            <a:avLst/>
          </a:prstGeom>
        </p:spPr>
      </p:pic>
      <p:sp>
        <p:nvSpPr>
          <p:cNvPr id="17" name="object 17"/>
          <p:cNvSpPr txBox="1"/>
          <p:nvPr/>
        </p:nvSpPr>
        <p:spPr>
          <a:xfrm>
            <a:off x="1787269" y="5904890"/>
            <a:ext cx="3607435" cy="1625600"/>
          </a:xfrm>
          <a:prstGeom prst="rect">
            <a:avLst/>
          </a:prstGeom>
        </p:spPr>
        <p:txBody>
          <a:bodyPr vert="horz" wrap="square" lIns="0" tIns="12065" rIns="0" bIns="0" rtlCol="0">
            <a:spAutoFit/>
          </a:bodyPr>
          <a:lstStyle/>
          <a:p>
            <a:pPr marL="12700" marR="5080">
              <a:lnSpc>
                <a:spcPct val="116700"/>
              </a:lnSpc>
              <a:spcBef>
                <a:spcPts val="95"/>
              </a:spcBef>
            </a:pPr>
            <a:r>
              <a:rPr sz="3000" spc="175" dirty="0">
                <a:solidFill>
                  <a:srgbClr val="376080"/>
                </a:solidFill>
                <a:latin typeface="Lucida Sans Unicode"/>
                <a:cs typeface="Lucida Sans Unicode"/>
              </a:rPr>
              <a:t>Coaches </a:t>
            </a:r>
            <a:r>
              <a:rPr sz="3000" spc="130" dirty="0">
                <a:solidFill>
                  <a:srgbClr val="376080"/>
                </a:solidFill>
                <a:latin typeface="Lucida Sans Unicode"/>
                <a:cs typeface="Lucida Sans Unicode"/>
              </a:rPr>
              <a:t>Scrum </a:t>
            </a:r>
            <a:r>
              <a:rPr sz="3000" spc="135" dirty="0">
                <a:solidFill>
                  <a:srgbClr val="376080"/>
                </a:solidFill>
                <a:latin typeface="Lucida Sans Unicode"/>
                <a:cs typeface="Lucida Sans Unicode"/>
              </a:rPr>
              <a:t> </a:t>
            </a:r>
            <a:r>
              <a:rPr sz="3000" spc="155" dirty="0">
                <a:solidFill>
                  <a:srgbClr val="376080"/>
                </a:solidFill>
                <a:latin typeface="Lucida Sans Unicode"/>
                <a:cs typeface="Lucida Sans Unicode"/>
              </a:rPr>
              <a:t>Causes</a:t>
            </a:r>
            <a:r>
              <a:rPr sz="3000" spc="-195" dirty="0">
                <a:solidFill>
                  <a:srgbClr val="376080"/>
                </a:solidFill>
                <a:latin typeface="Lucida Sans Unicode"/>
                <a:cs typeface="Lucida Sans Unicode"/>
              </a:rPr>
              <a:t> </a:t>
            </a:r>
            <a:r>
              <a:rPr sz="3000" spc="114" dirty="0">
                <a:solidFill>
                  <a:srgbClr val="376080"/>
                </a:solidFill>
                <a:latin typeface="Lucida Sans Unicode"/>
                <a:cs typeface="Lucida Sans Unicode"/>
              </a:rPr>
              <a:t>removal</a:t>
            </a:r>
            <a:r>
              <a:rPr sz="3000" spc="-190" dirty="0">
                <a:solidFill>
                  <a:srgbClr val="376080"/>
                </a:solidFill>
                <a:latin typeface="Lucida Sans Unicode"/>
                <a:cs typeface="Lucida Sans Unicode"/>
              </a:rPr>
              <a:t> </a:t>
            </a:r>
            <a:r>
              <a:rPr sz="3000" spc="-20" dirty="0">
                <a:solidFill>
                  <a:srgbClr val="376080"/>
                </a:solidFill>
                <a:latin typeface="Lucida Sans Unicode"/>
                <a:cs typeface="Lucida Sans Unicode"/>
              </a:rPr>
              <a:t>of </a:t>
            </a:r>
            <a:r>
              <a:rPr sz="3000" spc="-940" dirty="0">
                <a:solidFill>
                  <a:srgbClr val="376080"/>
                </a:solidFill>
                <a:latin typeface="Lucida Sans Unicode"/>
                <a:cs typeface="Lucida Sans Unicode"/>
              </a:rPr>
              <a:t> </a:t>
            </a:r>
            <a:r>
              <a:rPr sz="3000" spc="95" dirty="0">
                <a:solidFill>
                  <a:srgbClr val="376080"/>
                </a:solidFill>
                <a:latin typeface="Lucida Sans Unicode"/>
                <a:cs typeface="Lucida Sans Unicode"/>
              </a:rPr>
              <a:t>Impediments</a:t>
            </a:r>
            <a:endParaRPr sz="3000">
              <a:latin typeface="Lucida Sans Unicode"/>
              <a:cs typeface="Lucida Sans Unicode"/>
            </a:endParaRPr>
          </a:p>
        </p:txBody>
      </p:sp>
      <p:pic>
        <p:nvPicPr>
          <p:cNvPr id="18" name="object 18"/>
          <p:cNvPicPr/>
          <p:nvPr/>
        </p:nvPicPr>
        <p:blipFill>
          <a:blip r:embed="rId2" cstate="print"/>
          <a:stretch>
            <a:fillRect/>
          </a:stretch>
        </p:blipFill>
        <p:spPr>
          <a:xfrm>
            <a:off x="1466594" y="6708165"/>
            <a:ext cx="133349" cy="133349"/>
          </a:xfrm>
          <a:prstGeom prst="rect">
            <a:avLst/>
          </a:prstGeom>
        </p:spPr>
      </p:pic>
      <p:pic>
        <p:nvPicPr>
          <p:cNvPr id="19" name="object 19"/>
          <p:cNvPicPr/>
          <p:nvPr/>
        </p:nvPicPr>
        <p:blipFill>
          <a:blip r:embed="rId3" cstate="print"/>
          <a:stretch>
            <a:fillRect/>
          </a:stretch>
        </p:blipFill>
        <p:spPr>
          <a:xfrm>
            <a:off x="7258736" y="6174765"/>
            <a:ext cx="133349" cy="133349"/>
          </a:xfrm>
          <a:prstGeom prst="rect">
            <a:avLst/>
          </a:prstGeom>
        </p:spPr>
      </p:pic>
      <p:sp>
        <p:nvSpPr>
          <p:cNvPr id="20" name="object 20"/>
          <p:cNvSpPr txBox="1"/>
          <p:nvPr/>
        </p:nvSpPr>
        <p:spPr>
          <a:xfrm>
            <a:off x="7579411" y="5981090"/>
            <a:ext cx="3115945" cy="482600"/>
          </a:xfrm>
          <a:prstGeom prst="rect">
            <a:avLst/>
          </a:prstGeom>
        </p:spPr>
        <p:txBody>
          <a:bodyPr vert="horz" wrap="square" lIns="0" tIns="12700" rIns="0" bIns="0" rtlCol="0">
            <a:spAutoFit/>
          </a:bodyPr>
          <a:lstStyle/>
          <a:p>
            <a:pPr marL="12700">
              <a:lnSpc>
                <a:spcPct val="100000"/>
              </a:lnSpc>
              <a:spcBef>
                <a:spcPts val="100"/>
              </a:spcBef>
            </a:pPr>
            <a:r>
              <a:rPr sz="3000" spc="110" dirty="0">
                <a:solidFill>
                  <a:srgbClr val="376080"/>
                </a:solidFill>
                <a:latin typeface="Lucida Sans Unicode"/>
                <a:cs typeface="Lucida Sans Unicode"/>
              </a:rPr>
              <a:t>Value</a:t>
            </a:r>
            <a:r>
              <a:rPr sz="3000" spc="-200" dirty="0">
                <a:solidFill>
                  <a:srgbClr val="376080"/>
                </a:solidFill>
                <a:latin typeface="Lucida Sans Unicode"/>
                <a:cs typeface="Lucida Sans Unicode"/>
              </a:rPr>
              <a:t> </a:t>
            </a:r>
            <a:r>
              <a:rPr sz="3000" spc="-35" dirty="0">
                <a:solidFill>
                  <a:srgbClr val="376080"/>
                </a:solidFill>
                <a:latin typeface="Lucida Sans Unicode"/>
                <a:cs typeface="Lucida Sans Unicode"/>
              </a:rPr>
              <a:t>Maximizer</a:t>
            </a:r>
            <a:endParaRPr sz="3000">
              <a:latin typeface="Lucida Sans Unicode"/>
              <a:cs typeface="Lucida Sans Unicode"/>
            </a:endParaRPr>
          </a:p>
        </p:txBody>
      </p:sp>
      <p:pic>
        <p:nvPicPr>
          <p:cNvPr id="21" name="object 21"/>
          <p:cNvPicPr/>
          <p:nvPr/>
        </p:nvPicPr>
        <p:blipFill>
          <a:blip r:embed="rId4" cstate="print"/>
          <a:stretch>
            <a:fillRect/>
          </a:stretch>
        </p:blipFill>
        <p:spPr>
          <a:xfrm>
            <a:off x="12509449" y="6174765"/>
            <a:ext cx="133349" cy="133349"/>
          </a:xfrm>
          <a:prstGeom prst="rect">
            <a:avLst/>
          </a:prstGeom>
        </p:spPr>
      </p:pic>
      <p:sp>
        <p:nvSpPr>
          <p:cNvPr id="22" name="object 22"/>
          <p:cNvSpPr txBox="1"/>
          <p:nvPr/>
        </p:nvSpPr>
        <p:spPr>
          <a:xfrm>
            <a:off x="12830124" y="5904890"/>
            <a:ext cx="4041140" cy="1625600"/>
          </a:xfrm>
          <a:prstGeom prst="rect">
            <a:avLst/>
          </a:prstGeom>
        </p:spPr>
        <p:txBody>
          <a:bodyPr vert="horz" wrap="square" lIns="0" tIns="12065" rIns="0" bIns="0" rtlCol="0">
            <a:spAutoFit/>
          </a:bodyPr>
          <a:lstStyle/>
          <a:p>
            <a:pPr marL="12700" marR="5080">
              <a:lnSpc>
                <a:spcPct val="116700"/>
              </a:lnSpc>
              <a:spcBef>
                <a:spcPts val="95"/>
              </a:spcBef>
            </a:pPr>
            <a:r>
              <a:rPr sz="3000" spc="140" dirty="0">
                <a:solidFill>
                  <a:srgbClr val="376080"/>
                </a:solidFill>
                <a:latin typeface="Lucida Sans Unicode"/>
                <a:cs typeface="Lucida Sans Unicode"/>
              </a:rPr>
              <a:t>Create</a:t>
            </a:r>
            <a:r>
              <a:rPr sz="3000" spc="-180" dirty="0">
                <a:solidFill>
                  <a:srgbClr val="376080"/>
                </a:solidFill>
                <a:latin typeface="Lucida Sans Unicode"/>
                <a:cs typeface="Lucida Sans Unicode"/>
              </a:rPr>
              <a:t> </a:t>
            </a:r>
            <a:r>
              <a:rPr sz="3000" spc="180" dirty="0">
                <a:solidFill>
                  <a:srgbClr val="376080"/>
                </a:solidFill>
                <a:latin typeface="Lucida Sans Unicode"/>
                <a:cs typeface="Lucida Sans Unicode"/>
              </a:rPr>
              <a:t>any</a:t>
            </a:r>
            <a:r>
              <a:rPr sz="3000" spc="-175" dirty="0">
                <a:solidFill>
                  <a:srgbClr val="376080"/>
                </a:solidFill>
                <a:latin typeface="Lucida Sans Unicode"/>
                <a:cs typeface="Lucida Sans Unicode"/>
              </a:rPr>
              <a:t> </a:t>
            </a:r>
            <a:r>
              <a:rPr sz="3000" spc="165" dirty="0">
                <a:solidFill>
                  <a:srgbClr val="376080"/>
                </a:solidFill>
                <a:latin typeface="Lucida Sans Unicode"/>
                <a:cs typeface="Lucida Sans Unicode"/>
              </a:rPr>
              <a:t>aspect</a:t>
            </a:r>
            <a:r>
              <a:rPr sz="3000" spc="-175" dirty="0">
                <a:solidFill>
                  <a:srgbClr val="376080"/>
                </a:solidFill>
                <a:latin typeface="Lucida Sans Unicode"/>
                <a:cs typeface="Lucida Sans Unicode"/>
              </a:rPr>
              <a:t> </a:t>
            </a:r>
            <a:r>
              <a:rPr sz="3000" spc="-20" dirty="0">
                <a:solidFill>
                  <a:srgbClr val="376080"/>
                </a:solidFill>
                <a:latin typeface="Lucida Sans Unicode"/>
                <a:cs typeface="Lucida Sans Unicode"/>
              </a:rPr>
              <a:t>of </a:t>
            </a:r>
            <a:r>
              <a:rPr sz="3000" spc="-935" dirty="0">
                <a:solidFill>
                  <a:srgbClr val="376080"/>
                </a:solidFill>
                <a:latin typeface="Lucida Sans Unicode"/>
                <a:cs typeface="Lucida Sans Unicode"/>
              </a:rPr>
              <a:t> </a:t>
            </a:r>
            <a:r>
              <a:rPr sz="3000" spc="370" dirty="0">
                <a:solidFill>
                  <a:srgbClr val="376080"/>
                </a:solidFill>
                <a:latin typeface="Lucida Sans Unicode"/>
                <a:cs typeface="Lucida Sans Unicode"/>
              </a:rPr>
              <a:t>a </a:t>
            </a:r>
            <a:r>
              <a:rPr sz="3000" spc="110" dirty="0">
                <a:solidFill>
                  <a:srgbClr val="376080"/>
                </a:solidFill>
                <a:latin typeface="Lucida Sans Unicode"/>
                <a:cs typeface="Lucida Sans Unicode"/>
              </a:rPr>
              <a:t>usable </a:t>
            </a:r>
            <a:r>
              <a:rPr sz="3000" spc="85" dirty="0">
                <a:solidFill>
                  <a:srgbClr val="376080"/>
                </a:solidFill>
                <a:latin typeface="Lucida Sans Unicode"/>
                <a:cs typeface="Lucida Sans Unicode"/>
              </a:rPr>
              <a:t>Increment </a:t>
            </a:r>
            <a:r>
              <a:rPr sz="3000" spc="90" dirty="0">
                <a:solidFill>
                  <a:srgbClr val="376080"/>
                </a:solidFill>
                <a:latin typeface="Lucida Sans Unicode"/>
                <a:cs typeface="Lucida Sans Unicode"/>
              </a:rPr>
              <a:t> </a:t>
            </a:r>
            <a:r>
              <a:rPr sz="3000" spc="225" dirty="0">
                <a:solidFill>
                  <a:srgbClr val="376080"/>
                </a:solidFill>
                <a:latin typeface="Lucida Sans Unicode"/>
                <a:cs typeface="Lucida Sans Unicode"/>
              </a:rPr>
              <a:t>each</a:t>
            </a:r>
            <a:r>
              <a:rPr sz="3000" spc="-155"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endParaRPr sz="3000">
              <a:latin typeface="Lucida Sans Unicode"/>
              <a:cs typeface="Lucida Sans Unicode"/>
            </a:endParaRPr>
          </a:p>
        </p:txBody>
      </p:sp>
      <p:sp>
        <p:nvSpPr>
          <p:cNvPr id="23" name="object 23"/>
          <p:cNvSpPr txBox="1"/>
          <p:nvPr/>
        </p:nvSpPr>
        <p:spPr>
          <a:xfrm>
            <a:off x="1016000" y="8750300"/>
            <a:ext cx="10869930" cy="558800"/>
          </a:xfrm>
          <a:prstGeom prst="rect">
            <a:avLst/>
          </a:prstGeom>
        </p:spPr>
        <p:txBody>
          <a:bodyPr vert="horz" wrap="square" lIns="0" tIns="31750" rIns="0" bIns="0" rtlCol="0">
            <a:spAutoFit/>
          </a:bodyPr>
          <a:lstStyle/>
          <a:p>
            <a:pPr marL="12700">
              <a:lnSpc>
                <a:spcPct val="100000"/>
              </a:lnSpc>
              <a:spcBef>
                <a:spcPts val="250"/>
              </a:spcBef>
            </a:pPr>
            <a:r>
              <a:rPr sz="3000" b="1" spc="5" dirty="0">
                <a:solidFill>
                  <a:srgbClr val="376080"/>
                </a:solidFill>
                <a:latin typeface="Trebuchet MS"/>
                <a:cs typeface="Trebuchet MS"/>
              </a:rPr>
              <a:t>NOTE</a:t>
            </a:r>
            <a:r>
              <a:rPr sz="3000" spc="5" dirty="0">
                <a:solidFill>
                  <a:srgbClr val="376080"/>
                </a:solidFill>
                <a:latin typeface="Lucida Sans Unicode"/>
                <a:cs typeface="Lucida Sans Unicode"/>
              </a:rPr>
              <a:t>:</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0"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4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45" dirty="0">
                <a:solidFill>
                  <a:srgbClr val="376080"/>
                </a:solidFill>
                <a:latin typeface="Lucida Sans Unicode"/>
                <a:cs typeface="Lucida Sans Unicode"/>
              </a:rPr>
              <a:t> </a:t>
            </a:r>
            <a:r>
              <a:rPr sz="3000" spc="25" dirty="0">
                <a:solidFill>
                  <a:srgbClr val="376080"/>
                </a:solidFill>
                <a:latin typeface="Lucida Sans Unicode"/>
                <a:cs typeface="Lucida Sans Unicode"/>
              </a:rPr>
              <a:t>limited</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475" dirty="0">
                <a:solidFill>
                  <a:srgbClr val="376080"/>
                </a:solidFill>
                <a:latin typeface="Lucida Sans Unicode"/>
                <a:cs typeface="Lucida Sans Unicode"/>
              </a:rPr>
              <a:t>10</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or</a:t>
            </a:r>
            <a:r>
              <a:rPr sz="3000" spc="-145" dirty="0">
                <a:solidFill>
                  <a:srgbClr val="376080"/>
                </a:solidFill>
                <a:latin typeface="Lucida Sans Unicode"/>
                <a:cs typeface="Lucida Sans Unicode"/>
              </a:rPr>
              <a:t> </a:t>
            </a:r>
            <a:r>
              <a:rPr sz="3000" spc="60" dirty="0">
                <a:solidFill>
                  <a:srgbClr val="376080"/>
                </a:solidFill>
                <a:latin typeface="Lucida Sans Unicode"/>
                <a:cs typeface="Lucida Sans Unicode"/>
              </a:rPr>
              <a:t>fewer</a:t>
            </a:r>
            <a:r>
              <a:rPr sz="3000" spc="-145" dirty="0">
                <a:solidFill>
                  <a:srgbClr val="376080"/>
                </a:solidFill>
                <a:latin typeface="Lucida Sans Unicode"/>
                <a:cs typeface="Lucida Sans Unicode"/>
              </a:rPr>
              <a:t> </a:t>
            </a:r>
            <a:r>
              <a:rPr sz="3000" spc="85" dirty="0">
                <a:solidFill>
                  <a:srgbClr val="376080"/>
                </a:solidFill>
                <a:latin typeface="Lucida Sans Unicode"/>
                <a:cs typeface="Lucida Sans Unicode"/>
              </a:rPr>
              <a:t>members.</a:t>
            </a:r>
            <a:endParaRPr sz="3000">
              <a:latin typeface="Lucida Sans Unicode"/>
              <a:cs typeface="Lucida Sans Uni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B678ECE6-47CF-825D-1474-D21272F3CFE2}"/>
              </a:ext>
            </a:extLst>
          </p:cNvPr>
          <p:cNvGraphicFramePr>
            <a:graphicFrameLocks noGrp="1"/>
          </p:cNvGraphicFramePr>
          <p:nvPr>
            <p:extLst>
              <p:ext uri="{D42A27DB-BD31-4B8C-83A1-F6EECF244321}">
                <p14:modId xmlns:p14="http://schemas.microsoft.com/office/powerpoint/2010/main" val="2007719165"/>
              </p:ext>
            </p:extLst>
          </p:nvPr>
        </p:nvGraphicFramePr>
        <p:xfrm>
          <a:off x="1447800" y="1866901"/>
          <a:ext cx="15544800" cy="6425861"/>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3895760580"/>
                    </a:ext>
                  </a:extLst>
                </a:gridCol>
                <a:gridCol w="11277600">
                  <a:extLst>
                    <a:ext uri="{9D8B030D-6E8A-4147-A177-3AD203B41FA5}">
                      <a16:colId xmlns:a16="http://schemas.microsoft.com/office/drawing/2014/main" val="30575826"/>
                    </a:ext>
                  </a:extLst>
                </a:gridCol>
              </a:tblGrid>
              <a:tr h="505628">
                <a:tc>
                  <a:txBody>
                    <a:bodyPr/>
                    <a:lstStyle/>
                    <a:p>
                      <a:r>
                        <a:rPr lang="en-US" sz="4000" b="1" dirty="0">
                          <a:solidFill>
                            <a:schemeClr val="tx1"/>
                          </a:solidFill>
                          <a:latin typeface="Arial" panose="020B0604020202020204" pitchFamily="34" charset="0"/>
                          <a:cs typeface="Arial" panose="020B0604020202020204" pitchFamily="34" charset="0"/>
                        </a:rPr>
                        <a:t>Scrum Master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0" b="1" dirty="0">
                          <a:solidFill>
                            <a:schemeClr val="tx1"/>
                          </a:solidFill>
                          <a:latin typeface="Arial" panose="020B0604020202020204" pitchFamily="34" charset="0"/>
                          <a:cs typeface="Arial" panose="020B0604020202020204" pitchFamily="34" charset="0"/>
                        </a:rPr>
                        <a:t>Scrum Master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928932"/>
                  </a:ext>
                </a:extLst>
              </a:tr>
              <a:tr h="518159">
                <a:tc>
                  <a:txBody>
                    <a:bodyPr/>
                    <a:lstStyle/>
                    <a:p>
                      <a:r>
                        <a:rPr lang="en-US" sz="4000" b="1" dirty="0">
                          <a:solidFill>
                            <a:schemeClr val="tx1"/>
                          </a:solidFill>
                          <a:latin typeface="Arial" panose="020B0604020202020204" pitchFamily="34" charset="0"/>
                          <a:cs typeface="Arial" panose="020B0604020202020204" pitchFamily="34" charset="0"/>
                        </a:rPr>
                        <a:t>Product Owner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0" b="1" dirty="0">
                          <a:solidFill>
                            <a:schemeClr val="tx1"/>
                          </a:solidFill>
                          <a:latin typeface="Arial" panose="020B0604020202020204" pitchFamily="34" charset="0"/>
                          <a:cs typeface="Arial" panose="020B0604020202020204" pitchFamily="34" charset="0"/>
                        </a:rPr>
                        <a:t>Business Owner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4830284"/>
                  </a:ext>
                </a:extLst>
              </a:tr>
              <a:tr h="5023781">
                <a:tc>
                  <a:txBody>
                    <a:bodyPr/>
                    <a:lstStyle/>
                    <a:p>
                      <a:r>
                        <a:rPr lang="en-US" sz="4000" b="1" dirty="0">
                          <a:solidFill>
                            <a:schemeClr val="tx1"/>
                          </a:solidFill>
                          <a:latin typeface="Arial" panose="020B0604020202020204" pitchFamily="34" charset="0"/>
                          <a:cs typeface="Arial" panose="020B0604020202020204" pitchFamily="34" charset="0"/>
                        </a:rPr>
                        <a:t>Developers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Sales Team</a:t>
                      </a: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Production Team</a:t>
                      </a: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Logistics Team</a:t>
                      </a: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Quality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7645800"/>
                  </a:ext>
                </a:extLst>
              </a:tr>
            </a:tbl>
          </a:graphicData>
        </a:graphic>
      </p:graphicFrame>
      <p:sp>
        <p:nvSpPr>
          <p:cNvPr id="6" name="Title 1">
            <a:extLst>
              <a:ext uri="{FF2B5EF4-FFF2-40B4-BE49-F238E27FC236}">
                <a16:creationId xmlns:a16="http://schemas.microsoft.com/office/drawing/2014/main" id="{DACD33B9-7018-8D74-CED8-CA3F6384C21D}"/>
              </a:ext>
            </a:extLst>
          </p:cNvPr>
          <p:cNvSpPr>
            <a:spLocks noGrp="1"/>
          </p:cNvSpPr>
          <p:nvPr>
            <p:ph type="title"/>
          </p:nvPr>
        </p:nvSpPr>
        <p:spPr>
          <a:xfrm>
            <a:off x="6570275" y="590613"/>
            <a:ext cx="5147448" cy="787400"/>
          </a:xfrm>
        </p:spPr>
        <p:txBody>
          <a:bodyPr/>
          <a:lstStyle/>
          <a:p>
            <a:r>
              <a:rPr lang="en-US" dirty="0"/>
              <a:t>SCRUM TEAM</a:t>
            </a:r>
          </a:p>
        </p:txBody>
      </p:sp>
    </p:spTree>
    <p:extLst>
      <p:ext uri="{BB962C8B-B14F-4D97-AF65-F5344CB8AC3E}">
        <p14:creationId xmlns:p14="http://schemas.microsoft.com/office/powerpoint/2010/main" val="39253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8700" y="2054893"/>
            <a:ext cx="3526009" cy="3526009"/>
          </a:xfrm>
          <a:prstGeom prst="rect">
            <a:avLst/>
          </a:prstGeom>
        </p:spPr>
      </p:pic>
      <p:sp>
        <p:nvSpPr>
          <p:cNvPr id="3" name="object 3"/>
          <p:cNvSpPr txBox="1"/>
          <p:nvPr/>
        </p:nvSpPr>
        <p:spPr>
          <a:xfrm>
            <a:off x="1331366" y="5716754"/>
            <a:ext cx="2894965" cy="482600"/>
          </a:xfrm>
          <a:prstGeom prst="rect">
            <a:avLst/>
          </a:prstGeom>
        </p:spPr>
        <p:txBody>
          <a:bodyPr vert="horz" wrap="square" lIns="0" tIns="12700" rIns="0" bIns="0" rtlCol="0">
            <a:spAutoFit/>
          </a:bodyPr>
          <a:lstStyle/>
          <a:p>
            <a:pPr marL="12700">
              <a:lnSpc>
                <a:spcPct val="100000"/>
              </a:lnSpc>
              <a:spcBef>
                <a:spcPts val="100"/>
              </a:spcBef>
            </a:pPr>
            <a:r>
              <a:rPr sz="3000" b="1" spc="310" dirty="0">
                <a:solidFill>
                  <a:srgbClr val="376080"/>
                </a:solidFill>
                <a:latin typeface="Trebuchet MS"/>
                <a:cs typeface="Trebuchet MS"/>
              </a:rPr>
              <a:t>S</a:t>
            </a:r>
            <a:r>
              <a:rPr sz="3000" b="1" spc="120" dirty="0">
                <a:solidFill>
                  <a:srgbClr val="376080"/>
                </a:solidFill>
                <a:latin typeface="Trebuchet MS"/>
                <a:cs typeface="Trebuchet MS"/>
              </a:rPr>
              <a:t>e</a:t>
            </a:r>
            <a:r>
              <a:rPr sz="3000" b="1" dirty="0">
                <a:solidFill>
                  <a:srgbClr val="376080"/>
                </a:solidFill>
                <a:latin typeface="Trebuchet MS"/>
                <a:cs typeface="Trebuchet MS"/>
              </a:rPr>
              <a:t>l</a:t>
            </a:r>
            <a:r>
              <a:rPr sz="3000" b="1" spc="-30" dirty="0">
                <a:solidFill>
                  <a:srgbClr val="376080"/>
                </a:solidFill>
                <a:latin typeface="Trebuchet MS"/>
                <a:cs typeface="Trebuchet MS"/>
              </a:rPr>
              <a:t>f</a:t>
            </a:r>
            <a:r>
              <a:rPr sz="3000" b="1" spc="635" dirty="0">
                <a:solidFill>
                  <a:srgbClr val="376080"/>
                </a:solidFill>
                <a:latin typeface="Trebuchet MS"/>
                <a:cs typeface="Trebuchet MS"/>
              </a:rPr>
              <a:t>-</a:t>
            </a:r>
            <a:r>
              <a:rPr sz="3000" b="1" spc="595" dirty="0">
                <a:solidFill>
                  <a:srgbClr val="376080"/>
                </a:solidFill>
                <a:latin typeface="Trebuchet MS"/>
                <a:cs typeface="Trebuchet MS"/>
              </a:rPr>
              <a:t>m</a:t>
            </a:r>
            <a:r>
              <a:rPr sz="3000" b="1" spc="434" dirty="0">
                <a:solidFill>
                  <a:srgbClr val="376080"/>
                </a:solidFill>
                <a:latin typeface="Trebuchet MS"/>
                <a:cs typeface="Trebuchet MS"/>
              </a:rPr>
              <a:t>a</a:t>
            </a:r>
            <a:r>
              <a:rPr sz="3000" b="1" spc="250" dirty="0">
                <a:solidFill>
                  <a:srgbClr val="376080"/>
                </a:solidFill>
                <a:latin typeface="Trebuchet MS"/>
                <a:cs typeface="Trebuchet MS"/>
              </a:rPr>
              <a:t>n</a:t>
            </a:r>
            <a:r>
              <a:rPr sz="3000" b="1" spc="434" dirty="0">
                <a:solidFill>
                  <a:srgbClr val="376080"/>
                </a:solidFill>
                <a:latin typeface="Trebuchet MS"/>
                <a:cs typeface="Trebuchet MS"/>
              </a:rPr>
              <a:t>a</a:t>
            </a:r>
            <a:r>
              <a:rPr sz="3000" b="1" spc="530" dirty="0">
                <a:solidFill>
                  <a:srgbClr val="376080"/>
                </a:solidFill>
                <a:latin typeface="Trebuchet MS"/>
                <a:cs typeface="Trebuchet MS"/>
              </a:rPr>
              <a:t>g</a:t>
            </a:r>
            <a:r>
              <a:rPr sz="3000" b="1" spc="204" dirty="0">
                <a:solidFill>
                  <a:srgbClr val="376080"/>
                </a:solidFill>
                <a:latin typeface="Trebuchet MS"/>
                <a:cs typeface="Trebuchet MS"/>
              </a:rPr>
              <a:t>ed</a:t>
            </a:r>
            <a:endParaRPr sz="3000">
              <a:latin typeface="Trebuchet MS"/>
              <a:cs typeface="Trebuchet MS"/>
            </a:endParaRPr>
          </a:p>
        </p:txBody>
      </p:sp>
      <p:sp>
        <p:nvSpPr>
          <p:cNvPr id="4" name="object 4"/>
          <p:cNvSpPr txBox="1"/>
          <p:nvPr/>
        </p:nvSpPr>
        <p:spPr>
          <a:xfrm>
            <a:off x="900889" y="6727463"/>
            <a:ext cx="3781425" cy="806450"/>
          </a:xfrm>
          <a:prstGeom prst="rect">
            <a:avLst/>
          </a:prstGeom>
        </p:spPr>
        <p:txBody>
          <a:bodyPr vert="horz" wrap="square" lIns="0" tIns="12700" rIns="0" bIns="0" rtlCol="0">
            <a:spAutoFit/>
          </a:bodyPr>
          <a:lstStyle/>
          <a:p>
            <a:pPr marL="12700" marR="5080" indent="311150">
              <a:lnSpc>
                <a:spcPct val="116500"/>
              </a:lnSpc>
              <a:spcBef>
                <a:spcPts val="100"/>
              </a:spcBef>
            </a:pPr>
            <a:r>
              <a:rPr sz="2200" spc="15" dirty="0">
                <a:solidFill>
                  <a:srgbClr val="376080"/>
                </a:solidFill>
                <a:latin typeface="Lucida Sans Unicode"/>
                <a:cs typeface="Lucida Sans Unicode"/>
              </a:rPr>
              <a:t>Internally </a:t>
            </a:r>
            <a:r>
              <a:rPr sz="2200" spc="85" dirty="0">
                <a:solidFill>
                  <a:srgbClr val="376080"/>
                </a:solidFill>
                <a:latin typeface="Lucida Sans Unicode"/>
                <a:cs typeface="Lucida Sans Unicode"/>
              </a:rPr>
              <a:t>decides </a:t>
            </a:r>
            <a:r>
              <a:rPr sz="2200" spc="65" dirty="0">
                <a:solidFill>
                  <a:srgbClr val="376080"/>
                </a:solidFill>
                <a:latin typeface="Lucida Sans Unicode"/>
                <a:cs typeface="Lucida Sans Unicode"/>
              </a:rPr>
              <a:t>who </a:t>
            </a:r>
            <a:r>
              <a:rPr sz="2200" spc="70" dirty="0">
                <a:solidFill>
                  <a:srgbClr val="376080"/>
                </a:solidFill>
                <a:latin typeface="Lucida Sans Unicode"/>
                <a:cs typeface="Lucida Sans Unicode"/>
              </a:rPr>
              <a:t> </a:t>
            </a:r>
            <a:r>
              <a:rPr sz="2200" spc="75" dirty="0">
                <a:solidFill>
                  <a:srgbClr val="376080"/>
                </a:solidFill>
                <a:latin typeface="Lucida Sans Unicode"/>
                <a:cs typeface="Lucida Sans Unicode"/>
              </a:rPr>
              <a:t>does</a:t>
            </a:r>
            <a:r>
              <a:rPr sz="2200" spc="-125" dirty="0">
                <a:solidFill>
                  <a:srgbClr val="376080"/>
                </a:solidFill>
                <a:latin typeface="Lucida Sans Unicode"/>
                <a:cs typeface="Lucida Sans Unicode"/>
              </a:rPr>
              <a:t> </a:t>
            </a:r>
            <a:r>
              <a:rPr sz="2200" i="1" spc="55" dirty="0">
                <a:solidFill>
                  <a:srgbClr val="376080"/>
                </a:solidFill>
                <a:latin typeface="Trebuchet MS"/>
                <a:cs typeface="Trebuchet MS"/>
              </a:rPr>
              <a:t>what</a:t>
            </a:r>
            <a:r>
              <a:rPr sz="2200" spc="55" dirty="0">
                <a:solidFill>
                  <a:srgbClr val="376080"/>
                </a:solidFill>
                <a:latin typeface="Lucida Sans Unicode"/>
                <a:cs typeface="Lucida Sans Unicode"/>
              </a:rPr>
              <a:t>,</a:t>
            </a:r>
            <a:r>
              <a:rPr sz="2200" spc="-125" dirty="0">
                <a:solidFill>
                  <a:srgbClr val="376080"/>
                </a:solidFill>
                <a:latin typeface="Lucida Sans Unicode"/>
                <a:cs typeface="Lucida Sans Unicode"/>
              </a:rPr>
              <a:t> </a:t>
            </a:r>
            <a:r>
              <a:rPr sz="2200" i="1" spc="90" dirty="0">
                <a:solidFill>
                  <a:srgbClr val="376080"/>
                </a:solidFill>
                <a:latin typeface="Trebuchet MS"/>
                <a:cs typeface="Trebuchet MS"/>
              </a:rPr>
              <a:t>when</a:t>
            </a:r>
            <a:r>
              <a:rPr sz="2200" spc="90" dirty="0">
                <a:solidFill>
                  <a:srgbClr val="376080"/>
                </a:solidFill>
                <a:latin typeface="Lucida Sans Unicode"/>
                <a:cs typeface="Lucida Sans Unicode"/>
              </a:rPr>
              <a:t>,</a:t>
            </a:r>
            <a:r>
              <a:rPr sz="2200" spc="-125" dirty="0">
                <a:solidFill>
                  <a:srgbClr val="376080"/>
                </a:solidFill>
                <a:latin typeface="Lucida Sans Unicode"/>
                <a:cs typeface="Lucida Sans Unicode"/>
              </a:rPr>
              <a:t> </a:t>
            </a:r>
            <a:r>
              <a:rPr sz="2200" spc="135" dirty="0">
                <a:solidFill>
                  <a:srgbClr val="376080"/>
                </a:solidFill>
                <a:latin typeface="Lucida Sans Unicode"/>
                <a:cs typeface="Lucida Sans Unicode"/>
              </a:rPr>
              <a:t>and</a:t>
            </a:r>
            <a:r>
              <a:rPr sz="2200" spc="-120" dirty="0">
                <a:solidFill>
                  <a:srgbClr val="376080"/>
                </a:solidFill>
                <a:latin typeface="Lucida Sans Unicode"/>
                <a:cs typeface="Lucida Sans Unicode"/>
              </a:rPr>
              <a:t> </a:t>
            </a:r>
            <a:r>
              <a:rPr sz="2200" i="1" spc="80" dirty="0">
                <a:solidFill>
                  <a:srgbClr val="376080"/>
                </a:solidFill>
                <a:latin typeface="Trebuchet MS"/>
                <a:cs typeface="Trebuchet MS"/>
              </a:rPr>
              <a:t>how</a:t>
            </a:r>
            <a:r>
              <a:rPr sz="2200" spc="80" dirty="0">
                <a:solidFill>
                  <a:srgbClr val="376080"/>
                </a:solidFill>
                <a:latin typeface="Lucida Sans Unicode"/>
                <a:cs typeface="Lucida Sans Unicode"/>
              </a:rPr>
              <a:t>.</a:t>
            </a:r>
            <a:endParaRPr sz="2200">
              <a:latin typeface="Lucida Sans Unicode"/>
              <a:cs typeface="Lucida Sans Unicode"/>
            </a:endParaRPr>
          </a:p>
        </p:txBody>
      </p:sp>
      <p:pic>
        <p:nvPicPr>
          <p:cNvPr id="5" name="object 5"/>
          <p:cNvPicPr/>
          <p:nvPr/>
        </p:nvPicPr>
        <p:blipFill>
          <a:blip r:embed="rId3" cstate="print"/>
          <a:stretch>
            <a:fillRect/>
          </a:stretch>
        </p:blipFill>
        <p:spPr>
          <a:xfrm>
            <a:off x="5263563" y="2054893"/>
            <a:ext cx="3526007" cy="3526009"/>
          </a:xfrm>
          <a:prstGeom prst="rect">
            <a:avLst/>
          </a:prstGeom>
        </p:spPr>
      </p:pic>
      <p:sp>
        <p:nvSpPr>
          <p:cNvPr id="6" name="object 6"/>
          <p:cNvSpPr txBox="1"/>
          <p:nvPr/>
        </p:nvSpPr>
        <p:spPr>
          <a:xfrm>
            <a:off x="5307028" y="5716754"/>
            <a:ext cx="3387090" cy="482600"/>
          </a:xfrm>
          <a:prstGeom prst="rect">
            <a:avLst/>
          </a:prstGeom>
        </p:spPr>
        <p:txBody>
          <a:bodyPr vert="horz" wrap="square" lIns="0" tIns="12700" rIns="0" bIns="0" rtlCol="0">
            <a:spAutoFit/>
          </a:bodyPr>
          <a:lstStyle/>
          <a:p>
            <a:pPr marL="12700">
              <a:lnSpc>
                <a:spcPct val="100000"/>
              </a:lnSpc>
              <a:spcBef>
                <a:spcPts val="100"/>
              </a:spcBef>
            </a:pPr>
            <a:r>
              <a:rPr sz="3000" b="1" spc="229" dirty="0">
                <a:solidFill>
                  <a:srgbClr val="376080"/>
                </a:solidFill>
                <a:latin typeface="Trebuchet MS"/>
                <a:cs typeface="Trebuchet MS"/>
              </a:rPr>
              <a:t>Cross-functional</a:t>
            </a:r>
            <a:endParaRPr sz="3000">
              <a:latin typeface="Trebuchet MS"/>
              <a:cs typeface="Trebuchet MS"/>
            </a:endParaRPr>
          </a:p>
        </p:txBody>
      </p:sp>
      <p:sp>
        <p:nvSpPr>
          <p:cNvPr id="7" name="object 7"/>
          <p:cNvSpPr txBox="1"/>
          <p:nvPr/>
        </p:nvSpPr>
        <p:spPr>
          <a:xfrm>
            <a:off x="5148253" y="6727463"/>
            <a:ext cx="3756660" cy="1196975"/>
          </a:xfrm>
          <a:prstGeom prst="rect">
            <a:avLst/>
          </a:prstGeom>
        </p:spPr>
        <p:txBody>
          <a:bodyPr vert="horz" wrap="square" lIns="0" tIns="12700" rIns="0" bIns="0" rtlCol="0">
            <a:spAutoFit/>
          </a:bodyPr>
          <a:lstStyle/>
          <a:p>
            <a:pPr marL="12700" marR="5080" algn="ctr">
              <a:lnSpc>
                <a:spcPct val="116500"/>
              </a:lnSpc>
              <a:spcBef>
                <a:spcPts val="100"/>
              </a:spcBef>
            </a:pPr>
            <a:r>
              <a:rPr sz="2200" spc="70" dirty="0">
                <a:solidFill>
                  <a:srgbClr val="376080"/>
                </a:solidFill>
                <a:latin typeface="Lucida Sans Unicode"/>
                <a:cs typeface="Lucida Sans Unicode"/>
              </a:rPr>
              <a:t>Members</a:t>
            </a:r>
            <a:r>
              <a:rPr sz="2200" spc="-120" dirty="0">
                <a:solidFill>
                  <a:srgbClr val="376080"/>
                </a:solidFill>
                <a:latin typeface="Lucida Sans Unicode"/>
                <a:cs typeface="Lucida Sans Unicode"/>
              </a:rPr>
              <a:t> </a:t>
            </a:r>
            <a:r>
              <a:rPr sz="2200" spc="130" dirty="0">
                <a:solidFill>
                  <a:srgbClr val="376080"/>
                </a:solidFill>
                <a:latin typeface="Lucida Sans Unicode"/>
                <a:cs typeface="Lucida Sans Unicode"/>
              </a:rPr>
              <a:t>have</a:t>
            </a:r>
            <a:r>
              <a:rPr sz="2200" spc="-114" dirty="0">
                <a:solidFill>
                  <a:srgbClr val="376080"/>
                </a:solidFill>
                <a:latin typeface="Lucida Sans Unicode"/>
                <a:cs typeface="Lucida Sans Unicode"/>
              </a:rPr>
              <a:t> </a:t>
            </a:r>
            <a:r>
              <a:rPr sz="2200" spc="25" dirty="0">
                <a:solidFill>
                  <a:srgbClr val="376080"/>
                </a:solidFill>
                <a:latin typeface="Lucida Sans Unicode"/>
                <a:cs typeface="Lucida Sans Unicode"/>
              </a:rPr>
              <a:t>all</a:t>
            </a:r>
            <a:r>
              <a:rPr sz="2200" spc="-114" dirty="0">
                <a:solidFill>
                  <a:srgbClr val="376080"/>
                </a:solidFill>
                <a:latin typeface="Lucida Sans Unicode"/>
                <a:cs typeface="Lucida Sans Unicode"/>
              </a:rPr>
              <a:t> </a:t>
            </a:r>
            <a:r>
              <a:rPr sz="2200" spc="45" dirty="0">
                <a:solidFill>
                  <a:srgbClr val="376080"/>
                </a:solidFill>
                <a:latin typeface="Lucida Sans Unicode"/>
                <a:cs typeface="Lucida Sans Unicode"/>
              </a:rPr>
              <a:t>the</a:t>
            </a:r>
            <a:r>
              <a:rPr sz="2200" spc="-114" dirty="0">
                <a:solidFill>
                  <a:srgbClr val="376080"/>
                </a:solidFill>
                <a:latin typeface="Lucida Sans Unicode"/>
                <a:cs typeface="Lucida Sans Unicode"/>
              </a:rPr>
              <a:t> </a:t>
            </a:r>
            <a:r>
              <a:rPr sz="2200" spc="-70" dirty="0">
                <a:solidFill>
                  <a:srgbClr val="376080"/>
                </a:solidFill>
                <a:latin typeface="Lucida Sans Unicode"/>
                <a:cs typeface="Lucida Sans Unicode"/>
              </a:rPr>
              <a:t>skills </a:t>
            </a:r>
            <a:r>
              <a:rPr sz="2200" spc="-685" dirty="0">
                <a:solidFill>
                  <a:srgbClr val="376080"/>
                </a:solidFill>
                <a:latin typeface="Lucida Sans Unicode"/>
                <a:cs typeface="Lucida Sans Unicode"/>
              </a:rPr>
              <a:t> </a:t>
            </a:r>
            <a:r>
              <a:rPr sz="2200" spc="90" dirty="0">
                <a:solidFill>
                  <a:srgbClr val="376080"/>
                </a:solidFill>
                <a:latin typeface="Lucida Sans Unicode"/>
                <a:cs typeface="Lucida Sans Unicode"/>
              </a:rPr>
              <a:t>necessary </a:t>
            </a:r>
            <a:r>
              <a:rPr sz="2200" spc="10" dirty="0">
                <a:solidFill>
                  <a:srgbClr val="376080"/>
                </a:solidFill>
                <a:latin typeface="Lucida Sans Unicode"/>
                <a:cs typeface="Lucida Sans Unicode"/>
              </a:rPr>
              <a:t>to </a:t>
            </a:r>
            <a:r>
              <a:rPr sz="2200" spc="105" dirty="0">
                <a:solidFill>
                  <a:srgbClr val="376080"/>
                </a:solidFill>
                <a:latin typeface="Lucida Sans Unicode"/>
                <a:cs typeface="Lucida Sans Unicode"/>
              </a:rPr>
              <a:t>create </a:t>
            </a:r>
            <a:r>
              <a:rPr sz="2200" spc="85" dirty="0">
                <a:solidFill>
                  <a:srgbClr val="376080"/>
                </a:solidFill>
                <a:latin typeface="Lucida Sans Unicode"/>
                <a:cs typeface="Lucida Sans Unicode"/>
              </a:rPr>
              <a:t>value </a:t>
            </a:r>
            <a:r>
              <a:rPr sz="2200" spc="-685" dirty="0">
                <a:solidFill>
                  <a:srgbClr val="376080"/>
                </a:solidFill>
                <a:latin typeface="Lucida Sans Unicode"/>
                <a:cs typeface="Lucida Sans Unicode"/>
              </a:rPr>
              <a:t> </a:t>
            </a:r>
            <a:r>
              <a:rPr sz="2200" spc="160" dirty="0">
                <a:solidFill>
                  <a:srgbClr val="376080"/>
                </a:solidFill>
                <a:latin typeface="Lucida Sans Unicode"/>
                <a:cs typeface="Lucida Sans Unicode"/>
              </a:rPr>
              <a:t>each</a:t>
            </a:r>
            <a:r>
              <a:rPr sz="2200" spc="-114" dirty="0">
                <a:solidFill>
                  <a:srgbClr val="376080"/>
                </a:solidFill>
                <a:latin typeface="Lucida Sans Unicode"/>
                <a:cs typeface="Lucida Sans Unicode"/>
              </a:rPr>
              <a:t> </a:t>
            </a:r>
            <a:r>
              <a:rPr sz="2200" spc="-30" dirty="0">
                <a:solidFill>
                  <a:srgbClr val="376080"/>
                </a:solidFill>
                <a:latin typeface="Lucida Sans Unicode"/>
                <a:cs typeface="Lucida Sans Unicode"/>
              </a:rPr>
              <a:t>Sprint.</a:t>
            </a:r>
            <a:endParaRPr sz="2200">
              <a:latin typeface="Lucida Sans Unicode"/>
              <a:cs typeface="Lucida Sans Unicode"/>
            </a:endParaRPr>
          </a:p>
        </p:txBody>
      </p:sp>
      <p:sp>
        <p:nvSpPr>
          <p:cNvPr id="8" name="object 8"/>
          <p:cNvSpPr txBox="1">
            <a:spLocks noGrp="1"/>
          </p:cNvSpPr>
          <p:nvPr>
            <p:ph type="title"/>
          </p:nvPr>
        </p:nvSpPr>
        <p:spPr>
          <a:xfrm>
            <a:off x="7055742" y="367403"/>
            <a:ext cx="4177029" cy="787400"/>
          </a:xfrm>
          <a:prstGeom prst="rect">
            <a:avLst/>
          </a:prstGeom>
        </p:spPr>
        <p:txBody>
          <a:bodyPr vert="horz" wrap="square" lIns="0" tIns="12700" rIns="0" bIns="0" rtlCol="0">
            <a:spAutoFit/>
          </a:bodyPr>
          <a:lstStyle/>
          <a:p>
            <a:pPr marL="12700">
              <a:lnSpc>
                <a:spcPct val="100000"/>
              </a:lnSpc>
              <a:spcBef>
                <a:spcPts val="100"/>
              </a:spcBef>
            </a:pPr>
            <a:r>
              <a:rPr spc="509" dirty="0">
                <a:latin typeface="Trebuchet MS"/>
                <a:cs typeface="Trebuchet MS"/>
              </a:rPr>
              <a:t>S</a:t>
            </a:r>
            <a:r>
              <a:rPr spc="459" dirty="0">
                <a:latin typeface="Trebuchet MS"/>
                <a:cs typeface="Trebuchet MS"/>
              </a:rPr>
              <a:t>c</a:t>
            </a:r>
            <a:r>
              <a:rPr spc="-5" dirty="0">
                <a:latin typeface="Trebuchet MS"/>
                <a:cs typeface="Trebuchet MS"/>
              </a:rPr>
              <a:t>r</a:t>
            </a:r>
            <a:r>
              <a:rPr spc="409" dirty="0">
                <a:latin typeface="Trebuchet MS"/>
                <a:cs typeface="Trebuchet MS"/>
              </a:rPr>
              <a:t>u</a:t>
            </a:r>
            <a:r>
              <a:rPr spc="994" dirty="0">
                <a:latin typeface="Trebuchet MS"/>
                <a:cs typeface="Trebuchet MS"/>
              </a:rPr>
              <a:t>m</a:t>
            </a:r>
            <a:r>
              <a:rPr spc="-450" dirty="0">
                <a:latin typeface="Trebuchet MS"/>
                <a:cs typeface="Trebuchet MS"/>
              </a:rPr>
              <a:t> </a:t>
            </a:r>
            <a:r>
              <a:rPr spc="-110" dirty="0">
                <a:latin typeface="Trebuchet MS"/>
                <a:cs typeface="Trebuchet MS"/>
              </a:rPr>
              <a:t>T</a:t>
            </a:r>
            <a:r>
              <a:rPr spc="200" dirty="0">
                <a:latin typeface="Trebuchet MS"/>
                <a:cs typeface="Trebuchet MS"/>
              </a:rPr>
              <a:t>e</a:t>
            </a:r>
            <a:r>
              <a:rPr spc="725" dirty="0">
                <a:latin typeface="Trebuchet MS"/>
                <a:cs typeface="Trebuchet MS"/>
              </a:rPr>
              <a:t>a</a:t>
            </a:r>
            <a:r>
              <a:rPr spc="994" dirty="0">
                <a:latin typeface="Trebuchet MS"/>
                <a:cs typeface="Trebuchet MS"/>
              </a:rPr>
              <a:t>m</a:t>
            </a:r>
          </a:p>
        </p:txBody>
      </p:sp>
      <p:grpSp>
        <p:nvGrpSpPr>
          <p:cNvPr id="9" name="object 9"/>
          <p:cNvGrpSpPr/>
          <p:nvPr/>
        </p:nvGrpSpPr>
        <p:grpSpPr>
          <a:xfrm>
            <a:off x="9498427" y="2054893"/>
            <a:ext cx="3526154" cy="3526154"/>
            <a:chOff x="9498427" y="2054893"/>
            <a:chExt cx="3526154" cy="3526154"/>
          </a:xfrm>
        </p:grpSpPr>
        <p:sp>
          <p:nvSpPr>
            <p:cNvPr id="10" name="object 10"/>
            <p:cNvSpPr/>
            <p:nvPr/>
          </p:nvSpPr>
          <p:spPr>
            <a:xfrm>
              <a:off x="9498427" y="2054893"/>
              <a:ext cx="3526154" cy="3526154"/>
            </a:xfrm>
            <a:custGeom>
              <a:avLst/>
              <a:gdLst/>
              <a:ahLst/>
              <a:cxnLst/>
              <a:rect l="l" t="t" r="r" b="b"/>
              <a:pathLst>
                <a:path w="3526155" h="3526154">
                  <a:moveTo>
                    <a:pt x="1763008" y="3526009"/>
                  </a:moveTo>
                  <a:lnTo>
                    <a:pt x="1714476" y="3525355"/>
                  </a:lnTo>
                  <a:lnTo>
                    <a:pt x="1666273" y="3523401"/>
                  </a:lnTo>
                  <a:lnTo>
                    <a:pt x="1618410" y="3520165"/>
                  </a:lnTo>
                  <a:lnTo>
                    <a:pt x="1570905" y="3515664"/>
                  </a:lnTo>
                  <a:lnTo>
                    <a:pt x="1523774" y="3509915"/>
                  </a:lnTo>
                  <a:lnTo>
                    <a:pt x="1477035" y="3502935"/>
                  </a:lnTo>
                  <a:lnTo>
                    <a:pt x="1430704" y="3494739"/>
                  </a:lnTo>
                  <a:lnTo>
                    <a:pt x="1384798" y="3485346"/>
                  </a:lnTo>
                  <a:lnTo>
                    <a:pt x="1339333" y="3474772"/>
                  </a:lnTo>
                  <a:lnTo>
                    <a:pt x="1294327" y="3463033"/>
                  </a:lnTo>
                  <a:lnTo>
                    <a:pt x="1249796" y="3450147"/>
                  </a:lnTo>
                  <a:lnTo>
                    <a:pt x="1205758" y="3436130"/>
                  </a:lnTo>
                  <a:lnTo>
                    <a:pt x="1162228" y="3421000"/>
                  </a:lnTo>
                  <a:lnTo>
                    <a:pt x="1119224" y="3404772"/>
                  </a:lnTo>
                  <a:lnTo>
                    <a:pt x="1076762" y="3387464"/>
                  </a:lnTo>
                  <a:lnTo>
                    <a:pt x="1034860" y="3369092"/>
                  </a:lnTo>
                  <a:lnTo>
                    <a:pt x="993534" y="3349674"/>
                  </a:lnTo>
                  <a:lnTo>
                    <a:pt x="952801" y="3329226"/>
                  </a:lnTo>
                  <a:lnTo>
                    <a:pt x="912678" y="3307765"/>
                  </a:lnTo>
                  <a:lnTo>
                    <a:pt x="873181" y="3285308"/>
                  </a:lnTo>
                  <a:lnTo>
                    <a:pt x="834328" y="3261871"/>
                  </a:lnTo>
                  <a:lnTo>
                    <a:pt x="796134" y="3237471"/>
                  </a:lnTo>
                  <a:lnTo>
                    <a:pt x="758618" y="3212126"/>
                  </a:lnTo>
                  <a:lnTo>
                    <a:pt x="721795" y="3185852"/>
                  </a:lnTo>
                  <a:lnTo>
                    <a:pt x="685683" y="3158665"/>
                  </a:lnTo>
                  <a:lnTo>
                    <a:pt x="650299" y="3130583"/>
                  </a:lnTo>
                  <a:lnTo>
                    <a:pt x="615658" y="3101623"/>
                  </a:lnTo>
                  <a:lnTo>
                    <a:pt x="581779" y="3071800"/>
                  </a:lnTo>
                  <a:lnTo>
                    <a:pt x="548677" y="3041133"/>
                  </a:lnTo>
                  <a:lnTo>
                    <a:pt x="516370" y="3009637"/>
                  </a:lnTo>
                  <a:lnTo>
                    <a:pt x="484875" y="2977330"/>
                  </a:lnTo>
                  <a:lnTo>
                    <a:pt x="454207" y="2944229"/>
                  </a:lnTo>
                  <a:lnTo>
                    <a:pt x="424385" y="2910349"/>
                  </a:lnTo>
                  <a:lnTo>
                    <a:pt x="395424" y="2875709"/>
                  </a:lnTo>
                  <a:lnTo>
                    <a:pt x="367342" y="2840324"/>
                  </a:lnTo>
                  <a:lnTo>
                    <a:pt x="340156" y="2804212"/>
                  </a:lnTo>
                  <a:lnTo>
                    <a:pt x="313882" y="2767390"/>
                  </a:lnTo>
                  <a:lnTo>
                    <a:pt x="288536" y="2729874"/>
                  </a:lnTo>
                  <a:lnTo>
                    <a:pt x="264137" y="2691680"/>
                  </a:lnTo>
                  <a:lnTo>
                    <a:pt x="240700" y="2652827"/>
                  </a:lnTo>
                  <a:lnTo>
                    <a:pt x="218243" y="2613330"/>
                  </a:lnTo>
                  <a:lnTo>
                    <a:pt x="196782" y="2573207"/>
                  </a:lnTo>
                  <a:lnTo>
                    <a:pt x="176334" y="2532474"/>
                  </a:lnTo>
                  <a:lnTo>
                    <a:pt x="156915" y="2491148"/>
                  </a:lnTo>
                  <a:lnTo>
                    <a:pt x="138544" y="2449246"/>
                  </a:lnTo>
                  <a:lnTo>
                    <a:pt x="121236" y="2406784"/>
                  </a:lnTo>
                  <a:lnTo>
                    <a:pt x="105008" y="2363780"/>
                  </a:lnTo>
                  <a:lnTo>
                    <a:pt x="89877" y="2320250"/>
                  </a:lnTo>
                  <a:lnTo>
                    <a:pt x="75861" y="2276212"/>
                  </a:lnTo>
                  <a:lnTo>
                    <a:pt x="62974" y="2231681"/>
                  </a:lnTo>
                  <a:lnTo>
                    <a:pt x="51236" y="2186675"/>
                  </a:lnTo>
                  <a:lnTo>
                    <a:pt x="40662" y="2141211"/>
                  </a:lnTo>
                  <a:lnTo>
                    <a:pt x="31268" y="2095304"/>
                  </a:lnTo>
                  <a:lnTo>
                    <a:pt x="23073" y="2048973"/>
                  </a:lnTo>
                  <a:lnTo>
                    <a:pt x="16092" y="2002234"/>
                  </a:lnTo>
                  <a:lnTo>
                    <a:pt x="10343" y="1955103"/>
                  </a:lnTo>
                  <a:lnTo>
                    <a:pt x="5843" y="1907598"/>
                  </a:lnTo>
                  <a:lnTo>
                    <a:pt x="2607" y="1859736"/>
                  </a:lnTo>
                  <a:lnTo>
                    <a:pt x="653" y="1811532"/>
                  </a:lnTo>
                  <a:lnTo>
                    <a:pt x="0" y="1762909"/>
                  </a:lnTo>
                  <a:lnTo>
                    <a:pt x="653" y="1714477"/>
                  </a:lnTo>
                  <a:lnTo>
                    <a:pt x="2607" y="1666273"/>
                  </a:lnTo>
                  <a:lnTo>
                    <a:pt x="5843" y="1618411"/>
                  </a:lnTo>
                  <a:lnTo>
                    <a:pt x="10343" y="1570906"/>
                  </a:lnTo>
                  <a:lnTo>
                    <a:pt x="16092" y="1523775"/>
                  </a:lnTo>
                  <a:lnTo>
                    <a:pt x="23073" y="1477036"/>
                  </a:lnTo>
                  <a:lnTo>
                    <a:pt x="31268" y="1430705"/>
                  </a:lnTo>
                  <a:lnTo>
                    <a:pt x="40662" y="1384799"/>
                  </a:lnTo>
                  <a:lnTo>
                    <a:pt x="51236" y="1339334"/>
                  </a:lnTo>
                  <a:lnTo>
                    <a:pt x="62974" y="1294328"/>
                  </a:lnTo>
                  <a:lnTo>
                    <a:pt x="75861" y="1249797"/>
                  </a:lnTo>
                  <a:lnTo>
                    <a:pt x="89877" y="1205759"/>
                  </a:lnTo>
                  <a:lnTo>
                    <a:pt x="105008" y="1162229"/>
                  </a:lnTo>
                  <a:lnTo>
                    <a:pt x="121236" y="1119225"/>
                  </a:lnTo>
                  <a:lnTo>
                    <a:pt x="138544" y="1076763"/>
                  </a:lnTo>
                  <a:lnTo>
                    <a:pt x="156915" y="1034861"/>
                  </a:lnTo>
                  <a:lnTo>
                    <a:pt x="176334" y="993535"/>
                  </a:lnTo>
                  <a:lnTo>
                    <a:pt x="196782" y="952802"/>
                  </a:lnTo>
                  <a:lnTo>
                    <a:pt x="218243" y="912679"/>
                  </a:lnTo>
                  <a:lnTo>
                    <a:pt x="240700" y="873182"/>
                  </a:lnTo>
                  <a:lnTo>
                    <a:pt x="264137" y="834329"/>
                  </a:lnTo>
                  <a:lnTo>
                    <a:pt x="288536" y="796135"/>
                  </a:lnTo>
                  <a:lnTo>
                    <a:pt x="313882" y="758619"/>
                  </a:lnTo>
                  <a:lnTo>
                    <a:pt x="340156" y="721797"/>
                  </a:lnTo>
                  <a:lnTo>
                    <a:pt x="367342" y="685685"/>
                  </a:lnTo>
                  <a:lnTo>
                    <a:pt x="395424" y="650300"/>
                  </a:lnTo>
                  <a:lnTo>
                    <a:pt x="424385" y="615660"/>
                  </a:lnTo>
                  <a:lnTo>
                    <a:pt x="454207" y="581780"/>
                  </a:lnTo>
                  <a:lnTo>
                    <a:pt x="484875" y="548679"/>
                  </a:lnTo>
                  <a:lnTo>
                    <a:pt x="516370" y="516372"/>
                  </a:lnTo>
                  <a:lnTo>
                    <a:pt x="548677" y="484876"/>
                  </a:lnTo>
                  <a:lnTo>
                    <a:pt x="581779" y="454209"/>
                  </a:lnTo>
                  <a:lnTo>
                    <a:pt x="615658" y="424386"/>
                  </a:lnTo>
                  <a:lnTo>
                    <a:pt x="650299" y="395426"/>
                  </a:lnTo>
                  <a:lnTo>
                    <a:pt x="685683" y="367344"/>
                  </a:lnTo>
                  <a:lnTo>
                    <a:pt x="721795" y="340157"/>
                  </a:lnTo>
                  <a:lnTo>
                    <a:pt x="758618" y="313883"/>
                  </a:lnTo>
                  <a:lnTo>
                    <a:pt x="796134" y="288537"/>
                  </a:lnTo>
                  <a:lnTo>
                    <a:pt x="834328" y="264138"/>
                  </a:lnTo>
                  <a:lnTo>
                    <a:pt x="873181" y="240701"/>
                  </a:lnTo>
                  <a:lnTo>
                    <a:pt x="912678" y="218244"/>
                  </a:lnTo>
                  <a:lnTo>
                    <a:pt x="952801" y="196783"/>
                  </a:lnTo>
                  <a:lnTo>
                    <a:pt x="993534" y="176335"/>
                  </a:lnTo>
                  <a:lnTo>
                    <a:pt x="1034860" y="156917"/>
                  </a:lnTo>
                  <a:lnTo>
                    <a:pt x="1076762" y="138545"/>
                  </a:lnTo>
                  <a:lnTo>
                    <a:pt x="1119224" y="121237"/>
                  </a:lnTo>
                  <a:lnTo>
                    <a:pt x="1162228" y="105009"/>
                  </a:lnTo>
                  <a:lnTo>
                    <a:pt x="1205758" y="89878"/>
                  </a:lnTo>
                  <a:lnTo>
                    <a:pt x="1249796" y="75862"/>
                  </a:lnTo>
                  <a:lnTo>
                    <a:pt x="1294327" y="62976"/>
                  </a:lnTo>
                  <a:lnTo>
                    <a:pt x="1339333" y="51237"/>
                  </a:lnTo>
                  <a:lnTo>
                    <a:pt x="1384798" y="40663"/>
                  </a:lnTo>
                  <a:lnTo>
                    <a:pt x="1430704" y="31269"/>
                  </a:lnTo>
                  <a:lnTo>
                    <a:pt x="1477035" y="23074"/>
                  </a:lnTo>
                  <a:lnTo>
                    <a:pt x="1523774" y="16093"/>
                  </a:lnTo>
                  <a:lnTo>
                    <a:pt x="1570905" y="10344"/>
                  </a:lnTo>
                  <a:lnTo>
                    <a:pt x="1618410" y="5844"/>
                  </a:lnTo>
                  <a:lnTo>
                    <a:pt x="1666273" y="2608"/>
                  </a:lnTo>
                  <a:lnTo>
                    <a:pt x="1714476" y="654"/>
                  </a:lnTo>
                  <a:lnTo>
                    <a:pt x="1762990" y="0"/>
                  </a:lnTo>
                  <a:lnTo>
                    <a:pt x="1811531" y="654"/>
                  </a:lnTo>
                  <a:lnTo>
                    <a:pt x="1859735" y="2608"/>
                  </a:lnTo>
                  <a:lnTo>
                    <a:pt x="1907598" y="5844"/>
                  </a:lnTo>
                  <a:lnTo>
                    <a:pt x="1955103" y="10344"/>
                  </a:lnTo>
                  <a:lnTo>
                    <a:pt x="2002233" y="16093"/>
                  </a:lnTo>
                  <a:lnTo>
                    <a:pt x="2048972" y="23074"/>
                  </a:lnTo>
                  <a:lnTo>
                    <a:pt x="2095303" y="31269"/>
                  </a:lnTo>
                  <a:lnTo>
                    <a:pt x="2141210" y="40663"/>
                  </a:lnTo>
                  <a:lnTo>
                    <a:pt x="2186674" y="51237"/>
                  </a:lnTo>
                  <a:lnTo>
                    <a:pt x="2231680" y="62976"/>
                  </a:lnTo>
                  <a:lnTo>
                    <a:pt x="2276211" y="75862"/>
                  </a:lnTo>
                  <a:lnTo>
                    <a:pt x="2320250" y="89878"/>
                  </a:lnTo>
                  <a:lnTo>
                    <a:pt x="2363779" y="105009"/>
                  </a:lnTo>
                  <a:lnTo>
                    <a:pt x="2406783" y="121237"/>
                  </a:lnTo>
                  <a:lnTo>
                    <a:pt x="2449245" y="138545"/>
                  </a:lnTo>
                  <a:lnTo>
                    <a:pt x="2491147" y="156917"/>
                  </a:lnTo>
                  <a:lnTo>
                    <a:pt x="2532473" y="176335"/>
                  </a:lnTo>
                  <a:lnTo>
                    <a:pt x="2573206" y="196783"/>
                  </a:lnTo>
                  <a:lnTo>
                    <a:pt x="2613329" y="218244"/>
                  </a:lnTo>
                  <a:lnTo>
                    <a:pt x="2652826" y="240701"/>
                  </a:lnTo>
                  <a:lnTo>
                    <a:pt x="2691679" y="264138"/>
                  </a:lnTo>
                  <a:lnTo>
                    <a:pt x="2729873" y="288537"/>
                  </a:lnTo>
                  <a:lnTo>
                    <a:pt x="2767389" y="313883"/>
                  </a:lnTo>
                  <a:lnTo>
                    <a:pt x="2804212" y="340157"/>
                  </a:lnTo>
                  <a:lnTo>
                    <a:pt x="2840323" y="367344"/>
                  </a:lnTo>
                  <a:lnTo>
                    <a:pt x="2875708" y="395426"/>
                  </a:lnTo>
                  <a:lnTo>
                    <a:pt x="2910348" y="424386"/>
                  </a:lnTo>
                  <a:lnTo>
                    <a:pt x="2944228" y="454209"/>
                  </a:lnTo>
                  <a:lnTo>
                    <a:pt x="2977330" y="484876"/>
                  </a:lnTo>
                  <a:lnTo>
                    <a:pt x="3009637" y="516372"/>
                  </a:lnTo>
                  <a:lnTo>
                    <a:pt x="3041132" y="548679"/>
                  </a:lnTo>
                  <a:lnTo>
                    <a:pt x="3071800" y="581780"/>
                  </a:lnTo>
                  <a:lnTo>
                    <a:pt x="3101622" y="615660"/>
                  </a:lnTo>
                  <a:lnTo>
                    <a:pt x="3130583" y="650300"/>
                  </a:lnTo>
                  <a:lnTo>
                    <a:pt x="3158665" y="685685"/>
                  </a:lnTo>
                  <a:lnTo>
                    <a:pt x="3185851" y="721797"/>
                  </a:lnTo>
                  <a:lnTo>
                    <a:pt x="3212125" y="758619"/>
                  </a:lnTo>
                  <a:lnTo>
                    <a:pt x="3237471" y="796135"/>
                  </a:lnTo>
                  <a:lnTo>
                    <a:pt x="3261870" y="834329"/>
                  </a:lnTo>
                  <a:lnTo>
                    <a:pt x="3285307" y="873182"/>
                  </a:lnTo>
                  <a:lnTo>
                    <a:pt x="3307764" y="912679"/>
                  </a:lnTo>
                  <a:lnTo>
                    <a:pt x="3329225" y="952802"/>
                  </a:lnTo>
                  <a:lnTo>
                    <a:pt x="3349674" y="993535"/>
                  </a:lnTo>
                  <a:lnTo>
                    <a:pt x="3369092" y="1034861"/>
                  </a:lnTo>
                  <a:lnTo>
                    <a:pt x="3387463" y="1076763"/>
                  </a:lnTo>
                  <a:lnTo>
                    <a:pt x="3404771" y="1119225"/>
                  </a:lnTo>
                  <a:lnTo>
                    <a:pt x="3420999" y="1162229"/>
                  </a:lnTo>
                  <a:lnTo>
                    <a:pt x="3436130" y="1205759"/>
                  </a:lnTo>
                  <a:lnTo>
                    <a:pt x="3450147" y="1249797"/>
                  </a:lnTo>
                  <a:lnTo>
                    <a:pt x="3463033" y="1294328"/>
                  </a:lnTo>
                  <a:lnTo>
                    <a:pt x="3474771" y="1339334"/>
                  </a:lnTo>
                  <a:lnTo>
                    <a:pt x="3485346" y="1384799"/>
                  </a:lnTo>
                  <a:lnTo>
                    <a:pt x="3494739" y="1430705"/>
                  </a:lnTo>
                  <a:lnTo>
                    <a:pt x="3502934" y="1477036"/>
                  </a:lnTo>
                  <a:lnTo>
                    <a:pt x="3509915" y="1523775"/>
                  </a:lnTo>
                  <a:lnTo>
                    <a:pt x="3515664" y="1570906"/>
                  </a:lnTo>
                  <a:lnTo>
                    <a:pt x="3520165" y="1618411"/>
                  </a:lnTo>
                  <a:lnTo>
                    <a:pt x="3523400" y="1666273"/>
                  </a:lnTo>
                  <a:lnTo>
                    <a:pt x="3525354" y="1714477"/>
                  </a:lnTo>
                  <a:lnTo>
                    <a:pt x="3526007" y="1763005"/>
                  </a:lnTo>
                  <a:lnTo>
                    <a:pt x="3525354" y="1811532"/>
                  </a:lnTo>
                  <a:lnTo>
                    <a:pt x="3523400" y="1859736"/>
                  </a:lnTo>
                  <a:lnTo>
                    <a:pt x="3520165" y="1907598"/>
                  </a:lnTo>
                  <a:lnTo>
                    <a:pt x="3515664" y="1955103"/>
                  </a:lnTo>
                  <a:lnTo>
                    <a:pt x="3509915" y="2002234"/>
                  </a:lnTo>
                  <a:lnTo>
                    <a:pt x="3502934" y="2048973"/>
                  </a:lnTo>
                  <a:lnTo>
                    <a:pt x="3494739" y="2095304"/>
                  </a:lnTo>
                  <a:lnTo>
                    <a:pt x="3485346" y="2141211"/>
                  </a:lnTo>
                  <a:lnTo>
                    <a:pt x="3474771" y="2186675"/>
                  </a:lnTo>
                  <a:lnTo>
                    <a:pt x="3463033" y="2231681"/>
                  </a:lnTo>
                  <a:lnTo>
                    <a:pt x="3450147" y="2276212"/>
                  </a:lnTo>
                  <a:lnTo>
                    <a:pt x="3436130" y="2320250"/>
                  </a:lnTo>
                  <a:lnTo>
                    <a:pt x="3420999" y="2363780"/>
                  </a:lnTo>
                  <a:lnTo>
                    <a:pt x="3404771" y="2406784"/>
                  </a:lnTo>
                  <a:lnTo>
                    <a:pt x="3387463" y="2449246"/>
                  </a:lnTo>
                  <a:lnTo>
                    <a:pt x="3369092" y="2491148"/>
                  </a:lnTo>
                  <a:lnTo>
                    <a:pt x="3349674" y="2532474"/>
                  </a:lnTo>
                  <a:lnTo>
                    <a:pt x="3329225" y="2573207"/>
                  </a:lnTo>
                  <a:lnTo>
                    <a:pt x="3307764" y="2613330"/>
                  </a:lnTo>
                  <a:lnTo>
                    <a:pt x="3285307" y="2652827"/>
                  </a:lnTo>
                  <a:lnTo>
                    <a:pt x="3261870" y="2691680"/>
                  </a:lnTo>
                  <a:lnTo>
                    <a:pt x="3237471" y="2729874"/>
                  </a:lnTo>
                  <a:lnTo>
                    <a:pt x="3212125" y="2767390"/>
                  </a:lnTo>
                  <a:lnTo>
                    <a:pt x="3185851" y="2804212"/>
                  </a:lnTo>
                  <a:lnTo>
                    <a:pt x="3158665" y="2840324"/>
                  </a:lnTo>
                  <a:lnTo>
                    <a:pt x="3130583" y="2875709"/>
                  </a:lnTo>
                  <a:lnTo>
                    <a:pt x="3101622" y="2910349"/>
                  </a:lnTo>
                  <a:lnTo>
                    <a:pt x="3071800" y="2944229"/>
                  </a:lnTo>
                  <a:lnTo>
                    <a:pt x="3041132" y="2977330"/>
                  </a:lnTo>
                  <a:lnTo>
                    <a:pt x="3009637" y="3009637"/>
                  </a:lnTo>
                  <a:lnTo>
                    <a:pt x="2977330" y="3041133"/>
                  </a:lnTo>
                  <a:lnTo>
                    <a:pt x="2944228" y="3071800"/>
                  </a:lnTo>
                  <a:lnTo>
                    <a:pt x="2910348" y="3101623"/>
                  </a:lnTo>
                  <a:lnTo>
                    <a:pt x="2875708" y="3130583"/>
                  </a:lnTo>
                  <a:lnTo>
                    <a:pt x="2840323" y="3158665"/>
                  </a:lnTo>
                  <a:lnTo>
                    <a:pt x="2804212" y="3185852"/>
                  </a:lnTo>
                  <a:lnTo>
                    <a:pt x="2767389" y="3212126"/>
                  </a:lnTo>
                  <a:lnTo>
                    <a:pt x="2729873" y="3237471"/>
                  </a:lnTo>
                  <a:lnTo>
                    <a:pt x="2691679" y="3261871"/>
                  </a:lnTo>
                  <a:lnTo>
                    <a:pt x="2652826" y="3285308"/>
                  </a:lnTo>
                  <a:lnTo>
                    <a:pt x="2613329" y="3307765"/>
                  </a:lnTo>
                  <a:lnTo>
                    <a:pt x="2573206" y="3329226"/>
                  </a:lnTo>
                  <a:lnTo>
                    <a:pt x="2532473" y="3349674"/>
                  </a:lnTo>
                  <a:lnTo>
                    <a:pt x="2491147" y="3369092"/>
                  </a:lnTo>
                  <a:lnTo>
                    <a:pt x="2449245" y="3387464"/>
                  </a:lnTo>
                  <a:lnTo>
                    <a:pt x="2406783" y="3404772"/>
                  </a:lnTo>
                  <a:lnTo>
                    <a:pt x="2363779" y="3421000"/>
                  </a:lnTo>
                  <a:lnTo>
                    <a:pt x="2320250" y="3436130"/>
                  </a:lnTo>
                  <a:lnTo>
                    <a:pt x="2276211" y="3450147"/>
                  </a:lnTo>
                  <a:lnTo>
                    <a:pt x="2231680" y="3463033"/>
                  </a:lnTo>
                  <a:lnTo>
                    <a:pt x="2186674" y="3474772"/>
                  </a:lnTo>
                  <a:lnTo>
                    <a:pt x="2141210" y="3485346"/>
                  </a:lnTo>
                  <a:lnTo>
                    <a:pt x="2095303" y="3494739"/>
                  </a:lnTo>
                  <a:lnTo>
                    <a:pt x="2048972" y="3502935"/>
                  </a:lnTo>
                  <a:lnTo>
                    <a:pt x="2002233" y="3509915"/>
                  </a:lnTo>
                  <a:lnTo>
                    <a:pt x="1955103" y="3515664"/>
                  </a:lnTo>
                  <a:lnTo>
                    <a:pt x="1907598" y="3520165"/>
                  </a:lnTo>
                  <a:lnTo>
                    <a:pt x="1859735" y="3523401"/>
                  </a:lnTo>
                  <a:lnTo>
                    <a:pt x="1811531" y="3525355"/>
                  </a:lnTo>
                  <a:lnTo>
                    <a:pt x="1763008" y="3526009"/>
                  </a:lnTo>
                  <a:close/>
                </a:path>
              </a:pathLst>
            </a:custGeom>
            <a:solidFill>
              <a:srgbClr val="236699"/>
            </a:solidFill>
          </p:spPr>
          <p:txBody>
            <a:bodyPr wrap="square" lIns="0" tIns="0" rIns="0" bIns="0" rtlCol="0"/>
            <a:lstStyle/>
            <a:p>
              <a:endParaRPr/>
            </a:p>
          </p:txBody>
        </p:sp>
        <p:sp>
          <p:nvSpPr>
            <p:cNvPr id="11" name="object 11"/>
            <p:cNvSpPr/>
            <p:nvPr/>
          </p:nvSpPr>
          <p:spPr>
            <a:xfrm>
              <a:off x="10032052" y="2495931"/>
              <a:ext cx="2459355" cy="2298065"/>
            </a:xfrm>
            <a:custGeom>
              <a:avLst/>
              <a:gdLst/>
              <a:ahLst/>
              <a:cxnLst/>
              <a:rect l="l" t="t" r="r" b="b"/>
              <a:pathLst>
                <a:path w="2459354" h="2298065">
                  <a:moveTo>
                    <a:pt x="1575865" y="647044"/>
                  </a:moveTo>
                  <a:lnTo>
                    <a:pt x="883276" y="647044"/>
                  </a:lnTo>
                  <a:lnTo>
                    <a:pt x="1229553" y="0"/>
                  </a:lnTo>
                  <a:lnTo>
                    <a:pt x="1575865" y="647044"/>
                  </a:lnTo>
                  <a:close/>
                </a:path>
                <a:path w="2459354" h="2298065">
                  <a:moveTo>
                    <a:pt x="2017774" y="1472297"/>
                  </a:moveTo>
                  <a:lnTo>
                    <a:pt x="441638" y="1472297"/>
                  </a:lnTo>
                  <a:lnTo>
                    <a:pt x="445979" y="1464056"/>
                  </a:lnTo>
                  <a:lnTo>
                    <a:pt x="466843" y="1424737"/>
                  </a:lnTo>
                  <a:lnTo>
                    <a:pt x="819962" y="765024"/>
                  </a:lnTo>
                  <a:lnTo>
                    <a:pt x="1135515" y="765024"/>
                  </a:lnTo>
                  <a:lnTo>
                    <a:pt x="1635550" y="765465"/>
                  </a:lnTo>
                  <a:lnTo>
                    <a:pt x="2017774" y="1472297"/>
                  </a:lnTo>
                  <a:close/>
                </a:path>
                <a:path w="2459354" h="2298065">
                  <a:moveTo>
                    <a:pt x="2079801" y="1590377"/>
                  </a:moveTo>
                  <a:lnTo>
                    <a:pt x="1749730" y="1590377"/>
                  </a:lnTo>
                  <a:lnTo>
                    <a:pt x="2068541" y="1589836"/>
                  </a:lnTo>
                  <a:lnTo>
                    <a:pt x="2078477" y="1589701"/>
                  </a:lnTo>
                  <a:lnTo>
                    <a:pt x="2079801" y="1590377"/>
                  </a:lnTo>
                  <a:close/>
                </a:path>
                <a:path w="2459354" h="2298065">
                  <a:moveTo>
                    <a:pt x="2459277" y="2297617"/>
                  </a:moveTo>
                  <a:lnTo>
                    <a:pt x="0" y="2297617"/>
                  </a:lnTo>
                  <a:lnTo>
                    <a:pt x="377306" y="1591600"/>
                  </a:lnTo>
                  <a:lnTo>
                    <a:pt x="381206" y="1589870"/>
                  </a:lnTo>
                  <a:lnTo>
                    <a:pt x="2079801" y="1590377"/>
                  </a:lnTo>
                  <a:lnTo>
                    <a:pt x="2081733" y="1591362"/>
                  </a:lnTo>
                  <a:lnTo>
                    <a:pt x="2459277" y="2297617"/>
                  </a:lnTo>
                  <a:close/>
                </a:path>
              </a:pathLst>
            </a:custGeom>
            <a:solidFill>
              <a:srgbClr val="E7FAFE"/>
            </a:solidFill>
          </p:spPr>
          <p:txBody>
            <a:bodyPr wrap="square" lIns="0" tIns="0" rIns="0" bIns="0" rtlCol="0"/>
            <a:lstStyle/>
            <a:p>
              <a:endParaRPr/>
            </a:p>
          </p:txBody>
        </p:sp>
        <p:sp>
          <p:nvSpPr>
            <p:cNvPr id="12" name="object 12"/>
            <p:cNvSpPr/>
            <p:nvPr/>
          </p:nvSpPr>
          <p:spPr>
            <a:xfrm>
              <a:off x="10622737" y="3178568"/>
              <a:ext cx="1276985" cy="1276985"/>
            </a:xfrm>
            <a:custGeom>
              <a:avLst/>
              <a:gdLst/>
              <a:ahLst/>
              <a:cxnLst/>
              <a:rect l="l" t="t" r="r" b="b"/>
              <a:pathLst>
                <a:path w="1276984" h="1276985">
                  <a:moveTo>
                    <a:pt x="1276654" y="238569"/>
                  </a:moveTo>
                  <a:lnTo>
                    <a:pt x="1037983" y="0"/>
                  </a:lnTo>
                  <a:lnTo>
                    <a:pt x="638327" y="399656"/>
                  </a:lnTo>
                  <a:lnTo>
                    <a:pt x="238671" y="0"/>
                  </a:lnTo>
                  <a:lnTo>
                    <a:pt x="0" y="238569"/>
                  </a:lnTo>
                  <a:lnTo>
                    <a:pt x="399707" y="638276"/>
                  </a:lnTo>
                  <a:lnTo>
                    <a:pt x="0" y="1037983"/>
                  </a:lnTo>
                  <a:lnTo>
                    <a:pt x="238671" y="1276553"/>
                  </a:lnTo>
                  <a:lnTo>
                    <a:pt x="638327" y="876896"/>
                  </a:lnTo>
                  <a:lnTo>
                    <a:pt x="1037983" y="1276553"/>
                  </a:lnTo>
                  <a:lnTo>
                    <a:pt x="1276654" y="1037983"/>
                  </a:lnTo>
                  <a:lnTo>
                    <a:pt x="876947" y="638276"/>
                  </a:lnTo>
                  <a:lnTo>
                    <a:pt x="1276654" y="238569"/>
                  </a:lnTo>
                  <a:close/>
                </a:path>
              </a:pathLst>
            </a:custGeom>
            <a:solidFill>
              <a:srgbClr val="DB1C25"/>
            </a:solidFill>
          </p:spPr>
          <p:txBody>
            <a:bodyPr wrap="square" lIns="0" tIns="0" rIns="0" bIns="0" rtlCol="0"/>
            <a:lstStyle/>
            <a:p>
              <a:endParaRPr/>
            </a:p>
          </p:txBody>
        </p:sp>
      </p:grpSp>
      <p:sp>
        <p:nvSpPr>
          <p:cNvPr id="13" name="object 13"/>
          <p:cNvSpPr txBox="1"/>
          <p:nvPr/>
        </p:nvSpPr>
        <p:spPr>
          <a:xfrm>
            <a:off x="9801092" y="5716754"/>
            <a:ext cx="2871470" cy="482600"/>
          </a:xfrm>
          <a:prstGeom prst="rect">
            <a:avLst/>
          </a:prstGeom>
        </p:spPr>
        <p:txBody>
          <a:bodyPr vert="horz" wrap="square" lIns="0" tIns="12700" rIns="0" bIns="0" rtlCol="0">
            <a:spAutoFit/>
          </a:bodyPr>
          <a:lstStyle/>
          <a:p>
            <a:pPr marL="12700">
              <a:lnSpc>
                <a:spcPct val="100000"/>
              </a:lnSpc>
              <a:spcBef>
                <a:spcPts val="100"/>
              </a:spcBef>
            </a:pPr>
            <a:r>
              <a:rPr sz="3000" b="1" spc="250" dirty="0">
                <a:solidFill>
                  <a:srgbClr val="376080"/>
                </a:solidFill>
                <a:latin typeface="Trebuchet MS"/>
                <a:cs typeface="Trebuchet MS"/>
              </a:rPr>
              <a:t>N</a:t>
            </a:r>
            <a:r>
              <a:rPr sz="3000" b="1" spc="210" dirty="0">
                <a:solidFill>
                  <a:srgbClr val="376080"/>
                </a:solidFill>
                <a:latin typeface="Trebuchet MS"/>
                <a:cs typeface="Trebuchet MS"/>
              </a:rPr>
              <a:t>o</a:t>
            </a:r>
            <a:r>
              <a:rPr sz="3000" b="1" spc="-270" dirty="0">
                <a:solidFill>
                  <a:srgbClr val="376080"/>
                </a:solidFill>
                <a:latin typeface="Trebuchet MS"/>
                <a:cs typeface="Trebuchet MS"/>
              </a:rPr>
              <a:t> </a:t>
            </a:r>
            <a:r>
              <a:rPr sz="3000" b="1" spc="240" dirty="0">
                <a:solidFill>
                  <a:srgbClr val="376080"/>
                </a:solidFill>
                <a:latin typeface="Trebuchet MS"/>
                <a:cs typeface="Trebuchet MS"/>
              </a:rPr>
              <a:t>h</a:t>
            </a:r>
            <a:r>
              <a:rPr sz="3000" b="1" spc="-10" dirty="0">
                <a:solidFill>
                  <a:srgbClr val="376080"/>
                </a:solidFill>
                <a:latin typeface="Trebuchet MS"/>
                <a:cs typeface="Trebuchet MS"/>
              </a:rPr>
              <a:t>i</a:t>
            </a:r>
            <a:r>
              <a:rPr sz="3000" b="1" spc="120" dirty="0">
                <a:solidFill>
                  <a:srgbClr val="376080"/>
                </a:solidFill>
                <a:latin typeface="Trebuchet MS"/>
                <a:cs typeface="Trebuchet MS"/>
              </a:rPr>
              <a:t>e</a:t>
            </a:r>
            <a:r>
              <a:rPr sz="3000" b="1" dirty="0">
                <a:solidFill>
                  <a:srgbClr val="376080"/>
                </a:solidFill>
                <a:latin typeface="Trebuchet MS"/>
                <a:cs typeface="Trebuchet MS"/>
              </a:rPr>
              <a:t>r</a:t>
            </a:r>
            <a:r>
              <a:rPr sz="3000" b="1" spc="434" dirty="0">
                <a:solidFill>
                  <a:srgbClr val="376080"/>
                </a:solidFill>
                <a:latin typeface="Trebuchet MS"/>
                <a:cs typeface="Trebuchet MS"/>
              </a:rPr>
              <a:t>a</a:t>
            </a:r>
            <a:r>
              <a:rPr sz="3000" b="1" dirty="0">
                <a:solidFill>
                  <a:srgbClr val="376080"/>
                </a:solidFill>
                <a:latin typeface="Trebuchet MS"/>
                <a:cs typeface="Trebuchet MS"/>
              </a:rPr>
              <a:t>r</a:t>
            </a:r>
            <a:r>
              <a:rPr sz="3000" b="1" spc="275" dirty="0">
                <a:solidFill>
                  <a:srgbClr val="376080"/>
                </a:solidFill>
                <a:latin typeface="Trebuchet MS"/>
                <a:cs typeface="Trebuchet MS"/>
              </a:rPr>
              <a:t>c</a:t>
            </a:r>
            <a:r>
              <a:rPr sz="3000" b="1" spc="240" dirty="0">
                <a:solidFill>
                  <a:srgbClr val="376080"/>
                </a:solidFill>
                <a:latin typeface="Trebuchet MS"/>
                <a:cs typeface="Trebuchet MS"/>
              </a:rPr>
              <a:t>h</a:t>
            </a:r>
            <a:r>
              <a:rPr sz="3000" b="1" spc="-10" dirty="0">
                <a:solidFill>
                  <a:srgbClr val="376080"/>
                </a:solidFill>
                <a:latin typeface="Trebuchet MS"/>
                <a:cs typeface="Trebuchet MS"/>
              </a:rPr>
              <a:t>i</a:t>
            </a:r>
            <a:r>
              <a:rPr sz="3000" b="1" spc="120" dirty="0">
                <a:solidFill>
                  <a:srgbClr val="376080"/>
                </a:solidFill>
                <a:latin typeface="Trebuchet MS"/>
                <a:cs typeface="Trebuchet MS"/>
              </a:rPr>
              <a:t>e</a:t>
            </a:r>
            <a:r>
              <a:rPr sz="3000" b="1" spc="380" dirty="0">
                <a:solidFill>
                  <a:srgbClr val="376080"/>
                </a:solidFill>
                <a:latin typeface="Trebuchet MS"/>
                <a:cs typeface="Trebuchet MS"/>
              </a:rPr>
              <a:t>s</a:t>
            </a:r>
            <a:endParaRPr sz="3000">
              <a:latin typeface="Trebuchet MS"/>
              <a:cs typeface="Trebuchet MS"/>
            </a:endParaRPr>
          </a:p>
        </p:txBody>
      </p:sp>
      <p:sp>
        <p:nvSpPr>
          <p:cNvPr id="14" name="object 14"/>
          <p:cNvSpPr txBox="1"/>
          <p:nvPr/>
        </p:nvSpPr>
        <p:spPr>
          <a:xfrm>
            <a:off x="9576742" y="6727463"/>
            <a:ext cx="3369310" cy="1196975"/>
          </a:xfrm>
          <a:prstGeom prst="rect">
            <a:avLst/>
          </a:prstGeom>
        </p:spPr>
        <p:txBody>
          <a:bodyPr vert="horz" wrap="square" lIns="0" tIns="12700" rIns="0" bIns="0" rtlCol="0">
            <a:spAutoFit/>
          </a:bodyPr>
          <a:lstStyle/>
          <a:p>
            <a:pPr marL="12700" marR="5080" indent="-635" algn="ctr">
              <a:lnSpc>
                <a:spcPct val="116500"/>
              </a:lnSpc>
              <a:spcBef>
                <a:spcPts val="100"/>
              </a:spcBef>
            </a:pPr>
            <a:r>
              <a:rPr sz="2200" spc="-95" dirty="0">
                <a:solidFill>
                  <a:srgbClr val="376080"/>
                </a:solidFill>
                <a:latin typeface="Lucida Sans Unicode"/>
                <a:cs typeface="Lucida Sans Unicode"/>
              </a:rPr>
              <a:t>I</a:t>
            </a:r>
            <a:r>
              <a:rPr sz="2200" spc="-25" dirty="0">
                <a:solidFill>
                  <a:srgbClr val="376080"/>
                </a:solidFill>
                <a:latin typeface="Lucida Sans Unicode"/>
                <a:cs typeface="Lucida Sans Unicode"/>
              </a:rPr>
              <a:t>t</a:t>
            </a:r>
            <a:r>
              <a:rPr sz="2200" spc="-110" dirty="0">
                <a:solidFill>
                  <a:srgbClr val="376080"/>
                </a:solidFill>
                <a:latin typeface="Lucida Sans Unicode"/>
                <a:cs typeface="Lucida Sans Unicode"/>
              </a:rPr>
              <a:t> </a:t>
            </a:r>
            <a:r>
              <a:rPr sz="2200" spc="-95" dirty="0">
                <a:solidFill>
                  <a:srgbClr val="376080"/>
                </a:solidFill>
                <a:latin typeface="Lucida Sans Unicode"/>
                <a:cs typeface="Lucida Sans Unicode"/>
              </a:rPr>
              <a:t>i</a:t>
            </a:r>
            <a:r>
              <a:rPr sz="2200" spc="25" dirty="0">
                <a:solidFill>
                  <a:srgbClr val="376080"/>
                </a:solidFill>
                <a:latin typeface="Lucida Sans Unicode"/>
                <a:cs typeface="Lucida Sans Unicode"/>
              </a:rPr>
              <a:t>s</a:t>
            </a:r>
            <a:r>
              <a:rPr sz="2200" spc="-110" dirty="0">
                <a:solidFill>
                  <a:srgbClr val="376080"/>
                </a:solidFill>
                <a:latin typeface="Lucida Sans Unicode"/>
                <a:cs typeface="Lucida Sans Unicode"/>
              </a:rPr>
              <a:t> </a:t>
            </a:r>
            <a:r>
              <a:rPr sz="2200" spc="270" dirty="0">
                <a:solidFill>
                  <a:srgbClr val="376080"/>
                </a:solidFill>
                <a:latin typeface="Lucida Sans Unicode"/>
                <a:cs typeface="Lucida Sans Unicode"/>
              </a:rPr>
              <a:t>a</a:t>
            </a:r>
            <a:r>
              <a:rPr sz="2200" spc="-110" dirty="0">
                <a:solidFill>
                  <a:srgbClr val="376080"/>
                </a:solidFill>
                <a:latin typeface="Lucida Sans Unicode"/>
                <a:cs typeface="Lucida Sans Unicode"/>
              </a:rPr>
              <a:t> </a:t>
            </a:r>
            <a:r>
              <a:rPr sz="2200" spc="200" dirty="0">
                <a:solidFill>
                  <a:srgbClr val="376080"/>
                </a:solidFill>
                <a:latin typeface="Lucida Sans Unicode"/>
                <a:cs typeface="Lucida Sans Unicode"/>
              </a:rPr>
              <a:t>c</a:t>
            </a:r>
            <a:r>
              <a:rPr sz="2200" spc="50" dirty="0">
                <a:solidFill>
                  <a:srgbClr val="376080"/>
                </a:solidFill>
                <a:latin typeface="Lucida Sans Unicode"/>
                <a:cs typeface="Lucida Sans Unicode"/>
              </a:rPr>
              <a:t>o</a:t>
            </a:r>
            <a:r>
              <a:rPr sz="2200" spc="35" dirty="0">
                <a:solidFill>
                  <a:srgbClr val="376080"/>
                </a:solidFill>
                <a:latin typeface="Lucida Sans Unicode"/>
                <a:cs typeface="Lucida Sans Unicode"/>
              </a:rPr>
              <a:t>h</a:t>
            </a:r>
            <a:r>
              <a:rPr sz="2200" spc="130" dirty="0">
                <a:solidFill>
                  <a:srgbClr val="376080"/>
                </a:solidFill>
                <a:latin typeface="Lucida Sans Unicode"/>
                <a:cs typeface="Lucida Sans Unicode"/>
              </a:rPr>
              <a:t>e</a:t>
            </a:r>
            <a:r>
              <a:rPr sz="2200" spc="20" dirty="0">
                <a:solidFill>
                  <a:srgbClr val="376080"/>
                </a:solidFill>
                <a:latin typeface="Lucida Sans Unicode"/>
                <a:cs typeface="Lucida Sans Unicode"/>
              </a:rPr>
              <a:t>s</a:t>
            </a:r>
            <a:r>
              <a:rPr sz="2200" spc="-95" dirty="0">
                <a:solidFill>
                  <a:srgbClr val="376080"/>
                </a:solidFill>
                <a:latin typeface="Lucida Sans Unicode"/>
                <a:cs typeface="Lucida Sans Unicode"/>
              </a:rPr>
              <a:t>i</a:t>
            </a:r>
            <a:r>
              <a:rPr sz="2200" spc="90" dirty="0">
                <a:solidFill>
                  <a:srgbClr val="376080"/>
                </a:solidFill>
                <a:latin typeface="Lucida Sans Unicode"/>
                <a:cs typeface="Lucida Sans Unicode"/>
              </a:rPr>
              <a:t>v</a:t>
            </a:r>
            <a:r>
              <a:rPr sz="2200" spc="135" dirty="0">
                <a:solidFill>
                  <a:srgbClr val="376080"/>
                </a:solidFill>
                <a:latin typeface="Lucida Sans Unicode"/>
                <a:cs typeface="Lucida Sans Unicode"/>
              </a:rPr>
              <a:t>e</a:t>
            </a:r>
            <a:r>
              <a:rPr sz="2200" spc="-110" dirty="0">
                <a:solidFill>
                  <a:srgbClr val="376080"/>
                </a:solidFill>
                <a:latin typeface="Lucida Sans Unicode"/>
                <a:cs typeface="Lucida Sans Unicode"/>
              </a:rPr>
              <a:t> </a:t>
            </a:r>
            <a:r>
              <a:rPr sz="2200" spc="35" dirty="0">
                <a:solidFill>
                  <a:srgbClr val="376080"/>
                </a:solidFill>
                <a:latin typeface="Lucida Sans Unicode"/>
                <a:cs typeface="Lucida Sans Unicode"/>
              </a:rPr>
              <a:t>un</a:t>
            </a:r>
            <a:r>
              <a:rPr sz="2200" spc="-95" dirty="0">
                <a:solidFill>
                  <a:srgbClr val="376080"/>
                </a:solidFill>
                <a:latin typeface="Lucida Sans Unicode"/>
                <a:cs typeface="Lucida Sans Unicode"/>
              </a:rPr>
              <a:t>i</a:t>
            </a:r>
            <a:r>
              <a:rPr sz="2200" spc="-25" dirty="0">
                <a:solidFill>
                  <a:srgbClr val="376080"/>
                </a:solidFill>
                <a:latin typeface="Lucida Sans Unicode"/>
                <a:cs typeface="Lucida Sans Unicode"/>
              </a:rPr>
              <a:t>t</a:t>
            </a:r>
            <a:r>
              <a:rPr sz="2200" spc="-110" dirty="0">
                <a:solidFill>
                  <a:srgbClr val="376080"/>
                </a:solidFill>
                <a:latin typeface="Lucida Sans Unicode"/>
                <a:cs typeface="Lucida Sans Unicode"/>
              </a:rPr>
              <a:t> </a:t>
            </a:r>
            <a:r>
              <a:rPr sz="2200" spc="50" dirty="0">
                <a:solidFill>
                  <a:srgbClr val="376080"/>
                </a:solidFill>
                <a:latin typeface="Lucida Sans Unicode"/>
                <a:cs typeface="Lucida Sans Unicode"/>
              </a:rPr>
              <a:t>o</a:t>
            </a:r>
            <a:r>
              <a:rPr sz="2200" spc="-80" dirty="0">
                <a:solidFill>
                  <a:srgbClr val="376080"/>
                </a:solidFill>
                <a:latin typeface="Lucida Sans Unicode"/>
                <a:cs typeface="Lucida Sans Unicode"/>
              </a:rPr>
              <a:t>f  </a:t>
            </a:r>
            <a:r>
              <a:rPr sz="2200" spc="25" dirty="0">
                <a:solidFill>
                  <a:srgbClr val="376080"/>
                </a:solidFill>
                <a:latin typeface="Lucida Sans Unicode"/>
                <a:cs typeface="Lucida Sans Unicode"/>
              </a:rPr>
              <a:t>professionals</a:t>
            </a:r>
            <a:r>
              <a:rPr sz="2200" spc="-140" dirty="0">
                <a:solidFill>
                  <a:srgbClr val="376080"/>
                </a:solidFill>
                <a:latin typeface="Lucida Sans Unicode"/>
                <a:cs typeface="Lucida Sans Unicode"/>
              </a:rPr>
              <a:t> </a:t>
            </a:r>
            <a:r>
              <a:rPr sz="2200" spc="65" dirty="0">
                <a:solidFill>
                  <a:srgbClr val="376080"/>
                </a:solidFill>
                <a:latin typeface="Lucida Sans Unicode"/>
                <a:cs typeface="Lucida Sans Unicode"/>
              </a:rPr>
              <a:t>aligned</a:t>
            </a:r>
            <a:r>
              <a:rPr sz="2200" spc="-135" dirty="0">
                <a:solidFill>
                  <a:srgbClr val="376080"/>
                </a:solidFill>
                <a:latin typeface="Lucida Sans Unicode"/>
                <a:cs typeface="Lucida Sans Unicode"/>
              </a:rPr>
              <a:t> </a:t>
            </a:r>
            <a:r>
              <a:rPr sz="2200" spc="10" dirty="0">
                <a:solidFill>
                  <a:srgbClr val="376080"/>
                </a:solidFill>
                <a:latin typeface="Lucida Sans Unicode"/>
                <a:cs typeface="Lucida Sans Unicode"/>
              </a:rPr>
              <a:t>to </a:t>
            </a:r>
            <a:r>
              <a:rPr sz="2200" spc="-685" dirty="0">
                <a:solidFill>
                  <a:srgbClr val="376080"/>
                </a:solidFill>
                <a:latin typeface="Lucida Sans Unicode"/>
                <a:cs typeface="Lucida Sans Unicode"/>
              </a:rPr>
              <a:t> </a:t>
            </a:r>
            <a:r>
              <a:rPr sz="2200" spc="45" dirty="0">
                <a:solidFill>
                  <a:srgbClr val="376080"/>
                </a:solidFill>
                <a:latin typeface="Lucida Sans Unicode"/>
                <a:cs typeface="Lucida Sans Unicode"/>
              </a:rPr>
              <a:t>the</a:t>
            </a:r>
            <a:r>
              <a:rPr sz="2200" spc="-114" dirty="0">
                <a:solidFill>
                  <a:srgbClr val="376080"/>
                </a:solidFill>
                <a:latin typeface="Lucida Sans Unicode"/>
                <a:cs typeface="Lucida Sans Unicode"/>
              </a:rPr>
              <a:t> </a:t>
            </a:r>
            <a:r>
              <a:rPr sz="2200" spc="155" dirty="0">
                <a:solidFill>
                  <a:srgbClr val="376080"/>
                </a:solidFill>
                <a:latin typeface="Lucida Sans Unicode"/>
                <a:cs typeface="Lucida Sans Unicode"/>
              </a:rPr>
              <a:t>same</a:t>
            </a:r>
            <a:r>
              <a:rPr sz="2200" spc="-114" dirty="0">
                <a:solidFill>
                  <a:srgbClr val="376080"/>
                </a:solidFill>
                <a:latin typeface="Lucida Sans Unicode"/>
                <a:cs typeface="Lucida Sans Unicode"/>
              </a:rPr>
              <a:t> </a:t>
            </a:r>
            <a:r>
              <a:rPr sz="2200" spc="70" dirty="0">
                <a:solidFill>
                  <a:srgbClr val="376080"/>
                </a:solidFill>
                <a:latin typeface="Lucida Sans Unicode"/>
                <a:cs typeface="Lucida Sans Unicode"/>
              </a:rPr>
              <a:t>goals</a:t>
            </a:r>
            <a:endParaRPr sz="2200">
              <a:latin typeface="Lucida Sans Unicode"/>
              <a:cs typeface="Lucida Sans Unicode"/>
            </a:endParaRPr>
          </a:p>
        </p:txBody>
      </p:sp>
      <p:grpSp>
        <p:nvGrpSpPr>
          <p:cNvPr id="15" name="object 15"/>
          <p:cNvGrpSpPr/>
          <p:nvPr/>
        </p:nvGrpSpPr>
        <p:grpSpPr>
          <a:xfrm>
            <a:off x="13733290" y="2054893"/>
            <a:ext cx="3526154" cy="3526154"/>
            <a:chOff x="13733290" y="2054893"/>
            <a:chExt cx="3526154" cy="3526154"/>
          </a:xfrm>
        </p:grpSpPr>
        <p:sp>
          <p:nvSpPr>
            <p:cNvPr id="16" name="object 16"/>
            <p:cNvSpPr/>
            <p:nvPr/>
          </p:nvSpPr>
          <p:spPr>
            <a:xfrm>
              <a:off x="13733290" y="2054893"/>
              <a:ext cx="3526154" cy="3526154"/>
            </a:xfrm>
            <a:custGeom>
              <a:avLst/>
              <a:gdLst/>
              <a:ahLst/>
              <a:cxnLst/>
              <a:rect l="l" t="t" r="r" b="b"/>
              <a:pathLst>
                <a:path w="3526155" h="3526154">
                  <a:moveTo>
                    <a:pt x="1763007" y="3526009"/>
                  </a:moveTo>
                  <a:lnTo>
                    <a:pt x="1714475" y="3525355"/>
                  </a:lnTo>
                  <a:lnTo>
                    <a:pt x="1666272" y="3523401"/>
                  </a:lnTo>
                  <a:lnTo>
                    <a:pt x="1618409" y="3520165"/>
                  </a:lnTo>
                  <a:lnTo>
                    <a:pt x="1570904" y="3515664"/>
                  </a:lnTo>
                  <a:lnTo>
                    <a:pt x="1523774" y="3509915"/>
                  </a:lnTo>
                  <a:lnTo>
                    <a:pt x="1477034" y="3502935"/>
                  </a:lnTo>
                  <a:lnTo>
                    <a:pt x="1430703" y="3494739"/>
                  </a:lnTo>
                  <a:lnTo>
                    <a:pt x="1384797" y="3485346"/>
                  </a:lnTo>
                  <a:lnTo>
                    <a:pt x="1339332" y="3474772"/>
                  </a:lnTo>
                  <a:lnTo>
                    <a:pt x="1294326" y="3463033"/>
                  </a:lnTo>
                  <a:lnTo>
                    <a:pt x="1249796" y="3450147"/>
                  </a:lnTo>
                  <a:lnTo>
                    <a:pt x="1205757" y="3436130"/>
                  </a:lnTo>
                  <a:lnTo>
                    <a:pt x="1162227" y="3421000"/>
                  </a:lnTo>
                  <a:lnTo>
                    <a:pt x="1119224" y="3404772"/>
                  </a:lnTo>
                  <a:lnTo>
                    <a:pt x="1076762" y="3387464"/>
                  </a:lnTo>
                  <a:lnTo>
                    <a:pt x="1034860" y="3369092"/>
                  </a:lnTo>
                  <a:lnTo>
                    <a:pt x="993534" y="3349674"/>
                  </a:lnTo>
                  <a:lnTo>
                    <a:pt x="952801" y="3329226"/>
                  </a:lnTo>
                  <a:lnTo>
                    <a:pt x="912678" y="3307765"/>
                  </a:lnTo>
                  <a:lnTo>
                    <a:pt x="873181" y="3285308"/>
                  </a:lnTo>
                  <a:lnTo>
                    <a:pt x="834327" y="3261871"/>
                  </a:lnTo>
                  <a:lnTo>
                    <a:pt x="796134" y="3237471"/>
                  </a:lnTo>
                  <a:lnTo>
                    <a:pt x="758618" y="3212126"/>
                  </a:lnTo>
                  <a:lnTo>
                    <a:pt x="721795" y="3185852"/>
                  </a:lnTo>
                  <a:lnTo>
                    <a:pt x="685684" y="3158665"/>
                  </a:lnTo>
                  <a:lnTo>
                    <a:pt x="650299" y="3130583"/>
                  </a:lnTo>
                  <a:lnTo>
                    <a:pt x="615659" y="3101623"/>
                  </a:lnTo>
                  <a:lnTo>
                    <a:pt x="581779" y="3071800"/>
                  </a:lnTo>
                  <a:lnTo>
                    <a:pt x="548678" y="3041133"/>
                  </a:lnTo>
                  <a:lnTo>
                    <a:pt x="516371" y="3009637"/>
                  </a:lnTo>
                  <a:lnTo>
                    <a:pt x="484875" y="2977330"/>
                  </a:lnTo>
                  <a:lnTo>
                    <a:pt x="454208" y="2944229"/>
                  </a:lnTo>
                  <a:lnTo>
                    <a:pt x="424385" y="2910349"/>
                  </a:lnTo>
                  <a:lnTo>
                    <a:pt x="395425" y="2875709"/>
                  </a:lnTo>
                  <a:lnTo>
                    <a:pt x="367343" y="2840324"/>
                  </a:lnTo>
                  <a:lnTo>
                    <a:pt x="340156" y="2804212"/>
                  </a:lnTo>
                  <a:lnTo>
                    <a:pt x="313882" y="2767390"/>
                  </a:lnTo>
                  <a:lnTo>
                    <a:pt x="288536" y="2729874"/>
                  </a:lnTo>
                  <a:lnTo>
                    <a:pt x="264137" y="2691680"/>
                  </a:lnTo>
                  <a:lnTo>
                    <a:pt x="240700" y="2652827"/>
                  </a:lnTo>
                  <a:lnTo>
                    <a:pt x="218243" y="2613330"/>
                  </a:lnTo>
                  <a:lnTo>
                    <a:pt x="196782" y="2573207"/>
                  </a:lnTo>
                  <a:lnTo>
                    <a:pt x="176334" y="2532474"/>
                  </a:lnTo>
                  <a:lnTo>
                    <a:pt x="156915" y="2491148"/>
                  </a:lnTo>
                  <a:lnTo>
                    <a:pt x="138544" y="2449246"/>
                  </a:lnTo>
                  <a:lnTo>
                    <a:pt x="121236" y="2406784"/>
                  </a:lnTo>
                  <a:lnTo>
                    <a:pt x="105008" y="2363780"/>
                  </a:lnTo>
                  <a:lnTo>
                    <a:pt x="89877" y="2320250"/>
                  </a:lnTo>
                  <a:lnTo>
                    <a:pt x="75861" y="2276212"/>
                  </a:lnTo>
                  <a:lnTo>
                    <a:pt x="62975" y="2231681"/>
                  </a:lnTo>
                  <a:lnTo>
                    <a:pt x="51236" y="2186675"/>
                  </a:lnTo>
                  <a:lnTo>
                    <a:pt x="40662" y="2141211"/>
                  </a:lnTo>
                  <a:lnTo>
                    <a:pt x="31268" y="2095304"/>
                  </a:lnTo>
                  <a:lnTo>
                    <a:pt x="23073" y="2048973"/>
                  </a:lnTo>
                  <a:lnTo>
                    <a:pt x="16092" y="2002234"/>
                  </a:lnTo>
                  <a:lnTo>
                    <a:pt x="10343" y="1955103"/>
                  </a:lnTo>
                  <a:lnTo>
                    <a:pt x="5843" y="1907598"/>
                  </a:lnTo>
                  <a:lnTo>
                    <a:pt x="2607" y="1859736"/>
                  </a:lnTo>
                  <a:lnTo>
                    <a:pt x="653" y="1811532"/>
                  </a:lnTo>
                  <a:lnTo>
                    <a:pt x="0" y="1762911"/>
                  </a:lnTo>
                  <a:lnTo>
                    <a:pt x="653" y="1714477"/>
                  </a:lnTo>
                  <a:lnTo>
                    <a:pt x="2607" y="1666273"/>
                  </a:lnTo>
                  <a:lnTo>
                    <a:pt x="5843" y="1618411"/>
                  </a:lnTo>
                  <a:lnTo>
                    <a:pt x="10343" y="1570906"/>
                  </a:lnTo>
                  <a:lnTo>
                    <a:pt x="16092" y="1523775"/>
                  </a:lnTo>
                  <a:lnTo>
                    <a:pt x="23073" y="1477036"/>
                  </a:lnTo>
                  <a:lnTo>
                    <a:pt x="31268" y="1430705"/>
                  </a:lnTo>
                  <a:lnTo>
                    <a:pt x="40662" y="1384799"/>
                  </a:lnTo>
                  <a:lnTo>
                    <a:pt x="51236" y="1339334"/>
                  </a:lnTo>
                  <a:lnTo>
                    <a:pt x="62975" y="1294328"/>
                  </a:lnTo>
                  <a:lnTo>
                    <a:pt x="75861" y="1249797"/>
                  </a:lnTo>
                  <a:lnTo>
                    <a:pt x="89877" y="1205759"/>
                  </a:lnTo>
                  <a:lnTo>
                    <a:pt x="105008" y="1162229"/>
                  </a:lnTo>
                  <a:lnTo>
                    <a:pt x="121236" y="1119225"/>
                  </a:lnTo>
                  <a:lnTo>
                    <a:pt x="138544" y="1076763"/>
                  </a:lnTo>
                  <a:lnTo>
                    <a:pt x="156915" y="1034861"/>
                  </a:lnTo>
                  <a:lnTo>
                    <a:pt x="176334" y="993535"/>
                  </a:lnTo>
                  <a:lnTo>
                    <a:pt x="196782" y="952802"/>
                  </a:lnTo>
                  <a:lnTo>
                    <a:pt x="218243" y="912679"/>
                  </a:lnTo>
                  <a:lnTo>
                    <a:pt x="240700" y="873182"/>
                  </a:lnTo>
                  <a:lnTo>
                    <a:pt x="264137" y="834329"/>
                  </a:lnTo>
                  <a:lnTo>
                    <a:pt x="288536" y="796135"/>
                  </a:lnTo>
                  <a:lnTo>
                    <a:pt x="313882" y="758619"/>
                  </a:lnTo>
                  <a:lnTo>
                    <a:pt x="340156" y="721797"/>
                  </a:lnTo>
                  <a:lnTo>
                    <a:pt x="367343" y="685685"/>
                  </a:lnTo>
                  <a:lnTo>
                    <a:pt x="395425" y="650300"/>
                  </a:lnTo>
                  <a:lnTo>
                    <a:pt x="424385" y="615660"/>
                  </a:lnTo>
                  <a:lnTo>
                    <a:pt x="454208" y="581780"/>
                  </a:lnTo>
                  <a:lnTo>
                    <a:pt x="484875" y="548679"/>
                  </a:lnTo>
                  <a:lnTo>
                    <a:pt x="516371" y="516372"/>
                  </a:lnTo>
                  <a:lnTo>
                    <a:pt x="548678" y="484876"/>
                  </a:lnTo>
                  <a:lnTo>
                    <a:pt x="581779" y="454209"/>
                  </a:lnTo>
                  <a:lnTo>
                    <a:pt x="615659" y="424386"/>
                  </a:lnTo>
                  <a:lnTo>
                    <a:pt x="650299" y="395426"/>
                  </a:lnTo>
                  <a:lnTo>
                    <a:pt x="685684" y="367344"/>
                  </a:lnTo>
                  <a:lnTo>
                    <a:pt x="721795" y="340157"/>
                  </a:lnTo>
                  <a:lnTo>
                    <a:pt x="758618" y="313883"/>
                  </a:lnTo>
                  <a:lnTo>
                    <a:pt x="796134" y="288537"/>
                  </a:lnTo>
                  <a:lnTo>
                    <a:pt x="834327" y="264138"/>
                  </a:lnTo>
                  <a:lnTo>
                    <a:pt x="873181" y="240701"/>
                  </a:lnTo>
                  <a:lnTo>
                    <a:pt x="912678" y="218244"/>
                  </a:lnTo>
                  <a:lnTo>
                    <a:pt x="952801" y="196783"/>
                  </a:lnTo>
                  <a:lnTo>
                    <a:pt x="993534" y="176335"/>
                  </a:lnTo>
                  <a:lnTo>
                    <a:pt x="1034860" y="156917"/>
                  </a:lnTo>
                  <a:lnTo>
                    <a:pt x="1076762" y="138545"/>
                  </a:lnTo>
                  <a:lnTo>
                    <a:pt x="1119224" y="121237"/>
                  </a:lnTo>
                  <a:lnTo>
                    <a:pt x="1162227" y="105009"/>
                  </a:lnTo>
                  <a:lnTo>
                    <a:pt x="1205757" y="89878"/>
                  </a:lnTo>
                  <a:lnTo>
                    <a:pt x="1249796" y="75862"/>
                  </a:lnTo>
                  <a:lnTo>
                    <a:pt x="1294326" y="62976"/>
                  </a:lnTo>
                  <a:lnTo>
                    <a:pt x="1339332" y="51237"/>
                  </a:lnTo>
                  <a:lnTo>
                    <a:pt x="1384797" y="40663"/>
                  </a:lnTo>
                  <a:lnTo>
                    <a:pt x="1430703" y="31269"/>
                  </a:lnTo>
                  <a:lnTo>
                    <a:pt x="1477034" y="23074"/>
                  </a:lnTo>
                  <a:lnTo>
                    <a:pt x="1523774" y="16093"/>
                  </a:lnTo>
                  <a:lnTo>
                    <a:pt x="1570904" y="10344"/>
                  </a:lnTo>
                  <a:lnTo>
                    <a:pt x="1618409" y="5844"/>
                  </a:lnTo>
                  <a:lnTo>
                    <a:pt x="1666272" y="2608"/>
                  </a:lnTo>
                  <a:lnTo>
                    <a:pt x="1714475" y="654"/>
                  </a:lnTo>
                  <a:lnTo>
                    <a:pt x="1762989" y="0"/>
                  </a:lnTo>
                  <a:lnTo>
                    <a:pt x="1811530" y="654"/>
                  </a:lnTo>
                  <a:lnTo>
                    <a:pt x="1859734" y="2608"/>
                  </a:lnTo>
                  <a:lnTo>
                    <a:pt x="1907597" y="5844"/>
                  </a:lnTo>
                  <a:lnTo>
                    <a:pt x="1955102" y="10344"/>
                  </a:lnTo>
                  <a:lnTo>
                    <a:pt x="2002232" y="16093"/>
                  </a:lnTo>
                  <a:lnTo>
                    <a:pt x="2048971" y="23074"/>
                  </a:lnTo>
                  <a:lnTo>
                    <a:pt x="2095303" y="31269"/>
                  </a:lnTo>
                  <a:lnTo>
                    <a:pt x="2141209" y="40663"/>
                  </a:lnTo>
                  <a:lnTo>
                    <a:pt x="2186673" y="51237"/>
                  </a:lnTo>
                  <a:lnTo>
                    <a:pt x="2231679" y="62976"/>
                  </a:lnTo>
                  <a:lnTo>
                    <a:pt x="2276210" y="75862"/>
                  </a:lnTo>
                  <a:lnTo>
                    <a:pt x="2320249" y="89878"/>
                  </a:lnTo>
                  <a:lnTo>
                    <a:pt x="2363779" y="105009"/>
                  </a:lnTo>
                  <a:lnTo>
                    <a:pt x="2406783" y="121237"/>
                  </a:lnTo>
                  <a:lnTo>
                    <a:pt x="2449244" y="138545"/>
                  </a:lnTo>
                  <a:lnTo>
                    <a:pt x="2491146" y="156917"/>
                  </a:lnTo>
                  <a:lnTo>
                    <a:pt x="2532472" y="176335"/>
                  </a:lnTo>
                  <a:lnTo>
                    <a:pt x="2573205" y="196783"/>
                  </a:lnTo>
                  <a:lnTo>
                    <a:pt x="2613329" y="218244"/>
                  </a:lnTo>
                  <a:lnTo>
                    <a:pt x="2652826" y="240701"/>
                  </a:lnTo>
                  <a:lnTo>
                    <a:pt x="2691679" y="264138"/>
                  </a:lnTo>
                  <a:lnTo>
                    <a:pt x="2729872" y="288537"/>
                  </a:lnTo>
                  <a:lnTo>
                    <a:pt x="2767389" y="313883"/>
                  </a:lnTo>
                  <a:lnTo>
                    <a:pt x="2804211" y="340157"/>
                  </a:lnTo>
                  <a:lnTo>
                    <a:pt x="2840323" y="367344"/>
                  </a:lnTo>
                  <a:lnTo>
                    <a:pt x="2875708" y="395426"/>
                  </a:lnTo>
                  <a:lnTo>
                    <a:pt x="2910348" y="424386"/>
                  </a:lnTo>
                  <a:lnTo>
                    <a:pt x="2944228" y="454209"/>
                  </a:lnTo>
                  <a:lnTo>
                    <a:pt x="2977329" y="484876"/>
                  </a:lnTo>
                  <a:lnTo>
                    <a:pt x="3009636" y="516372"/>
                  </a:lnTo>
                  <a:lnTo>
                    <a:pt x="3041132" y="548679"/>
                  </a:lnTo>
                  <a:lnTo>
                    <a:pt x="3071799" y="581780"/>
                  </a:lnTo>
                  <a:lnTo>
                    <a:pt x="3101622" y="615660"/>
                  </a:lnTo>
                  <a:lnTo>
                    <a:pt x="3130582" y="650300"/>
                  </a:lnTo>
                  <a:lnTo>
                    <a:pt x="3158664" y="685685"/>
                  </a:lnTo>
                  <a:lnTo>
                    <a:pt x="3185851" y="721797"/>
                  </a:lnTo>
                  <a:lnTo>
                    <a:pt x="3212125" y="758619"/>
                  </a:lnTo>
                  <a:lnTo>
                    <a:pt x="3237471" y="796135"/>
                  </a:lnTo>
                  <a:lnTo>
                    <a:pt x="3261870" y="834329"/>
                  </a:lnTo>
                  <a:lnTo>
                    <a:pt x="3285307" y="873182"/>
                  </a:lnTo>
                  <a:lnTo>
                    <a:pt x="3307764" y="912679"/>
                  </a:lnTo>
                  <a:lnTo>
                    <a:pt x="3329225" y="952802"/>
                  </a:lnTo>
                  <a:lnTo>
                    <a:pt x="3349673" y="993535"/>
                  </a:lnTo>
                  <a:lnTo>
                    <a:pt x="3369092" y="1034861"/>
                  </a:lnTo>
                  <a:lnTo>
                    <a:pt x="3387463" y="1076763"/>
                  </a:lnTo>
                  <a:lnTo>
                    <a:pt x="3404771" y="1119225"/>
                  </a:lnTo>
                  <a:lnTo>
                    <a:pt x="3420999" y="1162229"/>
                  </a:lnTo>
                  <a:lnTo>
                    <a:pt x="3436130" y="1205759"/>
                  </a:lnTo>
                  <a:lnTo>
                    <a:pt x="3450146" y="1249797"/>
                  </a:lnTo>
                  <a:lnTo>
                    <a:pt x="3463033" y="1294328"/>
                  </a:lnTo>
                  <a:lnTo>
                    <a:pt x="3474771" y="1339334"/>
                  </a:lnTo>
                  <a:lnTo>
                    <a:pt x="3485345" y="1384799"/>
                  </a:lnTo>
                  <a:lnTo>
                    <a:pt x="3494739" y="1430705"/>
                  </a:lnTo>
                  <a:lnTo>
                    <a:pt x="3502934" y="1477036"/>
                  </a:lnTo>
                  <a:lnTo>
                    <a:pt x="3509915" y="1523775"/>
                  </a:lnTo>
                  <a:lnTo>
                    <a:pt x="3515664" y="1570906"/>
                  </a:lnTo>
                  <a:lnTo>
                    <a:pt x="3520164" y="1618411"/>
                  </a:lnTo>
                  <a:lnTo>
                    <a:pt x="3523400" y="1666273"/>
                  </a:lnTo>
                  <a:lnTo>
                    <a:pt x="3525354" y="1714477"/>
                  </a:lnTo>
                  <a:lnTo>
                    <a:pt x="3526006" y="1763005"/>
                  </a:lnTo>
                  <a:lnTo>
                    <a:pt x="3525354" y="1811532"/>
                  </a:lnTo>
                  <a:lnTo>
                    <a:pt x="3523400" y="1859736"/>
                  </a:lnTo>
                  <a:lnTo>
                    <a:pt x="3520164" y="1907598"/>
                  </a:lnTo>
                  <a:lnTo>
                    <a:pt x="3515664" y="1955103"/>
                  </a:lnTo>
                  <a:lnTo>
                    <a:pt x="3509915" y="2002234"/>
                  </a:lnTo>
                  <a:lnTo>
                    <a:pt x="3502934" y="2048973"/>
                  </a:lnTo>
                  <a:lnTo>
                    <a:pt x="3494739" y="2095304"/>
                  </a:lnTo>
                  <a:lnTo>
                    <a:pt x="3485345" y="2141211"/>
                  </a:lnTo>
                  <a:lnTo>
                    <a:pt x="3474771" y="2186675"/>
                  </a:lnTo>
                  <a:lnTo>
                    <a:pt x="3463033" y="2231681"/>
                  </a:lnTo>
                  <a:lnTo>
                    <a:pt x="3450146" y="2276212"/>
                  </a:lnTo>
                  <a:lnTo>
                    <a:pt x="3436130" y="2320250"/>
                  </a:lnTo>
                  <a:lnTo>
                    <a:pt x="3420999" y="2363780"/>
                  </a:lnTo>
                  <a:lnTo>
                    <a:pt x="3404771" y="2406784"/>
                  </a:lnTo>
                  <a:lnTo>
                    <a:pt x="3387463" y="2449246"/>
                  </a:lnTo>
                  <a:lnTo>
                    <a:pt x="3369092" y="2491148"/>
                  </a:lnTo>
                  <a:lnTo>
                    <a:pt x="3349673" y="2532474"/>
                  </a:lnTo>
                  <a:lnTo>
                    <a:pt x="3329225" y="2573207"/>
                  </a:lnTo>
                  <a:lnTo>
                    <a:pt x="3307764" y="2613330"/>
                  </a:lnTo>
                  <a:lnTo>
                    <a:pt x="3285307" y="2652827"/>
                  </a:lnTo>
                  <a:lnTo>
                    <a:pt x="3261870" y="2691680"/>
                  </a:lnTo>
                  <a:lnTo>
                    <a:pt x="3237471" y="2729874"/>
                  </a:lnTo>
                  <a:lnTo>
                    <a:pt x="3212125" y="2767390"/>
                  </a:lnTo>
                  <a:lnTo>
                    <a:pt x="3185851" y="2804212"/>
                  </a:lnTo>
                  <a:lnTo>
                    <a:pt x="3158664" y="2840324"/>
                  </a:lnTo>
                  <a:lnTo>
                    <a:pt x="3130582" y="2875709"/>
                  </a:lnTo>
                  <a:lnTo>
                    <a:pt x="3101622" y="2910349"/>
                  </a:lnTo>
                  <a:lnTo>
                    <a:pt x="3071799" y="2944229"/>
                  </a:lnTo>
                  <a:lnTo>
                    <a:pt x="3041132" y="2977330"/>
                  </a:lnTo>
                  <a:lnTo>
                    <a:pt x="3009636" y="3009637"/>
                  </a:lnTo>
                  <a:lnTo>
                    <a:pt x="2977329" y="3041133"/>
                  </a:lnTo>
                  <a:lnTo>
                    <a:pt x="2944228" y="3071800"/>
                  </a:lnTo>
                  <a:lnTo>
                    <a:pt x="2910348" y="3101623"/>
                  </a:lnTo>
                  <a:lnTo>
                    <a:pt x="2875708" y="3130583"/>
                  </a:lnTo>
                  <a:lnTo>
                    <a:pt x="2840323" y="3158665"/>
                  </a:lnTo>
                  <a:lnTo>
                    <a:pt x="2804211" y="3185852"/>
                  </a:lnTo>
                  <a:lnTo>
                    <a:pt x="2767389" y="3212126"/>
                  </a:lnTo>
                  <a:lnTo>
                    <a:pt x="2729872" y="3237471"/>
                  </a:lnTo>
                  <a:lnTo>
                    <a:pt x="2691679" y="3261871"/>
                  </a:lnTo>
                  <a:lnTo>
                    <a:pt x="2652826" y="3285308"/>
                  </a:lnTo>
                  <a:lnTo>
                    <a:pt x="2613329" y="3307765"/>
                  </a:lnTo>
                  <a:lnTo>
                    <a:pt x="2573205" y="3329226"/>
                  </a:lnTo>
                  <a:lnTo>
                    <a:pt x="2532472" y="3349674"/>
                  </a:lnTo>
                  <a:lnTo>
                    <a:pt x="2491146" y="3369092"/>
                  </a:lnTo>
                  <a:lnTo>
                    <a:pt x="2449244" y="3387464"/>
                  </a:lnTo>
                  <a:lnTo>
                    <a:pt x="2406783" y="3404772"/>
                  </a:lnTo>
                  <a:lnTo>
                    <a:pt x="2363779" y="3421000"/>
                  </a:lnTo>
                  <a:lnTo>
                    <a:pt x="2320249" y="3436130"/>
                  </a:lnTo>
                  <a:lnTo>
                    <a:pt x="2276210" y="3450147"/>
                  </a:lnTo>
                  <a:lnTo>
                    <a:pt x="2231679" y="3463033"/>
                  </a:lnTo>
                  <a:lnTo>
                    <a:pt x="2186673" y="3474772"/>
                  </a:lnTo>
                  <a:lnTo>
                    <a:pt x="2141209" y="3485346"/>
                  </a:lnTo>
                  <a:lnTo>
                    <a:pt x="2095303" y="3494739"/>
                  </a:lnTo>
                  <a:lnTo>
                    <a:pt x="2048971" y="3502935"/>
                  </a:lnTo>
                  <a:lnTo>
                    <a:pt x="2002232" y="3509915"/>
                  </a:lnTo>
                  <a:lnTo>
                    <a:pt x="1955102" y="3515664"/>
                  </a:lnTo>
                  <a:lnTo>
                    <a:pt x="1907597" y="3520165"/>
                  </a:lnTo>
                  <a:lnTo>
                    <a:pt x="1859734" y="3523401"/>
                  </a:lnTo>
                  <a:lnTo>
                    <a:pt x="1811530" y="3525355"/>
                  </a:lnTo>
                  <a:lnTo>
                    <a:pt x="1763007" y="3526009"/>
                  </a:lnTo>
                  <a:close/>
                </a:path>
              </a:pathLst>
            </a:custGeom>
            <a:solidFill>
              <a:srgbClr val="236699"/>
            </a:solidFill>
          </p:spPr>
          <p:txBody>
            <a:bodyPr wrap="square" lIns="0" tIns="0" rIns="0" bIns="0" rtlCol="0"/>
            <a:lstStyle/>
            <a:p>
              <a:endParaRPr/>
            </a:p>
          </p:txBody>
        </p:sp>
        <p:sp>
          <p:nvSpPr>
            <p:cNvPr id="17" name="object 17"/>
            <p:cNvSpPr/>
            <p:nvPr/>
          </p:nvSpPr>
          <p:spPr>
            <a:xfrm>
              <a:off x="14218375" y="3820224"/>
              <a:ext cx="2163445" cy="1282700"/>
            </a:xfrm>
            <a:custGeom>
              <a:avLst/>
              <a:gdLst/>
              <a:ahLst/>
              <a:cxnLst/>
              <a:rect l="l" t="t" r="r" b="b"/>
              <a:pathLst>
                <a:path w="2163444" h="1282700">
                  <a:moveTo>
                    <a:pt x="1754919" y="292100"/>
                  </a:moveTo>
                  <a:lnTo>
                    <a:pt x="1617537" y="292100"/>
                  </a:lnTo>
                  <a:lnTo>
                    <a:pt x="1879917" y="38100"/>
                  </a:lnTo>
                  <a:lnTo>
                    <a:pt x="1885583" y="38100"/>
                  </a:lnTo>
                  <a:lnTo>
                    <a:pt x="1907518" y="25400"/>
                  </a:lnTo>
                  <a:lnTo>
                    <a:pt x="1931684" y="12700"/>
                  </a:lnTo>
                  <a:lnTo>
                    <a:pt x="1957641" y="0"/>
                  </a:lnTo>
                  <a:lnTo>
                    <a:pt x="2060756" y="0"/>
                  </a:lnTo>
                  <a:lnTo>
                    <a:pt x="2089179" y="25400"/>
                  </a:lnTo>
                  <a:lnTo>
                    <a:pt x="2114310" y="38100"/>
                  </a:lnTo>
                  <a:lnTo>
                    <a:pt x="2135270" y="63500"/>
                  </a:lnTo>
                  <a:lnTo>
                    <a:pt x="2145505" y="88900"/>
                  </a:lnTo>
                  <a:lnTo>
                    <a:pt x="1967893" y="88900"/>
                  </a:lnTo>
                  <a:lnTo>
                    <a:pt x="1961856" y="101600"/>
                  </a:lnTo>
                  <a:lnTo>
                    <a:pt x="1950542" y="101600"/>
                  </a:lnTo>
                  <a:lnTo>
                    <a:pt x="1945344" y="114300"/>
                  </a:lnTo>
                  <a:lnTo>
                    <a:pt x="1879917" y="165100"/>
                  </a:lnTo>
                  <a:lnTo>
                    <a:pt x="1754919" y="292100"/>
                  </a:lnTo>
                  <a:close/>
                </a:path>
                <a:path w="2163444" h="1282700">
                  <a:moveTo>
                    <a:pt x="1634827" y="825500"/>
                  </a:moveTo>
                  <a:lnTo>
                    <a:pt x="803007" y="825500"/>
                  </a:lnTo>
                  <a:lnTo>
                    <a:pt x="807141" y="812800"/>
                  </a:lnTo>
                  <a:lnTo>
                    <a:pt x="812846" y="812800"/>
                  </a:lnTo>
                  <a:lnTo>
                    <a:pt x="854328" y="774700"/>
                  </a:lnTo>
                  <a:lnTo>
                    <a:pt x="901176" y="749300"/>
                  </a:lnTo>
                  <a:lnTo>
                    <a:pt x="951987" y="736600"/>
                  </a:lnTo>
                  <a:lnTo>
                    <a:pt x="1602090" y="736600"/>
                  </a:lnTo>
                  <a:lnTo>
                    <a:pt x="1614047" y="723900"/>
                  </a:lnTo>
                  <a:lnTo>
                    <a:pt x="1635415" y="723900"/>
                  </a:lnTo>
                  <a:lnTo>
                    <a:pt x="1643991" y="711200"/>
                  </a:lnTo>
                  <a:lnTo>
                    <a:pt x="1875629" y="419100"/>
                  </a:lnTo>
                  <a:lnTo>
                    <a:pt x="1879917" y="419100"/>
                  </a:lnTo>
                  <a:lnTo>
                    <a:pt x="2048711" y="215900"/>
                  </a:lnTo>
                  <a:lnTo>
                    <a:pt x="2058130" y="203200"/>
                  </a:lnTo>
                  <a:lnTo>
                    <a:pt x="2064819" y="190500"/>
                  </a:lnTo>
                  <a:lnTo>
                    <a:pt x="2068808" y="177800"/>
                  </a:lnTo>
                  <a:lnTo>
                    <a:pt x="2070131" y="165100"/>
                  </a:lnTo>
                  <a:lnTo>
                    <a:pt x="2068808" y="139700"/>
                  </a:lnTo>
                  <a:lnTo>
                    <a:pt x="2064819" y="127000"/>
                  </a:lnTo>
                  <a:lnTo>
                    <a:pt x="2058130" y="114300"/>
                  </a:lnTo>
                  <a:lnTo>
                    <a:pt x="2048711" y="114300"/>
                  </a:lnTo>
                  <a:lnTo>
                    <a:pt x="2046050" y="101600"/>
                  </a:lnTo>
                  <a:lnTo>
                    <a:pt x="2033637" y="101600"/>
                  </a:lnTo>
                  <a:lnTo>
                    <a:pt x="2026700" y="88900"/>
                  </a:lnTo>
                  <a:lnTo>
                    <a:pt x="2145505" y="88900"/>
                  </a:lnTo>
                  <a:lnTo>
                    <a:pt x="2150623" y="101600"/>
                  </a:lnTo>
                  <a:lnTo>
                    <a:pt x="2160061" y="127000"/>
                  </a:lnTo>
                  <a:lnTo>
                    <a:pt x="2163276" y="165100"/>
                  </a:lnTo>
                  <a:lnTo>
                    <a:pt x="2160352" y="190500"/>
                  </a:lnTo>
                  <a:lnTo>
                    <a:pt x="2151743" y="215900"/>
                  </a:lnTo>
                  <a:lnTo>
                    <a:pt x="2137692" y="254000"/>
                  </a:lnTo>
                  <a:lnTo>
                    <a:pt x="2118445" y="279400"/>
                  </a:lnTo>
                  <a:lnTo>
                    <a:pt x="1984949" y="431800"/>
                  </a:lnTo>
                  <a:lnTo>
                    <a:pt x="1910295" y="533400"/>
                  </a:lnTo>
                  <a:lnTo>
                    <a:pt x="1716252" y="774700"/>
                  </a:lnTo>
                  <a:lnTo>
                    <a:pt x="1692939" y="787400"/>
                  </a:lnTo>
                  <a:lnTo>
                    <a:pt x="1665428" y="812800"/>
                  </a:lnTo>
                  <a:lnTo>
                    <a:pt x="1634827" y="825500"/>
                  </a:lnTo>
                  <a:close/>
                </a:path>
                <a:path w="2163444" h="1282700">
                  <a:moveTo>
                    <a:pt x="884823" y="190500"/>
                  </a:moveTo>
                  <a:lnTo>
                    <a:pt x="773222" y="190500"/>
                  </a:lnTo>
                  <a:lnTo>
                    <a:pt x="800812" y="177800"/>
                  </a:lnTo>
                  <a:lnTo>
                    <a:pt x="828561" y="177800"/>
                  </a:lnTo>
                  <a:lnTo>
                    <a:pt x="884823" y="190500"/>
                  </a:lnTo>
                  <a:close/>
                </a:path>
                <a:path w="2163444" h="1282700">
                  <a:moveTo>
                    <a:pt x="659480" y="317500"/>
                  </a:moveTo>
                  <a:lnTo>
                    <a:pt x="492430" y="317500"/>
                  </a:lnTo>
                  <a:lnTo>
                    <a:pt x="500429" y="304800"/>
                  </a:lnTo>
                  <a:lnTo>
                    <a:pt x="525055" y="292100"/>
                  </a:lnTo>
                  <a:lnTo>
                    <a:pt x="550832" y="266700"/>
                  </a:lnTo>
                  <a:lnTo>
                    <a:pt x="577661" y="254000"/>
                  </a:lnTo>
                  <a:lnTo>
                    <a:pt x="605442" y="241300"/>
                  </a:lnTo>
                  <a:lnTo>
                    <a:pt x="611867" y="228600"/>
                  </a:lnTo>
                  <a:lnTo>
                    <a:pt x="631418" y="228600"/>
                  </a:lnTo>
                  <a:lnTo>
                    <a:pt x="674442" y="203200"/>
                  </a:lnTo>
                  <a:lnTo>
                    <a:pt x="696455" y="203200"/>
                  </a:lnTo>
                  <a:lnTo>
                    <a:pt x="718743" y="190500"/>
                  </a:lnTo>
                  <a:lnTo>
                    <a:pt x="939743" y="190500"/>
                  </a:lnTo>
                  <a:lnTo>
                    <a:pt x="993119" y="215900"/>
                  </a:lnTo>
                  <a:lnTo>
                    <a:pt x="1044751" y="228600"/>
                  </a:lnTo>
                  <a:lnTo>
                    <a:pt x="1049824" y="241300"/>
                  </a:lnTo>
                  <a:lnTo>
                    <a:pt x="1074397" y="241300"/>
                  </a:lnTo>
                  <a:lnTo>
                    <a:pt x="1088754" y="254000"/>
                  </a:lnTo>
                  <a:lnTo>
                    <a:pt x="1535186" y="254000"/>
                  </a:lnTo>
                  <a:lnTo>
                    <a:pt x="1565320" y="266700"/>
                  </a:lnTo>
                  <a:lnTo>
                    <a:pt x="1592989" y="279400"/>
                  </a:lnTo>
                  <a:lnTo>
                    <a:pt x="741120" y="279400"/>
                  </a:lnTo>
                  <a:lnTo>
                    <a:pt x="732583" y="292100"/>
                  </a:lnTo>
                  <a:lnTo>
                    <a:pt x="695218" y="292100"/>
                  </a:lnTo>
                  <a:lnTo>
                    <a:pt x="692729" y="304800"/>
                  </a:lnTo>
                  <a:lnTo>
                    <a:pt x="663653" y="304800"/>
                  </a:lnTo>
                  <a:lnTo>
                    <a:pt x="659480" y="317500"/>
                  </a:lnTo>
                  <a:close/>
                </a:path>
                <a:path w="2163444" h="1282700">
                  <a:moveTo>
                    <a:pt x="1667421" y="381000"/>
                  </a:moveTo>
                  <a:lnTo>
                    <a:pt x="1565547" y="381000"/>
                  </a:lnTo>
                  <a:lnTo>
                    <a:pt x="1563901" y="368300"/>
                  </a:lnTo>
                  <a:lnTo>
                    <a:pt x="1554311" y="368300"/>
                  </a:lnTo>
                  <a:lnTo>
                    <a:pt x="1552665" y="355600"/>
                  </a:lnTo>
                  <a:lnTo>
                    <a:pt x="1530671" y="355600"/>
                  </a:lnTo>
                  <a:lnTo>
                    <a:pt x="1528833" y="342900"/>
                  </a:lnTo>
                  <a:lnTo>
                    <a:pt x="1063428" y="342900"/>
                  </a:lnTo>
                  <a:lnTo>
                    <a:pt x="1044885" y="330200"/>
                  </a:lnTo>
                  <a:lnTo>
                    <a:pt x="1023226" y="330200"/>
                  </a:lnTo>
                  <a:lnTo>
                    <a:pt x="1016153" y="317500"/>
                  </a:lnTo>
                  <a:lnTo>
                    <a:pt x="1002045" y="317500"/>
                  </a:lnTo>
                  <a:lnTo>
                    <a:pt x="959304" y="292100"/>
                  </a:lnTo>
                  <a:lnTo>
                    <a:pt x="915906" y="279400"/>
                  </a:lnTo>
                  <a:lnTo>
                    <a:pt x="1592989" y="279400"/>
                  </a:lnTo>
                  <a:lnTo>
                    <a:pt x="1617537" y="292100"/>
                  </a:lnTo>
                  <a:lnTo>
                    <a:pt x="1754919" y="292100"/>
                  </a:lnTo>
                  <a:lnTo>
                    <a:pt x="1667421" y="381000"/>
                  </a:lnTo>
                  <a:close/>
                </a:path>
                <a:path w="2163444" h="1282700">
                  <a:moveTo>
                    <a:pt x="635399" y="330200"/>
                  </a:moveTo>
                  <a:lnTo>
                    <a:pt x="476862" y="330200"/>
                  </a:lnTo>
                  <a:lnTo>
                    <a:pt x="484572" y="317500"/>
                  </a:lnTo>
                  <a:lnTo>
                    <a:pt x="639323" y="317500"/>
                  </a:lnTo>
                  <a:lnTo>
                    <a:pt x="635399" y="330200"/>
                  </a:lnTo>
                  <a:close/>
                </a:path>
                <a:path w="2163444" h="1282700">
                  <a:moveTo>
                    <a:pt x="513445" y="431800"/>
                  </a:moveTo>
                  <a:lnTo>
                    <a:pt x="399187" y="431800"/>
                  </a:lnTo>
                  <a:lnTo>
                    <a:pt x="414269" y="406400"/>
                  </a:lnTo>
                  <a:lnTo>
                    <a:pt x="430965" y="381000"/>
                  </a:lnTo>
                  <a:lnTo>
                    <a:pt x="449301" y="355600"/>
                  </a:lnTo>
                  <a:lnTo>
                    <a:pt x="469304" y="330200"/>
                  </a:lnTo>
                  <a:lnTo>
                    <a:pt x="617559" y="330200"/>
                  </a:lnTo>
                  <a:lnTo>
                    <a:pt x="612084" y="342900"/>
                  </a:lnTo>
                  <a:lnTo>
                    <a:pt x="597173" y="342900"/>
                  </a:lnTo>
                  <a:lnTo>
                    <a:pt x="593746" y="355600"/>
                  </a:lnTo>
                  <a:lnTo>
                    <a:pt x="582835" y="355600"/>
                  </a:lnTo>
                  <a:lnTo>
                    <a:pt x="578547" y="368300"/>
                  </a:lnTo>
                  <a:lnTo>
                    <a:pt x="565320" y="368300"/>
                  </a:lnTo>
                  <a:lnTo>
                    <a:pt x="561970" y="381000"/>
                  </a:lnTo>
                  <a:lnTo>
                    <a:pt x="552342" y="381000"/>
                  </a:lnTo>
                  <a:lnTo>
                    <a:pt x="546178" y="393700"/>
                  </a:lnTo>
                  <a:lnTo>
                    <a:pt x="538617" y="393700"/>
                  </a:lnTo>
                  <a:lnTo>
                    <a:pt x="534942" y="406400"/>
                  </a:lnTo>
                  <a:lnTo>
                    <a:pt x="527132" y="406400"/>
                  </a:lnTo>
                  <a:lnTo>
                    <a:pt x="523036" y="419100"/>
                  </a:lnTo>
                  <a:lnTo>
                    <a:pt x="515857" y="419100"/>
                  </a:lnTo>
                  <a:lnTo>
                    <a:pt x="513445" y="431800"/>
                  </a:lnTo>
                  <a:close/>
                </a:path>
                <a:path w="2163444" h="1282700">
                  <a:moveTo>
                    <a:pt x="1671192" y="393700"/>
                  </a:moveTo>
                  <a:lnTo>
                    <a:pt x="1573070" y="393700"/>
                  </a:lnTo>
                  <a:lnTo>
                    <a:pt x="1572266" y="381000"/>
                  </a:lnTo>
                  <a:lnTo>
                    <a:pt x="1669871" y="381000"/>
                  </a:lnTo>
                  <a:lnTo>
                    <a:pt x="1671192" y="393700"/>
                  </a:lnTo>
                  <a:close/>
                </a:path>
                <a:path w="2163444" h="1282700">
                  <a:moveTo>
                    <a:pt x="1671920" y="406400"/>
                  </a:moveTo>
                  <a:lnTo>
                    <a:pt x="1577588" y="406400"/>
                  </a:lnTo>
                  <a:lnTo>
                    <a:pt x="1577109" y="393700"/>
                  </a:lnTo>
                  <a:lnTo>
                    <a:pt x="1671652" y="393700"/>
                  </a:lnTo>
                  <a:lnTo>
                    <a:pt x="1671920" y="406400"/>
                  </a:lnTo>
                  <a:close/>
                </a:path>
                <a:path w="2163444" h="1282700">
                  <a:moveTo>
                    <a:pt x="1672628" y="419100"/>
                  </a:moveTo>
                  <a:lnTo>
                    <a:pt x="1579693" y="419100"/>
                  </a:lnTo>
                  <a:lnTo>
                    <a:pt x="1578985" y="406400"/>
                  </a:lnTo>
                  <a:lnTo>
                    <a:pt x="1672551" y="406400"/>
                  </a:lnTo>
                  <a:lnTo>
                    <a:pt x="1672628" y="419100"/>
                  </a:lnTo>
                  <a:close/>
                </a:path>
                <a:path w="2163444" h="1282700">
                  <a:moveTo>
                    <a:pt x="565572" y="1282700"/>
                  </a:moveTo>
                  <a:lnTo>
                    <a:pt x="522557" y="1257300"/>
                  </a:lnTo>
                  <a:lnTo>
                    <a:pt x="17744" y="762000"/>
                  </a:lnTo>
                  <a:lnTo>
                    <a:pt x="0" y="711200"/>
                  </a:lnTo>
                  <a:lnTo>
                    <a:pt x="4436" y="685800"/>
                  </a:lnTo>
                  <a:lnTo>
                    <a:pt x="17744" y="673100"/>
                  </a:lnTo>
                  <a:lnTo>
                    <a:pt x="225473" y="457200"/>
                  </a:lnTo>
                  <a:lnTo>
                    <a:pt x="249213" y="444500"/>
                  </a:lnTo>
                  <a:lnTo>
                    <a:pt x="275936" y="431800"/>
                  </a:lnTo>
                  <a:lnTo>
                    <a:pt x="304963" y="419100"/>
                  </a:lnTo>
                  <a:lnTo>
                    <a:pt x="384102" y="419100"/>
                  </a:lnTo>
                  <a:lnTo>
                    <a:pt x="399187" y="431800"/>
                  </a:lnTo>
                  <a:lnTo>
                    <a:pt x="507224" y="431800"/>
                  </a:lnTo>
                  <a:lnTo>
                    <a:pt x="504028" y="444500"/>
                  </a:lnTo>
                  <a:lnTo>
                    <a:pt x="497232" y="444500"/>
                  </a:lnTo>
                  <a:lnTo>
                    <a:pt x="494571" y="457200"/>
                  </a:lnTo>
                  <a:lnTo>
                    <a:pt x="489288" y="457200"/>
                  </a:lnTo>
                  <a:lnTo>
                    <a:pt x="487221" y="469900"/>
                  </a:lnTo>
                  <a:lnTo>
                    <a:pt x="480789" y="469900"/>
                  </a:lnTo>
                  <a:lnTo>
                    <a:pt x="478205" y="482600"/>
                  </a:lnTo>
                  <a:lnTo>
                    <a:pt x="475717" y="482600"/>
                  </a:lnTo>
                  <a:lnTo>
                    <a:pt x="473324" y="495300"/>
                  </a:lnTo>
                  <a:lnTo>
                    <a:pt x="473190" y="495300"/>
                  </a:lnTo>
                  <a:lnTo>
                    <a:pt x="485875" y="508000"/>
                  </a:lnTo>
                  <a:lnTo>
                    <a:pt x="313648" y="508000"/>
                  </a:lnTo>
                  <a:lnTo>
                    <a:pt x="305690" y="520700"/>
                  </a:lnTo>
                  <a:lnTo>
                    <a:pt x="298196" y="520700"/>
                  </a:lnTo>
                  <a:lnTo>
                    <a:pt x="291303" y="533400"/>
                  </a:lnTo>
                  <a:lnTo>
                    <a:pt x="106525" y="711200"/>
                  </a:lnTo>
                  <a:lnTo>
                    <a:pt x="565531" y="1168400"/>
                  </a:lnTo>
                  <a:lnTo>
                    <a:pt x="699350" y="1168400"/>
                  </a:lnTo>
                  <a:lnTo>
                    <a:pt x="608486" y="1257300"/>
                  </a:lnTo>
                  <a:lnTo>
                    <a:pt x="588424" y="1270000"/>
                  </a:lnTo>
                  <a:lnTo>
                    <a:pt x="565572" y="1282700"/>
                  </a:lnTo>
                  <a:close/>
                </a:path>
                <a:path w="2163444" h="1282700">
                  <a:moveTo>
                    <a:pt x="1661679" y="482600"/>
                  </a:moveTo>
                  <a:lnTo>
                    <a:pt x="1547110" y="482600"/>
                  </a:lnTo>
                  <a:lnTo>
                    <a:pt x="1557910" y="469900"/>
                  </a:lnTo>
                  <a:lnTo>
                    <a:pt x="1565973" y="457200"/>
                  </a:lnTo>
                  <a:lnTo>
                    <a:pt x="1572343" y="444500"/>
                  </a:lnTo>
                  <a:lnTo>
                    <a:pt x="1576817" y="431800"/>
                  </a:lnTo>
                  <a:lnTo>
                    <a:pt x="1579196" y="419100"/>
                  </a:lnTo>
                  <a:lnTo>
                    <a:pt x="1672494" y="419100"/>
                  </a:lnTo>
                  <a:lnTo>
                    <a:pt x="1672341" y="431800"/>
                  </a:lnTo>
                  <a:lnTo>
                    <a:pt x="1671537" y="431800"/>
                  </a:lnTo>
                  <a:lnTo>
                    <a:pt x="1671364" y="444500"/>
                  </a:lnTo>
                  <a:lnTo>
                    <a:pt x="1669584" y="444500"/>
                  </a:lnTo>
                  <a:lnTo>
                    <a:pt x="1668646" y="457200"/>
                  </a:lnTo>
                  <a:lnTo>
                    <a:pt x="1666407" y="457200"/>
                  </a:lnTo>
                  <a:lnTo>
                    <a:pt x="1665698" y="469900"/>
                  </a:lnTo>
                  <a:lnTo>
                    <a:pt x="1663248" y="469900"/>
                  </a:lnTo>
                  <a:lnTo>
                    <a:pt x="1661679" y="482600"/>
                  </a:lnTo>
                  <a:close/>
                </a:path>
                <a:path w="2163444" h="1282700">
                  <a:moveTo>
                    <a:pt x="1655189" y="495300"/>
                  </a:moveTo>
                  <a:lnTo>
                    <a:pt x="1521083" y="495300"/>
                  </a:lnTo>
                  <a:lnTo>
                    <a:pt x="1534741" y="482600"/>
                  </a:lnTo>
                  <a:lnTo>
                    <a:pt x="1657218" y="482600"/>
                  </a:lnTo>
                  <a:lnTo>
                    <a:pt x="1655189" y="495300"/>
                  </a:lnTo>
                  <a:close/>
                </a:path>
                <a:path w="2163444" h="1282700">
                  <a:moveTo>
                    <a:pt x="1649102" y="508000"/>
                  </a:moveTo>
                  <a:lnTo>
                    <a:pt x="1098410" y="508000"/>
                  </a:lnTo>
                  <a:lnTo>
                    <a:pt x="1104283" y="495300"/>
                  </a:lnTo>
                  <a:lnTo>
                    <a:pt x="1650289" y="495300"/>
                  </a:lnTo>
                  <a:lnTo>
                    <a:pt x="1649102" y="508000"/>
                  </a:lnTo>
                  <a:close/>
                </a:path>
                <a:path w="2163444" h="1282700">
                  <a:moveTo>
                    <a:pt x="699350" y="1168400"/>
                  </a:moveTo>
                  <a:lnTo>
                    <a:pt x="565531" y="1168400"/>
                  </a:lnTo>
                  <a:lnTo>
                    <a:pt x="750328" y="990600"/>
                  </a:lnTo>
                  <a:lnTo>
                    <a:pt x="752242" y="990600"/>
                  </a:lnTo>
                  <a:lnTo>
                    <a:pt x="753965" y="977900"/>
                  </a:lnTo>
                  <a:lnTo>
                    <a:pt x="760588" y="977900"/>
                  </a:lnTo>
                  <a:lnTo>
                    <a:pt x="763593" y="965200"/>
                  </a:lnTo>
                  <a:lnTo>
                    <a:pt x="766177" y="965200"/>
                  </a:lnTo>
                  <a:lnTo>
                    <a:pt x="766847" y="952500"/>
                  </a:lnTo>
                  <a:lnTo>
                    <a:pt x="768666" y="952500"/>
                  </a:lnTo>
                  <a:lnTo>
                    <a:pt x="768666" y="939800"/>
                  </a:lnTo>
                  <a:lnTo>
                    <a:pt x="767785" y="927100"/>
                  </a:lnTo>
                  <a:lnTo>
                    <a:pt x="765239" y="927100"/>
                  </a:lnTo>
                  <a:lnTo>
                    <a:pt x="764148" y="914400"/>
                  </a:lnTo>
                  <a:lnTo>
                    <a:pt x="759841" y="914400"/>
                  </a:lnTo>
                  <a:lnTo>
                    <a:pt x="755688" y="901700"/>
                  </a:lnTo>
                  <a:lnTo>
                    <a:pt x="376867" y="520700"/>
                  </a:lnTo>
                  <a:lnTo>
                    <a:pt x="361972" y="520700"/>
                  </a:lnTo>
                  <a:lnTo>
                    <a:pt x="353426" y="508000"/>
                  </a:lnTo>
                  <a:lnTo>
                    <a:pt x="485875" y="508000"/>
                  </a:lnTo>
                  <a:lnTo>
                    <a:pt x="803007" y="825500"/>
                  </a:lnTo>
                  <a:lnTo>
                    <a:pt x="977532" y="825500"/>
                  </a:lnTo>
                  <a:lnTo>
                    <a:pt x="937869" y="838200"/>
                  </a:lnTo>
                  <a:lnTo>
                    <a:pt x="901318" y="863600"/>
                  </a:lnTo>
                  <a:lnTo>
                    <a:pt x="868989" y="889000"/>
                  </a:lnTo>
                  <a:lnTo>
                    <a:pt x="855437" y="901700"/>
                  </a:lnTo>
                  <a:lnTo>
                    <a:pt x="861736" y="939800"/>
                  </a:lnTo>
                  <a:lnTo>
                    <a:pt x="857305" y="977900"/>
                  </a:lnTo>
                  <a:lnTo>
                    <a:pt x="842125" y="1016000"/>
                  </a:lnTo>
                  <a:lnTo>
                    <a:pt x="816176" y="1054100"/>
                  </a:lnTo>
                  <a:lnTo>
                    <a:pt x="699350" y="1168400"/>
                  </a:lnTo>
                  <a:close/>
                </a:path>
                <a:path w="2163444" h="1282700">
                  <a:moveTo>
                    <a:pt x="1630515" y="533400"/>
                  </a:moveTo>
                  <a:lnTo>
                    <a:pt x="1087974" y="533400"/>
                  </a:lnTo>
                  <a:lnTo>
                    <a:pt x="1090110" y="520700"/>
                  </a:lnTo>
                  <a:lnTo>
                    <a:pt x="1093637" y="508000"/>
                  </a:lnTo>
                  <a:lnTo>
                    <a:pt x="1643513" y="508000"/>
                  </a:lnTo>
                  <a:lnTo>
                    <a:pt x="1640852" y="520700"/>
                  </a:lnTo>
                  <a:lnTo>
                    <a:pt x="1632927" y="520700"/>
                  </a:lnTo>
                  <a:lnTo>
                    <a:pt x="1630515" y="533400"/>
                  </a:lnTo>
                  <a:close/>
                </a:path>
                <a:path w="2163444" h="1282700">
                  <a:moveTo>
                    <a:pt x="1617288" y="546100"/>
                  </a:moveTo>
                  <a:lnTo>
                    <a:pt x="1087457" y="546100"/>
                  </a:lnTo>
                  <a:lnTo>
                    <a:pt x="1087323" y="533400"/>
                  </a:lnTo>
                  <a:lnTo>
                    <a:pt x="1619834" y="533400"/>
                  </a:lnTo>
                  <a:lnTo>
                    <a:pt x="1617288" y="546100"/>
                  </a:lnTo>
                  <a:close/>
                </a:path>
                <a:path w="2163444" h="1282700">
                  <a:moveTo>
                    <a:pt x="1600271" y="558800"/>
                  </a:moveTo>
                  <a:lnTo>
                    <a:pt x="1090462" y="558800"/>
                  </a:lnTo>
                  <a:lnTo>
                    <a:pt x="1089486" y="546100"/>
                  </a:lnTo>
                  <a:lnTo>
                    <a:pt x="1606148" y="546100"/>
                  </a:lnTo>
                  <a:lnTo>
                    <a:pt x="1600271" y="558800"/>
                  </a:lnTo>
                  <a:close/>
                </a:path>
                <a:path w="2163444" h="1282700">
                  <a:moveTo>
                    <a:pt x="1581053" y="571500"/>
                  </a:moveTo>
                  <a:lnTo>
                    <a:pt x="1097353" y="571500"/>
                  </a:lnTo>
                  <a:lnTo>
                    <a:pt x="1096377" y="558800"/>
                  </a:lnTo>
                  <a:lnTo>
                    <a:pt x="1583369" y="558800"/>
                  </a:lnTo>
                  <a:lnTo>
                    <a:pt x="1581053" y="571500"/>
                  </a:lnTo>
                  <a:close/>
                </a:path>
                <a:path w="2163444" h="1282700">
                  <a:moveTo>
                    <a:pt x="1545979" y="584200"/>
                  </a:moveTo>
                  <a:lnTo>
                    <a:pt x="1111882" y="584200"/>
                  </a:lnTo>
                  <a:lnTo>
                    <a:pt x="1110312" y="571500"/>
                  </a:lnTo>
                  <a:lnTo>
                    <a:pt x="1554445" y="571500"/>
                  </a:lnTo>
                  <a:lnTo>
                    <a:pt x="1545979" y="584200"/>
                  </a:lnTo>
                  <a:close/>
                </a:path>
              </a:pathLst>
            </a:custGeom>
            <a:solidFill>
              <a:srgbClr val="E7FAFE"/>
            </a:solidFill>
          </p:spPr>
          <p:txBody>
            <a:bodyPr wrap="square" lIns="0" tIns="0" rIns="0" bIns="0" rtlCol="0"/>
            <a:lstStyle/>
            <a:p>
              <a:endParaRPr/>
            </a:p>
          </p:txBody>
        </p:sp>
        <p:pic>
          <p:nvPicPr>
            <p:cNvPr id="18" name="object 18"/>
            <p:cNvPicPr/>
            <p:nvPr/>
          </p:nvPicPr>
          <p:blipFill>
            <a:blip r:embed="rId4" cstate="print"/>
            <a:stretch>
              <a:fillRect/>
            </a:stretch>
          </p:blipFill>
          <p:spPr>
            <a:xfrm>
              <a:off x="14507420" y="4450455"/>
              <a:ext cx="106448" cy="106448"/>
            </a:xfrm>
            <a:prstGeom prst="rect">
              <a:avLst/>
            </a:prstGeom>
          </p:spPr>
        </p:pic>
        <p:sp>
          <p:nvSpPr>
            <p:cNvPr id="19" name="object 19"/>
            <p:cNvSpPr/>
            <p:nvPr/>
          </p:nvSpPr>
          <p:spPr>
            <a:xfrm>
              <a:off x="14517383" y="2812020"/>
              <a:ext cx="2034539" cy="1055370"/>
            </a:xfrm>
            <a:custGeom>
              <a:avLst/>
              <a:gdLst/>
              <a:ahLst/>
              <a:cxnLst/>
              <a:rect l="l" t="t" r="r" b="b"/>
              <a:pathLst>
                <a:path w="2034540" h="1055370">
                  <a:moveTo>
                    <a:pt x="595871" y="201930"/>
                  </a:moveTo>
                  <a:lnTo>
                    <a:pt x="590537" y="155625"/>
                  </a:lnTo>
                  <a:lnTo>
                    <a:pt x="575348" y="113131"/>
                  </a:lnTo>
                  <a:lnTo>
                    <a:pt x="551510" y="75628"/>
                  </a:lnTo>
                  <a:lnTo>
                    <a:pt x="520242" y="44361"/>
                  </a:lnTo>
                  <a:lnTo>
                    <a:pt x="482739" y="20523"/>
                  </a:lnTo>
                  <a:lnTo>
                    <a:pt x="440232" y="5334"/>
                  </a:lnTo>
                  <a:lnTo>
                    <a:pt x="393928" y="0"/>
                  </a:lnTo>
                  <a:lnTo>
                    <a:pt x="347624" y="5334"/>
                  </a:lnTo>
                  <a:lnTo>
                    <a:pt x="305130" y="20523"/>
                  </a:lnTo>
                  <a:lnTo>
                    <a:pt x="267627" y="44361"/>
                  </a:lnTo>
                  <a:lnTo>
                    <a:pt x="236359" y="75628"/>
                  </a:lnTo>
                  <a:lnTo>
                    <a:pt x="212521" y="113131"/>
                  </a:lnTo>
                  <a:lnTo>
                    <a:pt x="197332" y="155625"/>
                  </a:lnTo>
                  <a:lnTo>
                    <a:pt x="191998" y="201930"/>
                  </a:lnTo>
                  <a:lnTo>
                    <a:pt x="197332" y="248234"/>
                  </a:lnTo>
                  <a:lnTo>
                    <a:pt x="212521" y="290741"/>
                  </a:lnTo>
                  <a:lnTo>
                    <a:pt x="236359" y="328244"/>
                  </a:lnTo>
                  <a:lnTo>
                    <a:pt x="267627" y="359511"/>
                  </a:lnTo>
                  <a:lnTo>
                    <a:pt x="305130" y="383349"/>
                  </a:lnTo>
                  <a:lnTo>
                    <a:pt x="347624" y="398538"/>
                  </a:lnTo>
                  <a:lnTo>
                    <a:pt x="393928" y="403872"/>
                  </a:lnTo>
                  <a:lnTo>
                    <a:pt x="440232" y="398538"/>
                  </a:lnTo>
                  <a:lnTo>
                    <a:pt x="482739" y="383349"/>
                  </a:lnTo>
                  <a:lnTo>
                    <a:pt x="520242" y="359511"/>
                  </a:lnTo>
                  <a:lnTo>
                    <a:pt x="551510" y="328244"/>
                  </a:lnTo>
                  <a:lnTo>
                    <a:pt x="575348" y="290741"/>
                  </a:lnTo>
                  <a:lnTo>
                    <a:pt x="590537" y="248234"/>
                  </a:lnTo>
                  <a:lnTo>
                    <a:pt x="595871" y="201930"/>
                  </a:lnTo>
                  <a:close/>
                </a:path>
                <a:path w="2034540" h="1055370">
                  <a:moveTo>
                    <a:pt x="706882" y="563829"/>
                  </a:moveTo>
                  <a:lnTo>
                    <a:pt x="686587" y="517004"/>
                  </a:lnTo>
                  <a:lnTo>
                    <a:pt x="647014" y="489000"/>
                  </a:lnTo>
                  <a:lnTo>
                    <a:pt x="602907" y="467995"/>
                  </a:lnTo>
                  <a:lnTo>
                    <a:pt x="555053" y="454787"/>
                  </a:lnTo>
                  <a:lnTo>
                    <a:pt x="504304" y="450202"/>
                  </a:lnTo>
                  <a:lnTo>
                    <a:pt x="283578" y="450202"/>
                  </a:lnTo>
                  <a:lnTo>
                    <a:pt x="237731" y="453936"/>
                  </a:lnTo>
                  <a:lnTo>
                    <a:pt x="194195" y="464718"/>
                  </a:lnTo>
                  <a:lnTo>
                    <a:pt x="153543" y="481977"/>
                  </a:lnTo>
                  <a:lnTo>
                    <a:pt x="116382" y="505104"/>
                  </a:lnTo>
                  <a:lnTo>
                    <a:pt x="83299" y="533501"/>
                  </a:lnTo>
                  <a:lnTo>
                    <a:pt x="54902" y="566572"/>
                  </a:lnTo>
                  <a:lnTo>
                    <a:pt x="31775" y="603732"/>
                  </a:lnTo>
                  <a:lnTo>
                    <a:pt x="14528" y="644385"/>
                  </a:lnTo>
                  <a:lnTo>
                    <a:pt x="3733" y="687933"/>
                  </a:lnTo>
                  <a:lnTo>
                    <a:pt x="0" y="733767"/>
                  </a:lnTo>
                  <a:lnTo>
                    <a:pt x="9080" y="778421"/>
                  </a:lnTo>
                  <a:lnTo>
                    <a:pt x="33782" y="814984"/>
                  </a:lnTo>
                  <a:lnTo>
                    <a:pt x="70345" y="839698"/>
                  </a:lnTo>
                  <a:lnTo>
                    <a:pt x="115011" y="848779"/>
                  </a:lnTo>
                  <a:lnTo>
                    <a:pt x="475183" y="848779"/>
                  </a:lnTo>
                  <a:lnTo>
                    <a:pt x="521195" y="825398"/>
                  </a:lnTo>
                  <a:lnTo>
                    <a:pt x="545604" y="767461"/>
                  </a:lnTo>
                  <a:lnTo>
                    <a:pt x="566750" y="727735"/>
                  </a:lnTo>
                  <a:lnTo>
                    <a:pt x="592683" y="690511"/>
                  </a:lnTo>
                  <a:lnTo>
                    <a:pt x="623227" y="656145"/>
                  </a:lnTo>
                  <a:lnTo>
                    <a:pt x="666292" y="618947"/>
                  </a:lnTo>
                  <a:lnTo>
                    <a:pt x="681634" y="608126"/>
                  </a:lnTo>
                  <a:lnTo>
                    <a:pt x="699833" y="588403"/>
                  </a:lnTo>
                  <a:lnTo>
                    <a:pt x="706882" y="563829"/>
                  </a:lnTo>
                  <a:close/>
                </a:path>
                <a:path w="2034540" h="1055370">
                  <a:moveTo>
                    <a:pt x="1244727" y="326021"/>
                  </a:moveTo>
                  <a:lnTo>
                    <a:pt x="1240104" y="280136"/>
                  </a:lnTo>
                  <a:lnTo>
                    <a:pt x="1226845" y="237413"/>
                  </a:lnTo>
                  <a:lnTo>
                    <a:pt x="1205852" y="198742"/>
                  </a:lnTo>
                  <a:lnTo>
                    <a:pt x="1178052" y="165049"/>
                  </a:lnTo>
                  <a:lnTo>
                    <a:pt x="1144358" y="137248"/>
                  </a:lnTo>
                  <a:lnTo>
                    <a:pt x="1105687" y="116255"/>
                  </a:lnTo>
                  <a:lnTo>
                    <a:pt x="1062951" y="102997"/>
                  </a:lnTo>
                  <a:lnTo>
                    <a:pt x="1017079" y="98374"/>
                  </a:lnTo>
                  <a:lnTo>
                    <a:pt x="971194" y="102997"/>
                  </a:lnTo>
                  <a:lnTo>
                    <a:pt x="928458" y="116255"/>
                  </a:lnTo>
                  <a:lnTo>
                    <a:pt x="889800" y="137248"/>
                  </a:lnTo>
                  <a:lnTo>
                    <a:pt x="856107" y="165049"/>
                  </a:lnTo>
                  <a:lnTo>
                    <a:pt x="828306" y="198742"/>
                  </a:lnTo>
                  <a:lnTo>
                    <a:pt x="807313" y="237413"/>
                  </a:lnTo>
                  <a:lnTo>
                    <a:pt x="794042" y="280136"/>
                  </a:lnTo>
                  <a:lnTo>
                    <a:pt x="789419" y="326021"/>
                  </a:lnTo>
                  <a:lnTo>
                    <a:pt x="794042" y="371906"/>
                  </a:lnTo>
                  <a:lnTo>
                    <a:pt x="807313" y="414629"/>
                  </a:lnTo>
                  <a:lnTo>
                    <a:pt x="828306" y="453301"/>
                  </a:lnTo>
                  <a:lnTo>
                    <a:pt x="856107" y="486994"/>
                  </a:lnTo>
                  <a:lnTo>
                    <a:pt x="889800" y="514781"/>
                  </a:lnTo>
                  <a:lnTo>
                    <a:pt x="928458" y="535774"/>
                  </a:lnTo>
                  <a:lnTo>
                    <a:pt x="971194" y="549033"/>
                  </a:lnTo>
                  <a:lnTo>
                    <a:pt x="1017079" y="553669"/>
                  </a:lnTo>
                  <a:lnTo>
                    <a:pt x="1062951" y="549033"/>
                  </a:lnTo>
                  <a:lnTo>
                    <a:pt x="1105687" y="535774"/>
                  </a:lnTo>
                  <a:lnTo>
                    <a:pt x="1144358" y="514781"/>
                  </a:lnTo>
                  <a:lnTo>
                    <a:pt x="1178052" y="486994"/>
                  </a:lnTo>
                  <a:lnTo>
                    <a:pt x="1205852" y="453301"/>
                  </a:lnTo>
                  <a:lnTo>
                    <a:pt x="1226845" y="414629"/>
                  </a:lnTo>
                  <a:lnTo>
                    <a:pt x="1240104" y="371906"/>
                  </a:lnTo>
                  <a:lnTo>
                    <a:pt x="1244727" y="326021"/>
                  </a:lnTo>
                  <a:close/>
                </a:path>
                <a:path w="2034540" h="1055370">
                  <a:moveTo>
                    <a:pt x="1461173" y="925576"/>
                  </a:moveTo>
                  <a:lnTo>
                    <a:pt x="1457693" y="878497"/>
                  </a:lnTo>
                  <a:lnTo>
                    <a:pt x="1447571" y="833513"/>
                  </a:lnTo>
                  <a:lnTo>
                    <a:pt x="1431340" y="791121"/>
                  </a:lnTo>
                  <a:lnTo>
                    <a:pt x="1409484" y="751827"/>
                  </a:lnTo>
                  <a:lnTo>
                    <a:pt x="1382509" y="716140"/>
                  </a:lnTo>
                  <a:lnTo>
                    <a:pt x="1350924" y="684555"/>
                  </a:lnTo>
                  <a:lnTo>
                    <a:pt x="1315237" y="657593"/>
                  </a:lnTo>
                  <a:lnTo>
                    <a:pt x="1275943" y="635736"/>
                  </a:lnTo>
                  <a:lnTo>
                    <a:pt x="1233551" y="619493"/>
                  </a:lnTo>
                  <a:lnTo>
                    <a:pt x="1188554" y="609384"/>
                  </a:lnTo>
                  <a:lnTo>
                    <a:pt x="1141476" y="605904"/>
                  </a:lnTo>
                  <a:lnTo>
                    <a:pt x="892670" y="605904"/>
                  </a:lnTo>
                  <a:lnTo>
                    <a:pt x="845591" y="609384"/>
                  </a:lnTo>
                  <a:lnTo>
                    <a:pt x="800608" y="619493"/>
                  </a:lnTo>
                  <a:lnTo>
                    <a:pt x="758215" y="635736"/>
                  </a:lnTo>
                  <a:lnTo>
                    <a:pt x="718921" y="657593"/>
                  </a:lnTo>
                  <a:lnTo>
                    <a:pt x="683221" y="684555"/>
                  </a:lnTo>
                  <a:lnTo>
                    <a:pt x="651637" y="716140"/>
                  </a:lnTo>
                  <a:lnTo>
                    <a:pt x="624662" y="751827"/>
                  </a:lnTo>
                  <a:lnTo>
                    <a:pt x="602818" y="791121"/>
                  </a:lnTo>
                  <a:lnTo>
                    <a:pt x="586574" y="833513"/>
                  </a:lnTo>
                  <a:lnTo>
                    <a:pt x="576465" y="878497"/>
                  </a:lnTo>
                  <a:lnTo>
                    <a:pt x="572985" y="925576"/>
                  </a:lnTo>
                  <a:lnTo>
                    <a:pt x="583209" y="975918"/>
                  </a:lnTo>
                  <a:lnTo>
                    <a:pt x="611073" y="1017143"/>
                  </a:lnTo>
                  <a:lnTo>
                    <a:pt x="652297" y="1044994"/>
                  </a:lnTo>
                  <a:lnTo>
                    <a:pt x="702627" y="1055217"/>
                  </a:lnTo>
                  <a:lnTo>
                    <a:pt x="1331518" y="1055217"/>
                  </a:lnTo>
                  <a:lnTo>
                    <a:pt x="1381861" y="1044994"/>
                  </a:lnTo>
                  <a:lnTo>
                    <a:pt x="1423085" y="1017143"/>
                  </a:lnTo>
                  <a:lnTo>
                    <a:pt x="1450936" y="975918"/>
                  </a:lnTo>
                  <a:lnTo>
                    <a:pt x="1461173" y="925576"/>
                  </a:lnTo>
                  <a:close/>
                </a:path>
                <a:path w="2034540" h="1055370">
                  <a:moveTo>
                    <a:pt x="1842160" y="201930"/>
                  </a:moveTo>
                  <a:lnTo>
                    <a:pt x="1836826" y="155625"/>
                  </a:lnTo>
                  <a:lnTo>
                    <a:pt x="1821624" y="113131"/>
                  </a:lnTo>
                  <a:lnTo>
                    <a:pt x="1797786" y="75628"/>
                  </a:lnTo>
                  <a:lnTo>
                    <a:pt x="1766519" y="44361"/>
                  </a:lnTo>
                  <a:lnTo>
                    <a:pt x="1729028" y="20523"/>
                  </a:lnTo>
                  <a:lnTo>
                    <a:pt x="1686521" y="5334"/>
                  </a:lnTo>
                  <a:lnTo>
                    <a:pt x="1640230" y="0"/>
                  </a:lnTo>
                  <a:lnTo>
                    <a:pt x="1593913" y="5334"/>
                  </a:lnTo>
                  <a:lnTo>
                    <a:pt x="1551406" y="20523"/>
                  </a:lnTo>
                  <a:lnTo>
                    <a:pt x="1513916" y="44361"/>
                  </a:lnTo>
                  <a:lnTo>
                    <a:pt x="1482636" y="75628"/>
                  </a:lnTo>
                  <a:lnTo>
                    <a:pt x="1458798" y="113131"/>
                  </a:lnTo>
                  <a:lnTo>
                    <a:pt x="1443609" y="155625"/>
                  </a:lnTo>
                  <a:lnTo>
                    <a:pt x="1438275" y="201930"/>
                  </a:lnTo>
                  <a:lnTo>
                    <a:pt x="1443609" y="248234"/>
                  </a:lnTo>
                  <a:lnTo>
                    <a:pt x="1458798" y="290741"/>
                  </a:lnTo>
                  <a:lnTo>
                    <a:pt x="1482636" y="328244"/>
                  </a:lnTo>
                  <a:lnTo>
                    <a:pt x="1513916" y="359511"/>
                  </a:lnTo>
                  <a:lnTo>
                    <a:pt x="1551406" y="383349"/>
                  </a:lnTo>
                  <a:lnTo>
                    <a:pt x="1593913" y="398538"/>
                  </a:lnTo>
                  <a:lnTo>
                    <a:pt x="1640230" y="403872"/>
                  </a:lnTo>
                  <a:lnTo>
                    <a:pt x="1686521" y="398538"/>
                  </a:lnTo>
                  <a:lnTo>
                    <a:pt x="1729028" y="383349"/>
                  </a:lnTo>
                  <a:lnTo>
                    <a:pt x="1766519" y="359511"/>
                  </a:lnTo>
                  <a:lnTo>
                    <a:pt x="1797786" y="328244"/>
                  </a:lnTo>
                  <a:lnTo>
                    <a:pt x="1821624" y="290741"/>
                  </a:lnTo>
                  <a:lnTo>
                    <a:pt x="1836826" y="248234"/>
                  </a:lnTo>
                  <a:lnTo>
                    <a:pt x="1842160" y="201930"/>
                  </a:lnTo>
                  <a:close/>
                </a:path>
                <a:path w="2034540" h="1055370">
                  <a:moveTo>
                    <a:pt x="2034146" y="733767"/>
                  </a:moveTo>
                  <a:lnTo>
                    <a:pt x="2030425" y="687933"/>
                  </a:lnTo>
                  <a:lnTo>
                    <a:pt x="2019630" y="644385"/>
                  </a:lnTo>
                  <a:lnTo>
                    <a:pt x="2002370" y="603732"/>
                  </a:lnTo>
                  <a:lnTo>
                    <a:pt x="1979256" y="566572"/>
                  </a:lnTo>
                  <a:lnTo>
                    <a:pt x="1950847" y="533501"/>
                  </a:lnTo>
                  <a:lnTo>
                    <a:pt x="1917776" y="505104"/>
                  </a:lnTo>
                  <a:lnTo>
                    <a:pt x="1880616" y="481977"/>
                  </a:lnTo>
                  <a:lnTo>
                    <a:pt x="1839963" y="464718"/>
                  </a:lnTo>
                  <a:lnTo>
                    <a:pt x="1796415" y="453936"/>
                  </a:lnTo>
                  <a:lnTo>
                    <a:pt x="1750580" y="450202"/>
                  </a:lnTo>
                  <a:lnTo>
                    <a:pt x="1529867" y="450202"/>
                  </a:lnTo>
                  <a:lnTo>
                    <a:pt x="1479105" y="454787"/>
                  </a:lnTo>
                  <a:lnTo>
                    <a:pt x="1431251" y="467995"/>
                  </a:lnTo>
                  <a:lnTo>
                    <a:pt x="1387132" y="489000"/>
                  </a:lnTo>
                  <a:lnTo>
                    <a:pt x="1347558" y="517004"/>
                  </a:lnTo>
                  <a:lnTo>
                    <a:pt x="1327277" y="563829"/>
                  </a:lnTo>
                  <a:lnTo>
                    <a:pt x="1334312" y="588403"/>
                  </a:lnTo>
                  <a:lnTo>
                    <a:pt x="1352524" y="608126"/>
                  </a:lnTo>
                  <a:lnTo>
                    <a:pt x="1367853" y="618947"/>
                  </a:lnTo>
                  <a:lnTo>
                    <a:pt x="1382725" y="630567"/>
                  </a:lnTo>
                  <a:lnTo>
                    <a:pt x="1441462" y="690511"/>
                  </a:lnTo>
                  <a:lnTo>
                    <a:pt x="1467396" y="727735"/>
                  </a:lnTo>
                  <a:lnTo>
                    <a:pt x="1488554" y="767461"/>
                  </a:lnTo>
                  <a:lnTo>
                    <a:pt x="1504797" y="809307"/>
                  </a:lnTo>
                  <a:lnTo>
                    <a:pt x="1512963" y="825398"/>
                  </a:lnTo>
                  <a:lnTo>
                    <a:pt x="1525435" y="837857"/>
                  </a:lnTo>
                  <a:lnTo>
                    <a:pt x="1541132" y="845921"/>
                  </a:lnTo>
                  <a:lnTo>
                    <a:pt x="1558963" y="848779"/>
                  </a:lnTo>
                  <a:lnTo>
                    <a:pt x="1919147" y="848779"/>
                  </a:lnTo>
                  <a:lnTo>
                    <a:pt x="1963801" y="839698"/>
                  </a:lnTo>
                  <a:lnTo>
                    <a:pt x="2000364" y="814984"/>
                  </a:lnTo>
                  <a:lnTo>
                    <a:pt x="2025078" y="778421"/>
                  </a:lnTo>
                  <a:lnTo>
                    <a:pt x="2034146" y="733767"/>
                  </a:lnTo>
                  <a:close/>
                </a:path>
              </a:pathLst>
            </a:custGeom>
            <a:solidFill>
              <a:srgbClr val="E7FAFE"/>
            </a:solidFill>
          </p:spPr>
          <p:txBody>
            <a:bodyPr wrap="square" lIns="0" tIns="0" rIns="0" bIns="0" rtlCol="0"/>
            <a:lstStyle/>
            <a:p>
              <a:endParaRPr/>
            </a:p>
          </p:txBody>
        </p:sp>
      </p:grpSp>
      <p:sp>
        <p:nvSpPr>
          <p:cNvPr id="20" name="object 20"/>
          <p:cNvSpPr txBox="1"/>
          <p:nvPr/>
        </p:nvSpPr>
        <p:spPr>
          <a:xfrm>
            <a:off x="14032065" y="5640554"/>
            <a:ext cx="2928620" cy="2284095"/>
          </a:xfrm>
          <a:prstGeom prst="rect">
            <a:avLst/>
          </a:prstGeom>
        </p:spPr>
        <p:txBody>
          <a:bodyPr vert="horz" wrap="square" lIns="0" tIns="12065" rIns="0" bIns="0" rtlCol="0">
            <a:spAutoFit/>
          </a:bodyPr>
          <a:lstStyle/>
          <a:p>
            <a:pPr marL="12700" marR="5080" indent="-81280" algn="ctr">
              <a:lnSpc>
                <a:spcPct val="116700"/>
              </a:lnSpc>
              <a:spcBef>
                <a:spcPts val="95"/>
              </a:spcBef>
            </a:pPr>
            <a:r>
              <a:rPr sz="3000" b="1" spc="150" dirty="0">
                <a:solidFill>
                  <a:srgbClr val="376080"/>
                </a:solidFill>
                <a:latin typeface="Trebuchet MS"/>
                <a:cs typeface="Trebuchet MS"/>
              </a:rPr>
              <a:t>Collective </a:t>
            </a:r>
            <a:r>
              <a:rPr sz="3000" b="1" spc="155" dirty="0">
                <a:solidFill>
                  <a:srgbClr val="376080"/>
                </a:solidFill>
                <a:latin typeface="Trebuchet MS"/>
                <a:cs typeface="Trebuchet MS"/>
              </a:rPr>
              <a:t> </a:t>
            </a:r>
            <a:r>
              <a:rPr sz="3000" b="1" spc="310" dirty="0">
                <a:solidFill>
                  <a:srgbClr val="376080"/>
                </a:solidFill>
                <a:latin typeface="Trebuchet MS"/>
                <a:cs typeface="Trebuchet MS"/>
              </a:rPr>
              <a:t>A</a:t>
            </a:r>
            <a:r>
              <a:rPr sz="3000" b="1" spc="275" dirty="0">
                <a:solidFill>
                  <a:srgbClr val="376080"/>
                </a:solidFill>
                <a:latin typeface="Trebuchet MS"/>
                <a:cs typeface="Trebuchet MS"/>
              </a:rPr>
              <a:t>cc</a:t>
            </a:r>
            <a:r>
              <a:rPr sz="3000" b="1" spc="210" dirty="0">
                <a:solidFill>
                  <a:srgbClr val="376080"/>
                </a:solidFill>
                <a:latin typeface="Trebuchet MS"/>
                <a:cs typeface="Trebuchet MS"/>
              </a:rPr>
              <a:t>o</a:t>
            </a:r>
            <a:r>
              <a:rPr sz="3000" b="1" spc="245" dirty="0">
                <a:solidFill>
                  <a:srgbClr val="376080"/>
                </a:solidFill>
                <a:latin typeface="Trebuchet MS"/>
                <a:cs typeface="Trebuchet MS"/>
              </a:rPr>
              <a:t>u</a:t>
            </a:r>
            <a:r>
              <a:rPr sz="3000" b="1" spc="250" dirty="0">
                <a:solidFill>
                  <a:srgbClr val="376080"/>
                </a:solidFill>
                <a:latin typeface="Trebuchet MS"/>
                <a:cs typeface="Trebuchet MS"/>
              </a:rPr>
              <a:t>n</a:t>
            </a:r>
            <a:r>
              <a:rPr sz="3000" b="1" spc="25" dirty="0">
                <a:solidFill>
                  <a:srgbClr val="376080"/>
                </a:solidFill>
                <a:latin typeface="Trebuchet MS"/>
                <a:cs typeface="Trebuchet MS"/>
              </a:rPr>
              <a:t>t</a:t>
            </a:r>
            <a:r>
              <a:rPr sz="3000" b="1" spc="434" dirty="0">
                <a:solidFill>
                  <a:srgbClr val="376080"/>
                </a:solidFill>
                <a:latin typeface="Trebuchet MS"/>
                <a:cs typeface="Trebuchet MS"/>
              </a:rPr>
              <a:t>a</a:t>
            </a:r>
            <a:r>
              <a:rPr sz="3000" b="1" spc="290" dirty="0">
                <a:solidFill>
                  <a:srgbClr val="376080"/>
                </a:solidFill>
                <a:latin typeface="Trebuchet MS"/>
                <a:cs typeface="Trebuchet MS"/>
              </a:rPr>
              <a:t>b</a:t>
            </a:r>
            <a:r>
              <a:rPr sz="3000" b="1" spc="-10" dirty="0">
                <a:solidFill>
                  <a:srgbClr val="376080"/>
                </a:solidFill>
                <a:latin typeface="Trebuchet MS"/>
                <a:cs typeface="Trebuchet MS"/>
              </a:rPr>
              <a:t>i</a:t>
            </a:r>
            <a:r>
              <a:rPr sz="3000" b="1" dirty="0">
                <a:solidFill>
                  <a:srgbClr val="376080"/>
                </a:solidFill>
                <a:latin typeface="Trebuchet MS"/>
                <a:cs typeface="Trebuchet MS"/>
              </a:rPr>
              <a:t>l</a:t>
            </a:r>
            <a:r>
              <a:rPr sz="3000" b="1" spc="-10" dirty="0">
                <a:solidFill>
                  <a:srgbClr val="376080"/>
                </a:solidFill>
                <a:latin typeface="Trebuchet MS"/>
                <a:cs typeface="Trebuchet MS"/>
              </a:rPr>
              <a:t>i</a:t>
            </a:r>
            <a:r>
              <a:rPr sz="3000" b="1" spc="25" dirty="0">
                <a:solidFill>
                  <a:srgbClr val="376080"/>
                </a:solidFill>
                <a:latin typeface="Trebuchet MS"/>
                <a:cs typeface="Trebuchet MS"/>
              </a:rPr>
              <a:t>t</a:t>
            </a:r>
            <a:r>
              <a:rPr sz="3000" b="1" spc="290" dirty="0">
                <a:solidFill>
                  <a:srgbClr val="376080"/>
                </a:solidFill>
                <a:latin typeface="Trebuchet MS"/>
                <a:cs typeface="Trebuchet MS"/>
              </a:rPr>
              <a:t>y</a:t>
            </a:r>
            <a:endParaRPr sz="3000">
              <a:latin typeface="Trebuchet MS"/>
              <a:cs typeface="Trebuchet MS"/>
            </a:endParaRPr>
          </a:p>
          <a:p>
            <a:pPr marL="132715" marR="125095" algn="ctr">
              <a:lnSpc>
                <a:spcPct val="116500"/>
              </a:lnSpc>
              <a:spcBef>
                <a:spcPts val="160"/>
              </a:spcBef>
            </a:pPr>
            <a:r>
              <a:rPr sz="2200" dirty="0">
                <a:solidFill>
                  <a:srgbClr val="376080"/>
                </a:solidFill>
                <a:latin typeface="Lucida Sans Unicode"/>
                <a:cs typeface="Lucida Sans Unicode"/>
              </a:rPr>
              <a:t>Holding</a:t>
            </a:r>
            <a:r>
              <a:rPr sz="2200" spc="-140" dirty="0">
                <a:solidFill>
                  <a:srgbClr val="376080"/>
                </a:solidFill>
                <a:latin typeface="Lucida Sans Unicode"/>
                <a:cs typeface="Lucida Sans Unicode"/>
              </a:rPr>
              <a:t> </a:t>
            </a:r>
            <a:r>
              <a:rPr sz="2200" spc="160" dirty="0">
                <a:solidFill>
                  <a:srgbClr val="376080"/>
                </a:solidFill>
                <a:latin typeface="Lucida Sans Unicode"/>
                <a:cs typeface="Lucida Sans Unicode"/>
              </a:rPr>
              <a:t>each</a:t>
            </a:r>
            <a:r>
              <a:rPr sz="2200" spc="-145" dirty="0">
                <a:solidFill>
                  <a:srgbClr val="376080"/>
                </a:solidFill>
                <a:latin typeface="Lucida Sans Unicode"/>
                <a:cs typeface="Lucida Sans Unicode"/>
              </a:rPr>
              <a:t> </a:t>
            </a:r>
            <a:r>
              <a:rPr sz="2200" spc="20" dirty="0">
                <a:solidFill>
                  <a:srgbClr val="376080"/>
                </a:solidFill>
                <a:latin typeface="Lucida Sans Unicode"/>
                <a:cs typeface="Lucida Sans Unicode"/>
              </a:rPr>
              <a:t>other </a:t>
            </a:r>
            <a:r>
              <a:rPr sz="2200" spc="-680" dirty="0">
                <a:solidFill>
                  <a:srgbClr val="376080"/>
                </a:solidFill>
                <a:latin typeface="Lucida Sans Unicode"/>
                <a:cs typeface="Lucida Sans Unicode"/>
              </a:rPr>
              <a:t> </a:t>
            </a:r>
            <a:r>
              <a:rPr sz="2200" spc="105" dirty="0">
                <a:solidFill>
                  <a:srgbClr val="376080"/>
                </a:solidFill>
                <a:latin typeface="Lucida Sans Unicode"/>
                <a:cs typeface="Lucida Sans Unicode"/>
              </a:rPr>
              <a:t>accountable </a:t>
            </a:r>
            <a:r>
              <a:rPr sz="2200" spc="145" dirty="0">
                <a:solidFill>
                  <a:srgbClr val="376080"/>
                </a:solidFill>
                <a:latin typeface="Lucida Sans Unicode"/>
                <a:cs typeface="Lucida Sans Unicode"/>
              </a:rPr>
              <a:t>as </a:t>
            </a:r>
            <a:r>
              <a:rPr sz="2200" spc="150" dirty="0">
                <a:solidFill>
                  <a:srgbClr val="376080"/>
                </a:solidFill>
                <a:latin typeface="Lucida Sans Unicode"/>
                <a:cs typeface="Lucida Sans Unicode"/>
              </a:rPr>
              <a:t> </a:t>
            </a:r>
            <a:r>
              <a:rPr sz="2200" spc="5" dirty="0">
                <a:solidFill>
                  <a:srgbClr val="376080"/>
                </a:solidFill>
                <a:latin typeface="Lucida Sans Unicode"/>
                <a:cs typeface="Lucida Sans Unicode"/>
              </a:rPr>
              <a:t>professionals.</a:t>
            </a:r>
            <a:endParaRPr sz="2200">
              <a:latin typeface="Lucida Sans Unicode"/>
              <a:cs typeface="Lucida Sans Unicode"/>
            </a:endParaRPr>
          </a:p>
        </p:txBody>
      </p:sp>
      <p:sp>
        <p:nvSpPr>
          <p:cNvPr id="21" name="object 21"/>
          <p:cNvSpPr txBox="1"/>
          <p:nvPr/>
        </p:nvSpPr>
        <p:spPr>
          <a:xfrm>
            <a:off x="1016000" y="8750300"/>
            <a:ext cx="10869930" cy="558800"/>
          </a:xfrm>
          <a:prstGeom prst="rect">
            <a:avLst/>
          </a:prstGeom>
        </p:spPr>
        <p:txBody>
          <a:bodyPr vert="horz" wrap="square" lIns="0" tIns="31750" rIns="0" bIns="0" rtlCol="0">
            <a:spAutoFit/>
          </a:bodyPr>
          <a:lstStyle/>
          <a:p>
            <a:pPr marL="12700">
              <a:lnSpc>
                <a:spcPct val="100000"/>
              </a:lnSpc>
              <a:spcBef>
                <a:spcPts val="250"/>
              </a:spcBef>
            </a:pPr>
            <a:r>
              <a:rPr sz="3000" b="1" spc="5" dirty="0">
                <a:solidFill>
                  <a:srgbClr val="376080"/>
                </a:solidFill>
                <a:latin typeface="Trebuchet MS"/>
                <a:cs typeface="Trebuchet MS"/>
              </a:rPr>
              <a:t>NOTE</a:t>
            </a:r>
            <a:r>
              <a:rPr sz="3000" spc="5" dirty="0">
                <a:solidFill>
                  <a:srgbClr val="376080"/>
                </a:solidFill>
                <a:latin typeface="Lucida Sans Unicode"/>
                <a:cs typeface="Lucida Sans Unicode"/>
              </a:rPr>
              <a:t>:</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0"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4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45" dirty="0">
                <a:solidFill>
                  <a:srgbClr val="376080"/>
                </a:solidFill>
                <a:latin typeface="Lucida Sans Unicode"/>
                <a:cs typeface="Lucida Sans Unicode"/>
              </a:rPr>
              <a:t> </a:t>
            </a:r>
            <a:r>
              <a:rPr sz="3000" spc="25" dirty="0">
                <a:solidFill>
                  <a:srgbClr val="376080"/>
                </a:solidFill>
                <a:latin typeface="Lucida Sans Unicode"/>
                <a:cs typeface="Lucida Sans Unicode"/>
              </a:rPr>
              <a:t>limited</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475" dirty="0">
                <a:solidFill>
                  <a:srgbClr val="376080"/>
                </a:solidFill>
                <a:latin typeface="Lucida Sans Unicode"/>
                <a:cs typeface="Lucida Sans Unicode"/>
              </a:rPr>
              <a:t>10</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or</a:t>
            </a:r>
            <a:r>
              <a:rPr sz="3000" spc="-145" dirty="0">
                <a:solidFill>
                  <a:srgbClr val="376080"/>
                </a:solidFill>
                <a:latin typeface="Lucida Sans Unicode"/>
                <a:cs typeface="Lucida Sans Unicode"/>
              </a:rPr>
              <a:t> </a:t>
            </a:r>
            <a:r>
              <a:rPr sz="3000" spc="60" dirty="0">
                <a:solidFill>
                  <a:srgbClr val="376080"/>
                </a:solidFill>
                <a:latin typeface="Lucida Sans Unicode"/>
                <a:cs typeface="Lucida Sans Unicode"/>
              </a:rPr>
              <a:t>fewer</a:t>
            </a:r>
            <a:r>
              <a:rPr sz="3000" spc="-145" dirty="0">
                <a:solidFill>
                  <a:srgbClr val="376080"/>
                </a:solidFill>
                <a:latin typeface="Lucida Sans Unicode"/>
                <a:cs typeface="Lucida Sans Unicode"/>
              </a:rPr>
              <a:t> </a:t>
            </a:r>
            <a:r>
              <a:rPr sz="3000" spc="85" dirty="0">
                <a:solidFill>
                  <a:srgbClr val="376080"/>
                </a:solidFill>
                <a:latin typeface="Lucida Sans Unicode"/>
                <a:cs typeface="Lucida Sans Unicode"/>
              </a:rPr>
              <a:t>members.</a:t>
            </a:r>
            <a:endParaRPr sz="3000">
              <a:latin typeface="Lucida Sans Unicode"/>
              <a:cs typeface="Lucida Sans Unico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4682" y="367405"/>
            <a:ext cx="4478655" cy="787400"/>
          </a:xfrm>
          <a:prstGeom prst="rect">
            <a:avLst/>
          </a:prstGeom>
        </p:spPr>
        <p:txBody>
          <a:bodyPr vert="horz" wrap="square" lIns="0" tIns="12700" rIns="0" bIns="0" rtlCol="0">
            <a:spAutoFit/>
          </a:bodyPr>
          <a:lstStyle/>
          <a:p>
            <a:pPr marL="12700">
              <a:lnSpc>
                <a:spcPct val="100000"/>
              </a:lnSpc>
              <a:spcBef>
                <a:spcPts val="100"/>
              </a:spcBef>
            </a:pPr>
            <a:r>
              <a:rPr spc="-100" dirty="0"/>
              <a:t>S</a:t>
            </a:r>
            <a:r>
              <a:rPr spc="380" dirty="0"/>
              <a:t>c</a:t>
            </a:r>
            <a:r>
              <a:rPr spc="-35" dirty="0"/>
              <a:t>r</a:t>
            </a:r>
            <a:r>
              <a:rPr spc="160" dirty="0"/>
              <a:t>u</a:t>
            </a:r>
            <a:r>
              <a:rPr spc="525" dirty="0"/>
              <a:t>m</a:t>
            </a:r>
            <a:r>
              <a:rPr spc="-409" dirty="0"/>
              <a:t> </a:t>
            </a:r>
            <a:r>
              <a:rPr spc="-380" dirty="0"/>
              <a:t>E</a:t>
            </a:r>
            <a:r>
              <a:rPr spc="229" dirty="0"/>
              <a:t>v</a:t>
            </a:r>
            <a:r>
              <a:rPr spc="105" dirty="0"/>
              <a:t>e</a:t>
            </a:r>
            <a:r>
              <a:rPr spc="160" dirty="0"/>
              <a:t>n</a:t>
            </a:r>
            <a:r>
              <a:rPr spc="-55" dirty="0"/>
              <a:t>t</a:t>
            </a:r>
            <a:r>
              <a:rPr spc="215" dirty="0"/>
              <a:t>s</a:t>
            </a:r>
          </a:p>
        </p:txBody>
      </p:sp>
      <p:sp>
        <p:nvSpPr>
          <p:cNvPr id="3" name="object 3"/>
          <p:cNvSpPr txBox="1"/>
          <p:nvPr/>
        </p:nvSpPr>
        <p:spPr>
          <a:xfrm>
            <a:off x="3216992" y="1664768"/>
            <a:ext cx="5941060" cy="1625600"/>
          </a:xfrm>
          <a:prstGeom prst="rect">
            <a:avLst/>
          </a:prstGeom>
        </p:spPr>
        <p:txBody>
          <a:bodyPr vert="horz" wrap="square" lIns="0" tIns="12065" rIns="0" bIns="0" rtlCol="0">
            <a:spAutoFit/>
          </a:bodyPr>
          <a:lstStyle/>
          <a:p>
            <a:pPr marL="12700" marR="5080">
              <a:lnSpc>
                <a:spcPct val="116700"/>
              </a:lnSpc>
              <a:spcBef>
                <a:spcPts val="95"/>
              </a:spcBef>
            </a:pPr>
            <a:r>
              <a:rPr sz="3000" b="1" spc="-55" dirty="0">
                <a:solidFill>
                  <a:srgbClr val="376080"/>
                </a:solidFill>
                <a:latin typeface="Tahoma"/>
                <a:cs typeface="Tahoma"/>
              </a:rPr>
              <a:t>S</a:t>
            </a:r>
            <a:r>
              <a:rPr sz="3000" b="1" spc="145" dirty="0">
                <a:solidFill>
                  <a:srgbClr val="376080"/>
                </a:solidFill>
                <a:latin typeface="Tahoma"/>
                <a:cs typeface="Tahoma"/>
              </a:rPr>
              <a:t>p</a:t>
            </a:r>
            <a:r>
              <a:rPr sz="3000" b="1" spc="-20" dirty="0">
                <a:solidFill>
                  <a:srgbClr val="376080"/>
                </a:solidFill>
                <a:latin typeface="Tahoma"/>
                <a:cs typeface="Tahoma"/>
              </a:rPr>
              <a:t>r</a:t>
            </a:r>
            <a:r>
              <a:rPr sz="3000" b="1" spc="-25" dirty="0">
                <a:solidFill>
                  <a:srgbClr val="376080"/>
                </a:solidFill>
                <a:latin typeface="Tahoma"/>
                <a:cs typeface="Tahoma"/>
              </a:rPr>
              <a:t>i</a:t>
            </a:r>
            <a:r>
              <a:rPr sz="3000" b="1" spc="100" dirty="0">
                <a:solidFill>
                  <a:srgbClr val="376080"/>
                </a:solidFill>
                <a:latin typeface="Tahoma"/>
                <a:cs typeface="Tahoma"/>
              </a:rPr>
              <a:t>n</a:t>
            </a:r>
            <a:r>
              <a:rPr sz="3000" b="1" spc="-30" dirty="0">
                <a:solidFill>
                  <a:srgbClr val="376080"/>
                </a:solidFill>
                <a:latin typeface="Tahoma"/>
                <a:cs typeface="Tahoma"/>
              </a:rPr>
              <a:t>t</a:t>
            </a:r>
            <a:r>
              <a:rPr sz="3000" b="1" spc="-80" dirty="0">
                <a:solidFill>
                  <a:srgbClr val="376080"/>
                </a:solidFill>
                <a:latin typeface="Tahoma"/>
                <a:cs typeface="Tahoma"/>
              </a:rPr>
              <a:t> </a:t>
            </a:r>
            <a:r>
              <a:rPr sz="3000" spc="-85" dirty="0">
                <a:solidFill>
                  <a:srgbClr val="376080"/>
                </a:solidFill>
                <a:latin typeface="Lucida Sans Unicode"/>
                <a:cs typeface="Lucida Sans Unicode"/>
              </a:rPr>
              <a:t>-</a:t>
            </a:r>
            <a:r>
              <a:rPr sz="3000" spc="-150" dirty="0">
                <a:solidFill>
                  <a:srgbClr val="376080"/>
                </a:solidFill>
                <a:latin typeface="Lucida Sans Unicode"/>
                <a:cs typeface="Lucida Sans Unicode"/>
              </a:rPr>
              <a:t> </a:t>
            </a:r>
            <a:r>
              <a:rPr sz="3000" spc="285" dirty="0">
                <a:solidFill>
                  <a:srgbClr val="376080"/>
                </a:solidFill>
                <a:latin typeface="Lucida Sans Unicode"/>
                <a:cs typeface="Lucida Sans Unicode"/>
              </a:rPr>
              <a:t>m</a:t>
            </a:r>
            <a:r>
              <a:rPr sz="3000" spc="370" dirty="0">
                <a:solidFill>
                  <a:srgbClr val="376080"/>
                </a:solidFill>
                <a:latin typeface="Lucida Sans Unicode"/>
                <a:cs typeface="Lucida Sans Unicode"/>
              </a:rPr>
              <a:t>a</a:t>
            </a:r>
            <a:r>
              <a:rPr sz="3000" spc="-405" dirty="0">
                <a:solidFill>
                  <a:srgbClr val="376080"/>
                </a:solidFill>
                <a:latin typeface="Lucida Sans Unicode"/>
                <a:cs typeface="Lucida Sans Unicode"/>
              </a:rPr>
              <a:t>x</a:t>
            </a:r>
            <a:r>
              <a:rPr sz="3000" spc="-150" dirty="0">
                <a:solidFill>
                  <a:srgbClr val="376080"/>
                </a:solidFill>
                <a:latin typeface="Lucida Sans Unicode"/>
                <a:cs typeface="Lucida Sans Unicode"/>
              </a:rPr>
              <a:t> </a:t>
            </a:r>
            <a:r>
              <a:rPr sz="3000" spc="-940" dirty="0">
                <a:solidFill>
                  <a:srgbClr val="376080"/>
                </a:solidFill>
                <a:latin typeface="Lucida Sans Unicode"/>
                <a:cs typeface="Lucida Sans Unicode"/>
              </a:rPr>
              <a:t>1</a:t>
            </a:r>
            <a:r>
              <a:rPr sz="3000" spc="-150" dirty="0">
                <a:solidFill>
                  <a:srgbClr val="376080"/>
                </a:solidFill>
                <a:latin typeface="Lucida Sans Unicode"/>
                <a:cs typeface="Lucida Sans Unicode"/>
              </a:rPr>
              <a:t> </a:t>
            </a:r>
            <a:r>
              <a:rPr sz="3000" spc="280" dirty="0">
                <a:solidFill>
                  <a:srgbClr val="376080"/>
                </a:solidFill>
                <a:latin typeface="Lucida Sans Unicode"/>
                <a:cs typeface="Lucida Sans Unicode"/>
              </a:rPr>
              <a:t>c</a:t>
            </a:r>
            <a:r>
              <a:rPr sz="3000" spc="370" dirty="0">
                <a:solidFill>
                  <a:srgbClr val="376080"/>
                </a:solidFill>
                <a:latin typeface="Lucida Sans Unicode"/>
                <a:cs typeface="Lucida Sans Unicode"/>
              </a:rPr>
              <a:t>a</a:t>
            </a:r>
            <a:r>
              <a:rPr sz="3000" spc="-130" dirty="0">
                <a:solidFill>
                  <a:srgbClr val="376080"/>
                </a:solidFill>
                <a:latin typeface="Lucida Sans Unicode"/>
                <a:cs typeface="Lucida Sans Unicode"/>
              </a:rPr>
              <a:t>l</a:t>
            </a:r>
            <a:r>
              <a:rPr sz="3000" spc="185" dirty="0">
                <a:solidFill>
                  <a:srgbClr val="376080"/>
                </a:solidFill>
                <a:latin typeface="Lucida Sans Unicode"/>
                <a:cs typeface="Lucida Sans Unicode"/>
              </a:rPr>
              <a:t>e</a:t>
            </a:r>
            <a:r>
              <a:rPr sz="3000" spc="55" dirty="0">
                <a:solidFill>
                  <a:srgbClr val="376080"/>
                </a:solidFill>
                <a:latin typeface="Lucida Sans Unicode"/>
                <a:cs typeface="Lucida Sans Unicode"/>
              </a:rPr>
              <a:t>n</a:t>
            </a:r>
            <a:r>
              <a:rPr sz="3000" spc="135" dirty="0">
                <a:solidFill>
                  <a:srgbClr val="376080"/>
                </a:solidFill>
                <a:latin typeface="Lucida Sans Unicode"/>
                <a:cs typeface="Lucida Sans Unicode"/>
              </a:rPr>
              <a:t>d</a:t>
            </a:r>
            <a:r>
              <a:rPr sz="3000" spc="370" dirty="0">
                <a:solidFill>
                  <a:srgbClr val="376080"/>
                </a:solidFill>
                <a:latin typeface="Lucida Sans Unicode"/>
                <a:cs typeface="Lucida Sans Unicode"/>
              </a:rPr>
              <a:t>a</a:t>
            </a:r>
            <a:r>
              <a:rPr sz="3000" spc="-110" dirty="0">
                <a:solidFill>
                  <a:srgbClr val="376080"/>
                </a:solidFill>
                <a:latin typeface="Lucida Sans Unicode"/>
                <a:cs typeface="Lucida Sans Unicode"/>
              </a:rPr>
              <a:t>r</a:t>
            </a:r>
            <a:r>
              <a:rPr sz="3000" spc="-150" dirty="0">
                <a:solidFill>
                  <a:srgbClr val="376080"/>
                </a:solidFill>
                <a:latin typeface="Lucida Sans Unicode"/>
                <a:cs typeface="Lucida Sans Unicode"/>
              </a:rPr>
              <a:t> </a:t>
            </a:r>
            <a:r>
              <a:rPr sz="3000" spc="285" dirty="0">
                <a:solidFill>
                  <a:srgbClr val="376080"/>
                </a:solidFill>
                <a:latin typeface="Lucida Sans Unicode"/>
                <a:cs typeface="Lucida Sans Unicode"/>
              </a:rPr>
              <a:t>m</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n</a:t>
            </a:r>
            <a:r>
              <a:rPr sz="3000" spc="-35" dirty="0">
                <a:solidFill>
                  <a:srgbClr val="376080"/>
                </a:solidFill>
                <a:latin typeface="Lucida Sans Unicode"/>
                <a:cs typeface="Lucida Sans Unicode"/>
              </a:rPr>
              <a:t>t</a:t>
            </a:r>
            <a:r>
              <a:rPr sz="3000" spc="55" dirty="0">
                <a:solidFill>
                  <a:srgbClr val="376080"/>
                </a:solidFill>
                <a:latin typeface="Lucida Sans Unicode"/>
                <a:cs typeface="Lucida Sans Unicode"/>
              </a:rPr>
              <a:t>h</a:t>
            </a:r>
            <a:r>
              <a:rPr sz="3000" spc="-320" dirty="0">
                <a:solidFill>
                  <a:srgbClr val="376080"/>
                </a:solidFill>
                <a:latin typeface="Lucida Sans Unicode"/>
                <a:cs typeface="Lucida Sans Unicode"/>
              </a:rPr>
              <a:t>.  </a:t>
            </a:r>
            <a:r>
              <a:rPr sz="3000" spc="120" dirty="0">
                <a:solidFill>
                  <a:srgbClr val="376080"/>
                </a:solidFill>
                <a:latin typeface="Lucida Sans Unicode"/>
                <a:cs typeface="Lucida Sans Unicode"/>
              </a:rPr>
              <a:t>Goal </a:t>
            </a:r>
            <a:r>
              <a:rPr sz="3000" spc="-50" dirty="0">
                <a:solidFill>
                  <a:srgbClr val="376080"/>
                </a:solidFill>
                <a:latin typeface="Lucida Sans Unicode"/>
                <a:cs typeface="Lucida Sans Unicode"/>
              </a:rPr>
              <a:t>is </a:t>
            </a:r>
            <a:r>
              <a:rPr sz="3000" spc="20" dirty="0">
                <a:solidFill>
                  <a:srgbClr val="376080"/>
                </a:solidFill>
                <a:latin typeface="Lucida Sans Unicode"/>
                <a:cs typeface="Lucida Sans Unicode"/>
              </a:rPr>
              <a:t>to </a:t>
            </a:r>
            <a:r>
              <a:rPr sz="3000" spc="110" dirty="0">
                <a:solidFill>
                  <a:srgbClr val="376080"/>
                </a:solidFill>
                <a:latin typeface="Lucida Sans Unicode"/>
                <a:cs typeface="Lucida Sans Unicode"/>
              </a:rPr>
              <a:t>produce usable </a:t>
            </a:r>
            <a:r>
              <a:rPr sz="3000" spc="114" dirty="0">
                <a:solidFill>
                  <a:srgbClr val="376080"/>
                </a:solidFill>
                <a:latin typeface="Lucida Sans Unicode"/>
                <a:cs typeface="Lucida Sans Unicode"/>
              </a:rPr>
              <a:t> </a:t>
            </a:r>
            <a:r>
              <a:rPr sz="3000" spc="80" dirty="0">
                <a:solidFill>
                  <a:srgbClr val="376080"/>
                </a:solidFill>
                <a:latin typeface="Lucida Sans Unicode"/>
                <a:cs typeface="Lucida Sans Unicode"/>
              </a:rPr>
              <a:t>Increments</a:t>
            </a:r>
            <a:r>
              <a:rPr sz="3000" spc="-155" dirty="0">
                <a:solidFill>
                  <a:srgbClr val="376080"/>
                </a:solidFill>
                <a:latin typeface="Lucida Sans Unicode"/>
                <a:cs typeface="Lucida Sans Unicode"/>
              </a:rPr>
              <a:t> </a:t>
            </a:r>
            <a:r>
              <a:rPr sz="3000" spc="170" dirty="0">
                <a:solidFill>
                  <a:srgbClr val="376080"/>
                </a:solidFill>
                <a:latin typeface="Lucida Sans Unicode"/>
                <a:cs typeface="Lucida Sans Unicode"/>
              </a:rPr>
              <a:t>at</a:t>
            </a:r>
            <a:r>
              <a:rPr sz="3000" spc="-15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125" dirty="0">
                <a:solidFill>
                  <a:srgbClr val="376080"/>
                </a:solidFill>
                <a:latin typeface="Lucida Sans Unicode"/>
                <a:cs typeface="Lucida Sans Unicode"/>
              </a:rPr>
              <a:t>end</a:t>
            </a:r>
            <a:r>
              <a:rPr sz="3000" spc="-155"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5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endParaRPr sz="3000" dirty="0">
              <a:latin typeface="Lucida Sans Unicode"/>
              <a:cs typeface="Lucida Sans Unicode"/>
            </a:endParaRPr>
          </a:p>
        </p:txBody>
      </p:sp>
      <p:sp>
        <p:nvSpPr>
          <p:cNvPr id="4" name="object 4"/>
          <p:cNvSpPr txBox="1"/>
          <p:nvPr/>
        </p:nvSpPr>
        <p:spPr>
          <a:xfrm>
            <a:off x="3216992" y="3341168"/>
            <a:ext cx="1205230" cy="482600"/>
          </a:xfrm>
          <a:prstGeom prst="rect">
            <a:avLst/>
          </a:prstGeom>
        </p:spPr>
        <p:txBody>
          <a:bodyPr vert="horz" wrap="square" lIns="0" tIns="12700" rIns="0" bIns="0" rtlCol="0">
            <a:spAutoFit/>
          </a:bodyPr>
          <a:lstStyle/>
          <a:p>
            <a:pPr marL="12700">
              <a:lnSpc>
                <a:spcPct val="100000"/>
              </a:lnSpc>
              <a:spcBef>
                <a:spcPts val="100"/>
              </a:spcBef>
            </a:pPr>
            <a:r>
              <a:rPr sz="3000" spc="145" dirty="0">
                <a:solidFill>
                  <a:srgbClr val="376080"/>
                </a:solidFill>
                <a:latin typeface="Lucida Sans Unicode"/>
                <a:cs typeface="Lucida Sans Unicode"/>
              </a:rPr>
              <a:t>S</a:t>
            </a:r>
            <a:r>
              <a:rPr sz="3000" spc="135" dirty="0">
                <a:solidFill>
                  <a:srgbClr val="376080"/>
                </a:solidFill>
                <a:latin typeface="Lucida Sans Unicode"/>
                <a:cs typeface="Lucida Sans Unicode"/>
              </a:rPr>
              <a:t>p</a:t>
            </a:r>
            <a:r>
              <a:rPr sz="3000" spc="-110" dirty="0">
                <a:solidFill>
                  <a:srgbClr val="376080"/>
                </a:solidFill>
                <a:latin typeface="Lucida Sans Unicode"/>
                <a:cs typeface="Lucida Sans Unicode"/>
              </a:rPr>
              <a:t>r</a:t>
            </a:r>
            <a:r>
              <a:rPr sz="3000" spc="-130" dirty="0">
                <a:solidFill>
                  <a:srgbClr val="376080"/>
                </a:solidFill>
                <a:latin typeface="Lucida Sans Unicode"/>
                <a:cs typeface="Lucida Sans Unicode"/>
              </a:rPr>
              <a:t>i</a:t>
            </a:r>
            <a:r>
              <a:rPr sz="3000" spc="55" dirty="0">
                <a:solidFill>
                  <a:srgbClr val="376080"/>
                </a:solidFill>
                <a:latin typeface="Lucida Sans Unicode"/>
                <a:cs typeface="Lucida Sans Unicode"/>
              </a:rPr>
              <a:t>n</a:t>
            </a:r>
            <a:r>
              <a:rPr sz="3000" spc="-35" dirty="0">
                <a:solidFill>
                  <a:srgbClr val="376080"/>
                </a:solidFill>
                <a:latin typeface="Lucida Sans Unicode"/>
                <a:cs typeface="Lucida Sans Unicode"/>
              </a:rPr>
              <a:t>t</a:t>
            </a:r>
            <a:r>
              <a:rPr sz="3000" spc="-320" dirty="0">
                <a:solidFill>
                  <a:srgbClr val="376080"/>
                </a:solidFill>
                <a:latin typeface="Lucida Sans Unicode"/>
                <a:cs typeface="Lucida Sans Unicode"/>
              </a:rPr>
              <a:t>.</a:t>
            </a:r>
            <a:endParaRPr sz="3000">
              <a:latin typeface="Lucida Sans Unicode"/>
              <a:cs typeface="Lucida Sans Unicode"/>
            </a:endParaRPr>
          </a:p>
        </p:txBody>
      </p:sp>
      <p:grpSp>
        <p:nvGrpSpPr>
          <p:cNvPr id="5" name="object 5"/>
          <p:cNvGrpSpPr/>
          <p:nvPr/>
        </p:nvGrpSpPr>
        <p:grpSpPr>
          <a:xfrm>
            <a:off x="676696" y="4368273"/>
            <a:ext cx="2041525" cy="2512695"/>
            <a:chOff x="676696" y="4368273"/>
            <a:chExt cx="2041525" cy="2512695"/>
          </a:xfrm>
        </p:grpSpPr>
        <p:sp>
          <p:nvSpPr>
            <p:cNvPr id="6" name="object 6"/>
            <p:cNvSpPr/>
            <p:nvPr/>
          </p:nvSpPr>
          <p:spPr>
            <a:xfrm>
              <a:off x="676696" y="4368273"/>
              <a:ext cx="2041525" cy="2512695"/>
            </a:xfrm>
            <a:custGeom>
              <a:avLst/>
              <a:gdLst/>
              <a:ahLst/>
              <a:cxnLst/>
              <a:rect l="l" t="t" r="r" b="b"/>
              <a:pathLst>
                <a:path w="2041525" h="2512695">
                  <a:moveTo>
                    <a:pt x="2041302" y="2512371"/>
                  </a:moveTo>
                  <a:lnTo>
                    <a:pt x="0" y="2512371"/>
                  </a:lnTo>
                  <a:lnTo>
                    <a:pt x="40" y="1015402"/>
                  </a:lnTo>
                  <a:lnTo>
                    <a:pt x="1853" y="965745"/>
                  </a:lnTo>
                  <a:lnTo>
                    <a:pt x="6104" y="915628"/>
                  </a:lnTo>
                  <a:lnTo>
                    <a:pt x="12713" y="866129"/>
                  </a:lnTo>
                  <a:lnTo>
                    <a:pt x="21583" y="817577"/>
                  </a:lnTo>
                  <a:lnTo>
                    <a:pt x="32680" y="769759"/>
                  </a:lnTo>
                  <a:lnTo>
                    <a:pt x="45958" y="722824"/>
                  </a:lnTo>
                  <a:lnTo>
                    <a:pt x="61352" y="676829"/>
                  </a:lnTo>
                  <a:lnTo>
                    <a:pt x="78805" y="631834"/>
                  </a:lnTo>
                  <a:lnTo>
                    <a:pt x="98261" y="587895"/>
                  </a:lnTo>
                  <a:lnTo>
                    <a:pt x="119663" y="545072"/>
                  </a:lnTo>
                  <a:lnTo>
                    <a:pt x="142956" y="503421"/>
                  </a:lnTo>
                  <a:lnTo>
                    <a:pt x="168083" y="463002"/>
                  </a:lnTo>
                  <a:lnTo>
                    <a:pt x="194986" y="423872"/>
                  </a:lnTo>
                  <a:lnTo>
                    <a:pt x="223611" y="386090"/>
                  </a:lnTo>
                  <a:lnTo>
                    <a:pt x="253900" y="349713"/>
                  </a:lnTo>
                  <a:lnTo>
                    <a:pt x="285797" y="314800"/>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3"/>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2"/>
                  </a:lnTo>
                  <a:lnTo>
                    <a:pt x="1404905" y="75284"/>
                  </a:lnTo>
                  <a:lnTo>
                    <a:pt x="1448340" y="94752"/>
                  </a:lnTo>
                  <a:lnTo>
                    <a:pt x="1490743" y="116176"/>
                  </a:lnTo>
                  <a:lnTo>
                    <a:pt x="1532055" y="139499"/>
                  </a:lnTo>
                  <a:lnTo>
                    <a:pt x="1572214" y="164662"/>
                  </a:lnTo>
                  <a:lnTo>
                    <a:pt x="1611158" y="191608"/>
                  </a:lnTo>
                  <a:lnTo>
                    <a:pt x="1648828" y="220279"/>
                  </a:lnTo>
                  <a:lnTo>
                    <a:pt x="1685162" y="250616"/>
                  </a:lnTo>
                  <a:lnTo>
                    <a:pt x="1720099" y="282561"/>
                  </a:lnTo>
                  <a:lnTo>
                    <a:pt x="1753579" y="316056"/>
                  </a:lnTo>
                  <a:lnTo>
                    <a:pt x="1785540" y="351043"/>
                  </a:lnTo>
                  <a:lnTo>
                    <a:pt x="1815921" y="387465"/>
                  </a:lnTo>
                  <a:lnTo>
                    <a:pt x="1844663" y="425262"/>
                  </a:lnTo>
                  <a:lnTo>
                    <a:pt x="1871702" y="464377"/>
                  </a:lnTo>
                  <a:lnTo>
                    <a:pt x="1896980" y="504752"/>
                  </a:lnTo>
                  <a:lnTo>
                    <a:pt x="1920435" y="546328"/>
                  </a:lnTo>
                  <a:lnTo>
                    <a:pt x="1942005" y="589048"/>
                  </a:lnTo>
                  <a:lnTo>
                    <a:pt x="1961630" y="632853"/>
                  </a:lnTo>
                  <a:lnTo>
                    <a:pt x="1979250" y="677686"/>
                  </a:lnTo>
                  <a:lnTo>
                    <a:pt x="1994802" y="723488"/>
                  </a:lnTo>
                  <a:lnTo>
                    <a:pt x="2008227" y="770201"/>
                  </a:lnTo>
                  <a:lnTo>
                    <a:pt x="2019454" y="817768"/>
                  </a:lnTo>
                  <a:lnTo>
                    <a:pt x="2028462" y="866219"/>
                  </a:lnTo>
                  <a:lnTo>
                    <a:pt x="2035125" y="915227"/>
                  </a:lnTo>
                  <a:lnTo>
                    <a:pt x="2039430" y="965004"/>
                  </a:lnTo>
                  <a:lnTo>
                    <a:pt x="2041302" y="1015402"/>
                  </a:lnTo>
                  <a:lnTo>
                    <a:pt x="2041302" y="2512371"/>
                  </a:lnTo>
                  <a:close/>
                </a:path>
              </a:pathLst>
            </a:custGeom>
            <a:solidFill>
              <a:srgbClr val="266A9A"/>
            </a:solidFill>
          </p:spPr>
          <p:txBody>
            <a:bodyPr wrap="square" lIns="0" tIns="0" rIns="0" bIns="0" rtlCol="0"/>
            <a:lstStyle/>
            <a:p>
              <a:endParaRPr/>
            </a:p>
          </p:txBody>
        </p:sp>
        <p:sp>
          <p:nvSpPr>
            <p:cNvPr id="7" name="object 7"/>
            <p:cNvSpPr/>
            <p:nvPr/>
          </p:nvSpPr>
          <p:spPr>
            <a:xfrm>
              <a:off x="1389932" y="4785720"/>
              <a:ext cx="615315" cy="838835"/>
            </a:xfrm>
            <a:custGeom>
              <a:avLst/>
              <a:gdLst/>
              <a:ahLst/>
              <a:cxnLst/>
              <a:rect l="l" t="t" r="r" b="b"/>
              <a:pathLst>
                <a:path w="615314" h="838835">
                  <a:moveTo>
                    <a:pt x="259337" y="83837"/>
                  </a:moveTo>
                  <a:lnTo>
                    <a:pt x="199533" y="83837"/>
                  </a:lnTo>
                  <a:lnTo>
                    <a:pt x="214384" y="50459"/>
                  </a:lnTo>
                  <a:lnTo>
                    <a:pt x="238692" y="23893"/>
                  </a:lnTo>
                  <a:lnTo>
                    <a:pt x="270389" y="6340"/>
                  </a:lnTo>
                  <a:lnTo>
                    <a:pt x="307404" y="0"/>
                  </a:lnTo>
                  <a:lnTo>
                    <a:pt x="344419" y="6340"/>
                  </a:lnTo>
                  <a:lnTo>
                    <a:pt x="376116" y="23893"/>
                  </a:lnTo>
                  <a:lnTo>
                    <a:pt x="400424" y="50459"/>
                  </a:lnTo>
                  <a:lnTo>
                    <a:pt x="402841" y="55891"/>
                  </a:lnTo>
                  <a:lnTo>
                    <a:pt x="307404" y="55891"/>
                  </a:lnTo>
                  <a:lnTo>
                    <a:pt x="292663" y="57939"/>
                  </a:lnTo>
                  <a:lnTo>
                    <a:pt x="279388" y="63681"/>
                  </a:lnTo>
                  <a:lnTo>
                    <a:pt x="268105" y="72515"/>
                  </a:lnTo>
                  <a:lnTo>
                    <a:pt x="259337" y="83837"/>
                  </a:lnTo>
                  <a:close/>
                </a:path>
                <a:path w="615314" h="838835">
                  <a:moveTo>
                    <a:pt x="307404" y="55891"/>
                  </a:moveTo>
                  <a:close/>
                </a:path>
                <a:path w="615314" h="838835">
                  <a:moveTo>
                    <a:pt x="415275" y="83837"/>
                  </a:moveTo>
                  <a:lnTo>
                    <a:pt x="355471" y="83837"/>
                  </a:lnTo>
                  <a:lnTo>
                    <a:pt x="346742" y="72515"/>
                  </a:lnTo>
                  <a:lnTo>
                    <a:pt x="335524" y="63681"/>
                  </a:lnTo>
                  <a:lnTo>
                    <a:pt x="322263" y="57939"/>
                  </a:lnTo>
                  <a:lnTo>
                    <a:pt x="307404" y="55891"/>
                  </a:lnTo>
                  <a:lnTo>
                    <a:pt x="402841" y="55891"/>
                  </a:lnTo>
                  <a:lnTo>
                    <a:pt x="415275" y="83837"/>
                  </a:lnTo>
                  <a:close/>
                </a:path>
                <a:path w="615314" h="838835">
                  <a:moveTo>
                    <a:pt x="503025" y="111783"/>
                  </a:moveTo>
                  <a:lnTo>
                    <a:pt x="111783" y="111783"/>
                  </a:lnTo>
                  <a:lnTo>
                    <a:pt x="113988" y="100932"/>
                  </a:lnTo>
                  <a:lnTo>
                    <a:pt x="119992" y="92046"/>
                  </a:lnTo>
                  <a:lnTo>
                    <a:pt x="128878" y="86042"/>
                  </a:lnTo>
                  <a:lnTo>
                    <a:pt x="139729" y="83837"/>
                  </a:lnTo>
                  <a:lnTo>
                    <a:pt x="475079" y="83837"/>
                  </a:lnTo>
                  <a:lnTo>
                    <a:pt x="485930" y="86042"/>
                  </a:lnTo>
                  <a:lnTo>
                    <a:pt x="494816" y="92046"/>
                  </a:lnTo>
                  <a:lnTo>
                    <a:pt x="500820" y="100932"/>
                  </a:lnTo>
                  <a:lnTo>
                    <a:pt x="503025" y="111783"/>
                  </a:lnTo>
                  <a:close/>
                </a:path>
                <a:path w="615314" h="838835">
                  <a:moveTo>
                    <a:pt x="586863" y="838375"/>
                  </a:moveTo>
                  <a:lnTo>
                    <a:pt x="27945" y="838375"/>
                  </a:lnTo>
                  <a:lnTo>
                    <a:pt x="17095" y="836170"/>
                  </a:lnTo>
                  <a:lnTo>
                    <a:pt x="8209" y="830166"/>
                  </a:lnTo>
                  <a:lnTo>
                    <a:pt x="2205" y="821280"/>
                  </a:lnTo>
                  <a:lnTo>
                    <a:pt x="0" y="810429"/>
                  </a:lnTo>
                  <a:lnTo>
                    <a:pt x="0" y="139729"/>
                  </a:lnTo>
                  <a:lnTo>
                    <a:pt x="2205" y="128878"/>
                  </a:lnTo>
                  <a:lnTo>
                    <a:pt x="8209" y="119992"/>
                  </a:lnTo>
                  <a:lnTo>
                    <a:pt x="17095" y="113988"/>
                  </a:lnTo>
                  <a:lnTo>
                    <a:pt x="27945" y="111783"/>
                  </a:lnTo>
                  <a:lnTo>
                    <a:pt x="586863" y="111783"/>
                  </a:lnTo>
                  <a:lnTo>
                    <a:pt x="597713" y="113988"/>
                  </a:lnTo>
                  <a:lnTo>
                    <a:pt x="606599" y="119992"/>
                  </a:lnTo>
                  <a:lnTo>
                    <a:pt x="612603" y="128878"/>
                  </a:lnTo>
                  <a:lnTo>
                    <a:pt x="614808" y="139729"/>
                  </a:lnTo>
                  <a:lnTo>
                    <a:pt x="167675" y="139729"/>
                  </a:lnTo>
                  <a:lnTo>
                    <a:pt x="167675" y="167675"/>
                  </a:lnTo>
                  <a:lnTo>
                    <a:pt x="83837" y="167675"/>
                  </a:lnTo>
                  <a:lnTo>
                    <a:pt x="72986" y="169880"/>
                  </a:lnTo>
                  <a:lnTo>
                    <a:pt x="64100" y="175884"/>
                  </a:lnTo>
                  <a:lnTo>
                    <a:pt x="58096" y="184770"/>
                  </a:lnTo>
                  <a:lnTo>
                    <a:pt x="55891" y="195621"/>
                  </a:lnTo>
                  <a:lnTo>
                    <a:pt x="55891" y="754538"/>
                  </a:lnTo>
                  <a:lnTo>
                    <a:pt x="58096" y="765389"/>
                  </a:lnTo>
                  <a:lnTo>
                    <a:pt x="64100" y="774274"/>
                  </a:lnTo>
                  <a:lnTo>
                    <a:pt x="72986" y="780278"/>
                  </a:lnTo>
                  <a:lnTo>
                    <a:pt x="83837" y="782484"/>
                  </a:lnTo>
                  <a:lnTo>
                    <a:pt x="614808" y="782484"/>
                  </a:lnTo>
                  <a:lnTo>
                    <a:pt x="614808" y="810429"/>
                  </a:lnTo>
                  <a:lnTo>
                    <a:pt x="612603" y="821280"/>
                  </a:lnTo>
                  <a:lnTo>
                    <a:pt x="606599" y="830166"/>
                  </a:lnTo>
                  <a:lnTo>
                    <a:pt x="597713" y="836170"/>
                  </a:lnTo>
                  <a:lnTo>
                    <a:pt x="586863" y="838375"/>
                  </a:lnTo>
                  <a:close/>
                </a:path>
                <a:path w="615314" h="838835">
                  <a:moveTo>
                    <a:pt x="614808" y="782484"/>
                  </a:moveTo>
                  <a:lnTo>
                    <a:pt x="530971" y="782484"/>
                  </a:lnTo>
                  <a:lnTo>
                    <a:pt x="541822" y="780278"/>
                  </a:lnTo>
                  <a:lnTo>
                    <a:pt x="550708" y="774274"/>
                  </a:lnTo>
                  <a:lnTo>
                    <a:pt x="556712" y="765389"/>
                  </a:lnTo>
                  <a:lnTo>
                    <a:pt x="558917" y="754538"/>
                  </a:lnTo>
                  <a:lnTo>
                    <a:pt x="558917" y="195621"/>
                  </a:lnTo>
                  <a:lnTo>
                    <a:pt x="556712" y="184770"/>
                  </a:lnTo>
                  <a:lnTo>
                    <a:pt x="550708" y="175884"/>
                  </a:lnTo>
                  <a:lnTo>
                    <a:pt x="541822" y="169880"/>
                  </a:lnTo>
                  <a:lnTo>
                    <a:pt x="530971" y="167675"/>
                  </a:lnTo>
                  <a:lnTo>
                    <a:pt x="447133" y="167675"/>
                  </a:lnTo>
                  <a:lnTo>
                    <a:pt x="447133" y="139729"/>
                  </a:lnTo>
                  <a:lnTo>
                    <a:pt x="614808" y="139729"/>
                  </a:lnTo>
                  <a:lnTo>
                    <a:pt x="614808" y="782484"/>
                  </a:lnTo>
                  <a:close/>
                </a:path>
                <a:path w="615314" h="838835">
                  <a:moveTo>
                    <a:pt x="475079" y="223566"/>
                  </a:moveTo>
                  <a:lnTo>
                    <a:pt x="139729" y="223566"/>
                  </a:lnTo>
                  <a:lnTo>
                    <a:pt x="128878" y="221361"/>
                  </a:lnTo>
                  <a:lnTo>
                    <a:pt x="119992" y="215357"/>
                  </a:lnTo>
                  <a:lnTo>
                    <a:pt x="113988" y="206471"/>
                  </a:lnTo>
                  <a:lnTo>
                    <a:pt x="111783" y="195621"/>
                  </a:lnTo>
                  <a:lnTo>
                    <a:pt x="111783" y="167675"/>
                  </a:lnTo>
                  <a:lnTo>
                    <a:pt x="503025" y="167675"/>
                  </a:lnTo>
                  <a:lnTo>
                    <a:pt x="503025" y="195621"/>
                  </a:lnTo>
                  <a:lnTo>
                    <a:pt x="500820" y="206471"/>
                  </a:lnTo>
                  <a:lnTo>
                    <a:pt x="494816" y="215357"/>
                  </a:lnTo>
                  <a:lnTo>
                    <a:pt x="485930" y="221361"/>
                  </a:lnTo>
                  <a:lnTo>
                    <a:pt x="475079" y="223566"/>
                  </a:lnTo>
                  <a:close/>
                </a:path>
                <a:path w="615314" h="838835">
                  <a:moveTo>
                    <a:pt x="245170" y="351838"/>
                  </a:moveTo>
                  <a:lnTo>
                    <a:pt x="167116" y="351838"/>
                  </a:lnTo>
                  <a:lnTo>
                    <a:pt x="202607" y="316347"/>
                  </a:lnTo>
                  <a:lnTo>
                    <a:pt x="211829" y="310216"/>
                  </a:lnTo>
                  <a:lnTo>
                    <a:pt x="222309" y="308172"/>
                  </a:lnTo>
                  <a:lnTo>
                    <a:pt x="232789" y="310216"/>
                  </a:lnTo>
                  <a:lnTo>
                    <a:pt x="242011" y="316347"/>
                  </a:lnTo>
                  <a:lnTo>
                    <a:pt x="242570" y="316347"/>
                  </a:lnTo>
                  <a:lnTo>
                    <a:pt x="248700" y="325569"/>
                  </a:lnTo>
                  <a:lnTo>
                    <a:pt x="250744" y="336048"/>
                  </a:lnTo>
                  <a:lnTo>
                    <a:pt x="248700" y="346528"/>
                  </a:lnTo>
                  <a:lnTo>
                    <a:pt x="245170" y="351838"/>
                  </a:lnTo>
                  <a:close/>
                </a:path>
                <a:path w="615314" h="838835">
                  <a:moveTo>
                    <a:pt x="475079" y="391242"/>
                  </a:moveTo>
                  <a:lnTo>
                    <a:pt x="335350" y="391242"/>
                  </a:lnTo>
                  <a:lnTo>
                    <a:pt x="324499" y="389036"/>
                  </a:lnTo>
                  <a:lnTo>
                    <a:pt x="315613" y="383032"/>
                  </a:lnTo>
                  <a:lnTo>
                    <a:pt x="309609" y="374147"/>
                  </a:lnTo>
                  <a:lnTo>
                    <a:pt x="307404" y="363296"/>
                  </a:lnTo>
                  <a:lnTo>
                    <a:pt x="309609" y="352445"/>
                  </a:lnTo>
                  <a:lnTo>
                    <a:pt x="315613" y="343559"/>
                  </a:lnTo>
                  <a:lnTo>
                    <a:pt x="324499" y="337555"/>
                  </a:lnTo>
                  <a:lnTo>
                    <a:pt x="335350" y="335350"/>
                  </a:lnTo>
                  <a:lnTo>
                    <a:pt x="475079" y="335350"/>
                  </a:lnTo>
                  <a:lnTo>
                    <a:pt x="485930" y="337555"/>
                  </a:lnTo>
                  <a:lnTo>
                    <a:pt x="494816" y="343559"/>
                  </a:lnTo>
                  <a:lnTo>
                    <a:pt x="500820" y="352445"/>
                  </a:lnTo>
                  <a:lnTo>
                    <a:pt x="503025" y="363296"/>
                  </a:lnTo>
                  <a:lnTo>
                    <a:pt x="500820" y="374147"/>
                  </a:lnTo>
                  <a:lnTo>
                    <a:pt x="494816" y="383032"/>
                  </a:lnTo>
                  <a:lnTo>
                    <a:pt x="485930" y="389036"/>
                  </a:lnTo>
                  <a:lnTo>
                    <a:pt x="475079" y="391242"/>
                  </a:lnTo>
                  <a:close/>
                </a:path>
                <a:path w="615314" h="838835">
                  <a:moveTo>
                    <a:pt x="174661" y="419187"/>
                  </a:moveTo>
                  <a:lnTo>
                    <a:pt x="160129" y="419187"/>
                  </a:lnTo>
                  <a:lnTo>
                    <a:pt x="153143" y="416393"/>
                  </a:lnTo>
                  <a:lnTo>
                    <a:pt x="147554" y="411083"/>
                  </a:lnTo>
                  <a:lnTo>
                    <a:pt x="119608" y="383137"/>
                  </a:lnTo>
                  <a:lnTo>
                    <a:pt x="113477" y="373915"/>
                  </a:lnTo>
                  <a:lnTo>
                    <a:pt x="111434" y="363435"/>
                  </a:lnTo>
                  <a:lnTo>
                    <a:pt x="113477" y="352956"/>
                  </a:lnTo>
                  <a:lnTo>
                    <a:pt x="119608" y="343734"/>
                  </a:lnTo>
                  <a:lnTo>
                    <a:pt x="128830" y="337603"/>
                  </a:lnTo>
                  <a:lnTo>
                    <a:pt x="139310" y="335559"/>
                  </a:lnTo>
                  <a:lnTo>
                    <a:pt x="149789" y="337603"/>
                  </a:lnTo>
                  <a:lnTo>
                    <a:pt x="159011" y="343734"/>
                  </a:lnTo>
                  <a:lnTo>
                    <a:pt x="167116" y="351838"/>
                  </a:lnTo>
                  <a:lnTo>
                    <a:pt x="245170" y="351838"/>
                  </a:lnTo>
                  <a:lnTo>
                    <a:pt x="242570" y="355750"/>
                  </a:lnTo>
                  <a:lnTo>
                    <a:pt x="181648" y="416672"/>
                  </a:lnTo>
                  <a:lnTo>
                    <a:pt x="174661" y="419187"/>
                  </a:lnTo>
                  <a:close/>
                </a:path>
                <a:path w="615314" h="838835">
                  <a:moveTo>
                    <a:pt x="245170" y="491567"/>
                  </a:moveTo>
                  <a:lnTo>
                    <a:pt x="167116" y="491567"/>
                  </a:lnTo>
                  <a:lnTo>
                    <a:pt x="202607" y="456076"/>
                  </a:lnTo>
                  <a:lnTo>
                    <a:pt x="211829" y="449945"/>
                  </a:lnTo>
                  <a:lnTo>
                    <a:pt x="222309" y="447902"/>
                  </a:lnTo>
                  <a:lnTo>
                    <a:pt x="232789" y="449945"/>
                  </a:lnTo>
                  <a:lnTo>
                    <a:pt x="242011" y="456076"/>
                  </a:lnTo>
                  <a:lnTo>
                    <a:pt x="242570" y="456076"/>
                  </a:lnTo>
                  <a:lnTo>
                    <a:pt x="248700" y="465298"/>
                  </a:lnTo>
                  <a:lnTo>
                    <a:pt x="250744" y="475778"/>
                  </a:lnTo>
                  <a:lnTo>
                    <a:pt x="248700" y="486257"/>
                  </a:lnTo>
                  <a:lnTo>
                    <a:pt x="245170" y="491567"/>
                  </a:lnTo>
                  <a:close/>
                </a:path>
                <a:path w="615314" h="838835">
                  <a:moveTo>
                    <a:pt x="475079" y="530971"/>
                  </a:moveTo>
                  <a:lnTo>
                    <a:pt x="335350" y="530971"/>
                  </a:lnTo>
                  <a:lnTo>
                    <a:pt x="324499" y="528766"/>
                  </a:lnTo>
                  <a:lnTo>
                    <a:pt x="315613" y="522762"/>
                  </a:lnTo>
                  <a:lnTo>
                    <a:pt x="309609" y="513876"/>
                  </a:lnTo>
                  <a:lnTo>
                    <a:pt x="307404" y="503025"/>
                  </a:lnTo>
                  <a:lnTo>
                    <a:pt x="309609" y="492174"/>
                  </a:lnTo>
                  <a:lnTo>
                    <a:pt x="315613" y="483288"/>
                  </a:lnTo>
                  <a:lnTo>
                    <a:pt x="324499" y="477284"/>
                  </a:lnTo>
                  <a:lnTo>
                    <a:pt x="335350" y="475079"/>
                  </a:lnTo>
                  <a:lnTo>
                    <a:pt x="475079" y="475079"/>
                  </a:lnTo>
                  <a:lnTo>
                    <a:pt x="485930" y="477284"/>
                  </a:lnTo>
                  <a:lnTo>
                    <a:pt x="494816" y="483288"/>
                  </a:lnTo>
                  <a:lnTo>
                    <a:pt x="500820" y="492174"/>
                  </a:lnTo>
                  <a:lnTo>
                    <a:pt x="503025" y="503025"/>
                  </a:lnTo>
                  <a:lnTo>
                    <a:pt x="500820" y="513876"/>
                  </a:lnTo>
                  <a:lnTo>
                    <a:pt x="494816" y="522762"/>
                  </a:lnTo>
                  <a:lnTo>
                    <a:pt x="485930" y="528766"/>
                  </a:lnTo>
                  <a:lnTo>
                    <a:pt x="475079" y="530971"/>
                  </a:lnTo>
                  <a:close/>
                </a:path>
                <a:path w="615314" h="838835">
                  <a:moveTo>
                    <a:pt x="174661" y="558917"/>
                  </a:moveTo>
                  <a:lnTo>
                    <a:pt x="160129" y="558917"/>
                  </a:lnTo>
                  <a:lnTo>
                    <a:pt x="153143" y="556122"/>
                  </a:lnTo>
                  <a:lnTo>
                    <a:pt x="147554" y="550812"/>
                  </a:lnTo>
                  <a:lnTo>
                    <a:pt x="119608" y="522867"/>
                  </a:lnTo>
                  <a:lnTo>
                    <a:pt x="113477" y="513644"/>
                  </a:lnTo>
                  <a:lnTo>
                    <a:pt x="111434" y="503165"/>
                  </a:lnTo>
                  <a:lnTo>
                    <a:pt x="113477" y="492685"/>
                  </a:lnTo>
                  <a:lnTo>
                    <a:pt x="119608" y="483463"/>
                  </a:lnTo>
                  <a:lnTo>
                    <a:pt x="128830" y="477332"/>
                  </a:lnTo>
                  <a:lnTo>
                    <a:pt x="139310" y="475289"/>
                  </a:lnTo>
                  <a:lnTo>
                    <a:pt x="149789" y="477332"/>
                  </a:lnTo>
                  <a:lnTo>
                    <a:pt x="159011" y="483463"/>
                  </a:lnTo>
                  <a:lnTo>
                    <a:pt x="167116" y="491567"/>
                  </a:lnTo>
                  <a:lnTo>
                    <a:pt x="245170" y="491567"/>
                  </a:lnTo>
                  <a:lnTo>
                    <a:pt x="242570" y="495480"/>
                  </a:lnTo>
                  <a:lnTo>
                    <a:pt x="181648" y="556402"/>
                  </a:lnTo>
                  <a:lnTo>
                    <a:pt x="174661" y="558917"/>
                  </a:lnTo>
                  <a:close/>
                </a:path>
                <a:path w="615314" h="838835">
                  <a:moveTo>
                    <a:pt x="245170" y="631296"/>
                  </a:moveTo>
                  <a:lnTo>
                    <a:pt x="167116" y="631296"/>
                  </a:lnTo>
                  <a:lnTo>
                    <a:pt x="202607" y="595805"/>
                  </a:lnTo>
                  <a:lnTo>
                    <a:pt x="211829" y="589675"/>
                  </a:lnTo>
                  <a:lnTo>
                    <a:pt x="222309" y="587631"/>
                  </a:lnTo>
                  <a:lnTo>
                    <a:pt x="232789" y="589675"/>
                  </a:lnTo>
                  <a:lnTo>
                    <a:pt x="242011" y="595805"/>
                  </a:lnTo>
                  <a:lnTo>
                    <a:pt x="242570" y="595805"/>
                  </a:lnTo>
                  <a:lnTo>
                    <a:pt x="248700" y="605027"/>
                  </a:lnTo>
                  <a:lnTo>
                    <a:pt x="250744" y="615507"/>
                  </a:lnTo>
                  <a:lnTo>
                    <a:pt x="248700" y="625987"/>
                  </a:lnTo>
                  <a:lnTo>
                    <a:pt x="245170" y="631296"/>
                  </a:lnTo>
                  <a:close/>
                </a:path>
                <a:path w="615314" h="838835">
                  <a:moveTo>
                    <a:pt x="475079" y="670700"/>
                  </a:moveTo>
                  <a:lnTo>
                    <a:pt x="335350" y="670700"/>
                  </a:lnTo>
                  <a:lnTo>
                    <a:pt x="324499" y="668495"/>
                  </a:lnTo>
                  <a:lnTo>
                    <a:pt x="315613" y="662491"/>
                  </a:lnTo>
                  <a:lnTo>
                    <a:pt x="309609" y="653605"/>
                  </a:lnTo>
                  <a:lnTo>
                    <a:pt x="307404" y="642754"/>
                  </a:lnTo>
                  <a:lnTo>
                    <a:pt x="309609" y="631903"/>
                  </a:lnTo>
                  <a:lnTo>
                    <a:pt x="315613" y="623018"/>
                  </a:lnTo>
                  <a:lnTo>
                    <a:pt x="324499" y="617014"/>
                  </a:lnTo>
                  <a:lnTo>
                    <a:pt x="335350" y="614808"/>
                  </a:lnTo>
                  <a:lnTo>
                    <a:pt x="475079" y="614808"/>
                  </a:lnTo>
                  <a:lnTo>
                    <a:pt x="485930" y="617014"/>
                  </a:lnTo>
                  <a:lnTo>
                    <a:pt x="494816" y="623018"/>
                  </a:lnTo>
                  <a:lnTo>
                    <a:pt x="500820" y="631903"/>
                  </a:lnTo>
                  <a:lnTo>
                    <a:pt x="503025" y="642754"/>
                  </a:lnTo>
                  <a:lnTo>
                    <a:pt x="500820" y="653605"/>
                  </a:lnTo>
                  <a:lnTo>
                    <a:pt x="494816" y="662491"/>
                  </a:lnTo>
                  <a:lnTo>
                    <a:pt x="485930" y="668495"/>
                  </a:lnTo>
                  <a:lnTo>
                    <a:pt x="475079" y="670700"/>
                  </a:lnTo>
                  <a:close/>
                </a:path>
                <a:path w="615314" h="838835">
                  <a:moveTo>
                    <a:pt x="174661" y="698646"/>
                  </a:moveTo>
                  <a:lnTo>
                    <a:pt x="160129" y="698646"/>
                  </a:lnTo>
                  <a:lnTo>
                    <a:pt x="153143" y="695851"/>
                  </a:lnTo>
                  <a:lnTo>
                    <a:pt x="147554" y="690542"/>
                  </a:lnTo>
                  <a:lnTo>
                    <a:pt x="119608" y="662596"/>
                  </a:lnTo>
                  <a:lnTo>
                    <a:pt x="113477" y="653374"/>
                  </a:lnTo>
                  <a:lnTo>
                    <a:pt x="111434" y="642894"/>
                  </a:lnTo>
                  <a:lnTo>
                    <a:pt x="113477" y="632414"/>
                  </a:lnTo>
                  <a:lnTo>
                    <a:pt x="119608" y="623192"/>
                  </a:lnTo>
                  <a:lnTo>
                    <a:pt x="128830" y="617062"/>
                  </a:lnTo>
                  <a:lnTo>
                    <a:pt x="139310" y="615018"/>
                  </a:lnTo>
                  <a:lnTo>
                    <a:pt x="149789" y="617062"/>
                  </a:lnTo>
                  <a:lnTo>
                    <a:pt x="159011" y="623192"/>
                  </a:lnTo>
                  <a:lnTo>
                    <a:pt x="167116" y="631296"/>
                  </a:lnTo>
                  <a:lnTo>
                    <a:pt x="245170" y="631296"/>
                  </a:lnTo>
                  <a:lnTo>
                    <a:pt x="242570" y="635209"/>
                  </a:lnTo>
                  <a:lnTo>
                    <a:pt x="181648" y="696131"/>
                  </a:lnTo>
                  <a:lnTo>
                    <a:pt x="174661" y="698646"/>
                  </a:lnTo>
                  <a:close/>
                </a:path>
              </a:pathLst>
            </a:custGeom>
            <a:solidFill>
              <a:srgbClr val="E7FAFE"/>
            </a:solidFill>
          </p:spPr>
          <p:txBody>
            <a:bodyPr wrap="square" lIns="0" tIns="0" rIns="0" bIns="0" rtlCol="0"/>
            <a:lstStyle/>
            <a:p>
              <a:endParaRPr/>
            </a:p>
          </p:txBody>
        </p:sp>
      </p:grpSp>
      <p:sp>
        <p:nvSpPr>
          <p:cNvPr id="8" name="object 8"/>
          <p:cNvSpPr txBox="1"/>
          <p:nvPr/>
        </p:nvSpPr>
        <p:spPr>
          <a:xfrm>
            <a:off x="1161218" y="5768718"/>
            <a:ext cx="1072515" cy="459740"/>
          </a:xfrm>
          <a:prstGeom prst="rect">
            <a:avLst/>
          </a:prstGeom>
        </p:spPr>
        <p:txBody>
          <a:bodyPr vert="horz" wrap="square" lIns="0" tIns="12700" rIns="0" bIns="0" rtlCol="0">
            <a:spAutoFit/>
          </a:bodyPr>
          <a:lstStyle/>
          <a:p>
            <a:pPr marL="12700">
              <a:lnSpc>
                <a:spcPct val="100000"/>
              </a:lnSpc>
              <a:spcBef>
                <a:spcPts val="100"/>
              </a:spcBef>
            </a:pPr>
            <a:r>
              <a:rPr sz="2850" spc="32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spc="-70" dirty="0">
                <a:latin typeface="Trebuchet MS"/>
                <a:cs typeface="Trebuchet MS"/>
              </a:rPr>
              <a:t>i</a:t>
            </a:r>
            <a:r>
              <a:rPr sz="2850" spc="100" dirty="0">
                <a:latin typeface="Trebuchet MS"/>
                <a:cs typeface="Trebuchet MS"/>
              </a:rPr>
              <a:t>n</a:t>
            </a:r>
            <a:r>
              <a:rPr sz="2850" cap="small" spc="-25" dirty="0">
                <a:latin typeface="Trebuchet MS"/>
                <a:cs typeface="Trebuchet MS"/>
              </a:rPr>
              <a:t>t</a:t>
            </a:r>
            <a:endParaRPr sz="2850">
              <a:latin typeface="Trebuchet MS"/>
              <a:cs typeface="Trebuchet MS"/>
            </a:endParaRPr>
          </a:p>
        </p:txBody>
      </p:sp>
      <p:sp>
        <p:nvSpPr>
          <p:cNvPr id="9" name="object 9"/>
          <p:cNvSpPr txBox="1"/>
          <p:nvPr/>
        </p:nvSpPr>
        <p:spPr>
          <a:xfrm>
            <a:off x="931576" y="5997318"/>
            <a:ext cx="1531620" cy="459740"/>
          </a:xfrm>
          <a:prstGeom prst="rect">
            <a:avLst/>
          </a:prstGeom>
        </p:spPr>
        <p:txBody>
          <a:bodyPr vert="horz" wrap="square" lIns="0" tIns="12700" rIns="0" bIns="0" rtlCol="0">
            <a:spAutoFit/>
          </a:bodyPr>
          <a:lstStyle/>
          <a:p>
            <a:pPr marL="12700">
              <a:lnSpc>
                <a:spcPct val="100000"/>
              </a:lnSpc>
              <a:spcBef>
                <a:spcPts val="100"/>
              </a:spcBef>
            </a:pPr>
            <a:r>
              <a:rPr sz="2850" cap="small" spc="204" dirty="0">
                <a:latin typeface="Trebuchet MS"/>
                <a:cs typeface="Trebuchet MS"/>
              </a:rPr>
              <a:t>p</a:t>
            </a:r>
            <a:r>
              <a:rPr sz="2850" spc="515" dirty="0">
                <a:latin typeface="Trebuchet MS"/>
                <a:cs typeface="Trebuchet MS"/>
              </a:rPr>
              <a:t>l</a:t>
            </a:r>
            <a:r>
              <a:rPr sz="2850" spc="55" dirty="0">
                <a:latin typeface="Trebuchet MS"/>
                <a:cs typeface="Trebuchet MS"/>
              </a:rPr>
              <a:t>a</a:t>
            </a:r>
            <a:r>
              <a:rPr sz="2850" spc="100" dirty="0">
                <a:latin typeface="Trebuchet MS"/>
                <a:cs typeface="Trebuchet MS"/>
              </a:rPr>
              <a:t>nn</a:t>
            </a:r>
            <a:r>
              <a:rPr sz="2850" spc="-70" dirty="0">
                <a:latin typeface="Trebuchet MS"/>
                <a:cs typeface="Trebuchet MS"/>
              </a:rPr>
              <a:t>i</a:t>
            </a:r>
            <a:r>
              <a:rPr sz="2850" spc="100" dirty="0">
                <a:latin typeface="Trebuchet MS"/>
                <a:cs typeface="Trebuchet MS"/>
              </a:rPr>
              <a:t>n</a:t>
            </a:r>
            <a:r>
              <a:rPr sz="2850" spc="290" dirty="0">
                <a:latin typeface="Trebuchet MS"/>
                <a:cs typeface="Trebuchet MS"/>
              </a:rPr>
              <a:t>g</a:t>
            </a:r>
            <a:endParaRPr sz="2850">
              <a:latin typeface="Trebuchet MS"/>
              <a:cs typeface="Trebuchet MS"/>
            </a:endParaRPr>
          </a:p>
        </p:txBody>
      </p:sp>
      <p:grpSp>
        <p:nvGrpSpPr>
          <p:cNvPr id="10" name="object 10"/>
          <p:cNvGrpSpPr/>
          <p:nvPr/>
        </p:nvGrpSpPr>
        <p:grpSpPr>
          <a:xfrm>
            <a:off x="162512" y="1616611"/>
            <a:ext cx="2866390" cy="2422525"/>
            <a:chOff x="162512" y="1616611"/>
            <a:chExt cx="2866390" cy="2422525"/>
          </a:xfrm>
        </p:grpSpPr>
        <p:sp>
          <p:nvSpPr>
            <p:cNvPr id="11" name="object 11"/>
            <p:cNvSpPr/>
            <p:nvPr/>
          </p:nvSpPr>
          <p:spPr>
            <a:xfrm>
              <a:off x="162512" y="3497714"/>
              <a:ext cx="2866390" cy="541020"/>
            </a:xfrm>
            <a:custGeom>
              <a:avLst/>
              <a:gdLst/>
              <a:ahLst/>
              <a:cxnLst/>
              <a:rect l="l" t="t" r="r" b="b"/>
              <a:pathLst>
                <a:path w="2866390" h="541020">
                  <a:moveTo>
                    <a:pt x="2520839" y="540977"/>
                  </a:moveTo>
                  <a:lnTo>
                    <a:pt x="2520839" y="368417"/>
                  </a:lnTo>
                  <a:lnTo>
                    <a:pt x="0" y="368417"/>
                  </a:lnTo>
                  <a:lnTo>
                    <a:pt x="0" y="172559"/>
                  </a:lnTo>
                  <a:lnTo>
                    <a:pt x="2520839" y="172559"/>
                  </a:lnTo>
                  <a:lnTo>
                    <a:pt x="2520839" y="0"/>
                  </a:lnTo>
                  <a:lnTo>
                    <a:pt x="2865957" y="270488"/>
                  </a:lnTo>
                  <a:lnTo>
                    <a:pt x="2520839" y="540977"/>
                  </a:lnTo>
                  <a:close/>
                </a:path>
              </a:pathLst>
            </a:custGeom>
            <a:solidFill>
              <a:srgbClr val="266A9A"/>
            </a:solidFill>
          </p:spPr>
          <p:txBody>
            <a:bodyPr wrap="square" lIns="0" tIns="0" rIns="0" bIns="0" rtlCol="0"/>
            <a:lstStyle/>
            <a:p>
              <a:endParaRPr/>
            </a:p>
          </p:txBody>
        </p:sp>
        <p:sp>
          <p:nvSpPr>
            <p:cNvPr id="12" name="object 12"/>
            <p:cNvSpPr/>
            <p:nvPr/>
          </p:nvSpPr>
          <p:spPr>
            <a:xfrm>
              <a:off x="707991" y="1843568"/>
              <a:ext cx="1834514" cy="1834514"/>
            </a:xfrm>
            <a:custGeom>
              <a:avLst/>
              <a:gdLst/>
              <a:ahLst/>
              <a:cxnLst/>
              <a:rect l="l" t="t" r="r" b="b"/>
              <a:pathLst>
                <a:path w="1834514" h="1834514">
                  <a:moveTo>
                    <a:pt x="917077" y="1834128"/>
                  </a:moveTo>
                  <a:lnTo>
                    <a:pt x="868360" y="1832857"/>
                  </a:lnTo>
                  <a:lnTo>
                    <a:pt x="820317" y="1829086"/>
                  </a:lnTo>
                  <a:lnTo>
                    <a:pt x="773001" y="1822878"/>
                  </a:lnTo>
                  <a:lnTo>
                    <a:pt x="726473" y="1814297"/>
                  </a:lnTo>
                  <a:lnTo>
                    <a:pt x="680797" y="1803405"/>
                  </a:lnTo>
                  <a:lnTo>
                    <a:pt x="636037" y="1790267"/>
                  </a:lnTo>
                  <a:lnTo>
                    <a:pt x="592256" y="1774946"/>
                  </a:lnTo>
                  <a:lnTo>
                    <a:pt x="549518" y="1757505"/>
                  </a:lnTo>
                  <a:lnTo>
                    <a:pt x="507885" y="1738008"/>
                  </a:lnTo>
                  <a:lnTo>
                    <a:pt x="467421" y="1716518"/>
                  </a:lnTo>
                  <a:lnTo>
                    <a:pt x="428190" y="1693098"/>
                  </a:lnTo>
                  <a:lnTo>
                    <a:pt x="390255" y="1667811"/>
                  </a:lnTo>
                  <a:lnTo>
                    <a:pt x="353679" y="1640722"/>
                  </a:lnTo>
                  <a:lnTo>
                    <a:pt x="318525" y="1611893"/>
                  </a:lnTo>
                  <a:lnTo>
                    <a:pt x="284858" y="1581388"/>
                  </a:lnTo>
                  <a:lnTo>
                    <a:pt x="252740" y="1549270"/>
                  </a:lnTo>
                  <a:lnTo>
                    <a:pt x="222235" y="1515603"/>
                  </a:lnTo>
                  <a:lnTo>
                    <a:pt x="193406" y="1480449"/>
                  </a:lnTo>
                  <a:lnTo>
                    <a:pt x="166317" y="1443873"/>
                  </a:lnTo>
                  <a:lnTo>
                    <a:pt x="141030" y="1405938"/>
                  </a:lnTo>
                  <a:lnTo>
                    <a:pt x="117610" y="1366707"/>
                  </a:lnTo>
                  <a:lnTo>
                    <a:pt x="96120" y="1326243"/>
                  </a:lnTo>
                  <a:lnTo>
                    <a:pt x="76622" y="1284610"/>
                  </a:lnTo>
                  <a:lnTo>
                    <a:pt x="59182" y="1241872"/>
                  </a:lnTo>
                  <a:lnTo>
                    <a:pt x="43860" y="1198091"/>
                  </a:lnTo>
                  <a:lnTo>
                    <a:pt x="30723" y="1153331"/>
                  </a:lnTo>
                  <a:lnTo>
                    <a:pt x="19831" y="1107655"/>
                  </a:lnTo>
                  <a:lnTo>
                    <a:pt x="11250" y="1061127"/>
                  </a:lnTo>
                  <a:lnTo>
                    <a:pt x="5042" y="1013811"/>
                  </a:lnTo>
                  <a:lnTo>
                    <a:pt x="1271" y="965768"/>
                  </a:lnTo>
                  <a:lnTo>
                    <a:pt x="0" y="917064"/>
                  </a:lnTo>
                  <a:lnTo>
                    <a:pt x="1271" y="868360"/>
                  </a:lnTo>
                  <a:lnTo>
                    <a:pt x="5042" y="820317"/>
                  </a:lnTo>
                  <a:lnTo>
                    <a:pt x="11250" y="773001"/>
                  </a:lnTo>
                  <a:lnTo>
                    <a:pt x="19831" y="726473"/>
                  </a:lnTo>
                  <a:lnTo>
                    <a:pt x="30723" y="680797"/>
                  </a:lnTo>
                  <a:lnTo>
                    <a:pt x="43860" y="636037"/>
                  </a:lnTo>
                  <a:lnTo>
                    <a:pt x="59182" y="592256"/>
                  </a:lnTo>
                  <a:lnTo>
                    <a:pt x="76622" y="549518"/>
                  </a:lnTo>
                  <a:lnTo>
                    <a:pt x="96120" y="507885"/>
                  </a:lnTo>
                  <a:lnTo>
                    <a:pt x="117610" y="467421"/>
                  </a:lnTo>
                  <a:lnTo>
                    <a:pt x="141030" y="428190"/>
                  </a:lnTo>
                  <a:lnTo>
                    <a:pt x="166317" y="390255"/>
                  </a:lnTo>
                  <a:lnTo>
                    <a:pt x="193406" y="353679"/>
                  </a:lnTo>
                  <a:lnTo>
                    <a:pt x="222235" y="318525"/>
                  </a:lnTo>
                  <a:lnTo>
                    <a:pt x="252740" y="284858"/>
                  </a:lnTo>
                  <a:lnTo>
                    <a:pt x="284858" y="252740"/>
                  </a:lnTo>
                  <a:lnTo>
                    <a:pt x="318525" y="222235"/>
                  </a:lnTo>
                  <a:lnTo>
                    <a:pt x="353679" y="193406"/>
                  </a:lnTo>
                  <a:lnTo>
                    <a:pt x="390255" y="166317"/>
                  </a:lnTo>
                  <a:lnTo>
                    <a:pt x="428190" y="141030"/>
                  </a:lnTo>
                  <a:lnTo>
                    <a:pt x="467421" y="117610"/>
                  </a:lnTo>
                  <a:lnTo>
                    <a:pt x="507885" y="96120"/>
                  </a:lnTo>
                  <a:lnTo>
                    <a:pt x="549518" y="76622"/>
                  </a:lnTo>
                  <a:lnTo>
                    <a:pt x="592256" y="59182"/>
                  </a:lnTo>
                  <a:lnTo>
                    <a:pt x="636037" y="43860"/>
                  </a:lnTo>
                  <a:lnTo>
                    <a:pt x="680797" y="30723"/>
                  </a:lnTo>
                  <a:lnTo>
                    <a:pt x="726473" y="19831"/>
                  </a:lnTo>
                  <a:lnTo>
                    <a:pt x="773001" y="11250"/>
                  </a:lnTo>
                  <a:lnTo>
                    <a:pt x="820317" y="5042"/>
                  </a:lnTo>
                  <a:lnTo>
                    <a:pt x="868360" y="1271"/>
                  </a:lnTo>
                  <a:lnTo>
                    <a:pt x="917064" y="0"/>
                  </a:lnTo>
                  <a:lnTo>
                    <a:pt x="965768" y="1271"/>
                  </a:lnTo>
                  <a:lnTo>
                    <a:pt x="1013811" y="5042"/>
                  </a:lnTo>
                  <a:lnTo>
                    <a:pt x="1061127" y="11250"/>
                  </a:lnTo>
                  <a:lnTo>
                    <a:pt x="1107655" y="19831"/>
                  </a:lnTo>
                  <a:lnTo>
                    <a:pt x="1153331" y="30723"/>
                  </a:lnTo>
                  <a:lnTo>
                    <a:pt x="1198091" y="43860"/>
                  </a:lnTo>
                  <a:lnTo>
                    <a:pt x="1241872" y="59182"/>
                  </a:lnTo>
                  <a:lnTo>
                    <a:pt x="1284610" y="76622"/>
                  </a:lnTo>
                  <a:lnTo>
                    <a:pt x="1326243" y="96120"/>
                  </a:lnTo>
                  <a:lnTo>
                    <a:pt x="1366707" y="117610"/>
                  </a:lnTo>
                  <a:lnTo>
                    <a:pt x="1405938" y="141030"/>
                  </a:lnTo>
                  <a:lnTo>
                    <a:pt x="1443873" y="166317"/>
                  </a:lnTo>
                  <a:lnTo>
                    <a:pt x="1480449" y="193406"/>
                  </a:lnTo>
                  <a:lnTo>
                    <a:pt x="1515603" y="222235"/>
                  </a:lnTo>
                  <a:lnTo>
                    <a:pt x="1549270" y="252740"/>
                  </a:lnTo>
                  <a:lnTo>
                    <a:pt x="1581388" y="284858"/>
                  </a:lnTo>
                  <a:lnTo>
                    <a:pt x="1611893" y="318525"/>
                  </a:lnTo>
                  <a:lnTo>
                    <a:pt x="1640722" y="353679"/>
                  </a:lnTo>
                  <a:lnTo>
                    <a:pt x="1667811" y="390255"/>
                  </a:lnTo>
                  <a:lnTo>
                    <a:pt x="1693098" y="428190"/>
                  </a:lnTo>
                  <a:lnTo>
                    <a:pt x="1716518" y="467421"/>
                  </a:lnTo>
                  <a:lnTo>
                    <a:pt x="1738008" y="507885"/>
                  </a:lnTo>
                  <a:lnTo>
                    <a:pt x="1757505" y="549518"/>
                  </a:lnTo>
                  <a:lnTo>
                    <a:pt x="1774946" y="592256"/>
                  </a:lnTo>
                  <a:lnTo>
                    <a:pt x="1790267" y="636037"/>
                  </a:lnTo>
                  <a:lnTo>
                    <a:pt x="1803405" y="680797"/>
                  </a:lnTo>
                  <a:lnTo>
                    <a:pt x="1814297" y="726473"/>
                  </a:lnTo>
                  <a:lnTo>
                    <a:pt x="1822878" y="773001"/>
                  </a:lnTo>
                  <a:lnTo>
                    <a:pt x="1829086" y="820317"/>
                  </a:lnTo>
                  <a:lnTo>
                    <a:pt x="1832857" y="868360"/>
                  </a:lnTo>
                  <a:lnTo>
                    <a:pt x="1834128" y="917064"/>
                  </a:lnTo>
                  <a:lnTo>
                    <a:pt x="1832857" y="965768"/>
                  </a:lnTo>
                  <a:lnTo>
                    <a:pt x="1829086" y="1013811"/>
                  </a:lnTo>
                  <a:lnTo>
                    <a:pt x="1822878" y="1061127"/>
                  </a:lnTo>
                  <a:lnTo>
                    <a:pt x="1814297" y="1107655"/>
                  </a:lnTo>
                  <a:lnTo>
                    <a:pt x="1803405" y="1153331"/>
                  </a:lnTo>
                  <a:lnTo>
                    <a:pt x="1790267" y="1198091"/>
                  </a:lnTo>
                  <a:lnTo>
                    <a:pt x="1774946" y="1241872"/>
                  </a:lnTo>
                  <a:lnTo>
                    <a:pt x="1757505" y="1284610"/>
                  </a:lnTo>
                  <a:lnTo>
                    <a:pt x="1738008" y="1326243"/>
                  </a:lnTo>
                  <a:lnTo>
                    <a:pt x="1716518" y="1366707"/>
                  </a:lnTo>
                  <a:lnTo>
                    <a:pt x="1693098" y="1405938"/>
                  </a:lnTo>
                  <a:lnTo>
                    <a:pt x="1667811" y="1443873"/>
                  </a:lnTo>
                  <a:lnTo>
                    <a:pt x="1640722" y="1480449"/>
                  </a:lnTo>
                  <a:lnTo>
                    <a:pt x="1611893" y="1515603"/>
                  </a:lnTo>
                  <a:lnTo>
                    <a:pt x="1581388" y="1549270"/>
                  </a:lnTo>
                  <a:lnTo>
                    <a:pt x="1549270" y="1581388"/>
                  </a:lnTo>
                  <a:lnTo>
                    <a:pt x="1515603" y="1611893"/>
                  </a:lnTo>
                  <a:lnTo>
                    <a:pt x="1480449" y="1640722"/>
                  </a:lnTo>
                  <a:lnTo>
                    <a:pt x="1443873" y="1667811"/>
                  </a:lnTo>
                  <a:lnTo>
                    <a:pt x="1405938" y="1693098"/>
                  </a:lnTo>
                  <a:lnTo>
                    <a:pt x="1366707" y="1716518"/>
                  </a:lnTo>
                  <a:lnTo>
                    <a:pt x="1326243" y="1738008"/>
                  </a:lnTo>
                  <a:lnTo>
                    <a:pt x="1284610" y="1757505"/>
                  </a:lnTo>
                  <a:lnTo>
                    <a:pt x="1241872" y="1774946"/>
                  </a:lnTo>
                  <a:lnTo>
                    <a:pt x="1198091" y="1790267"/>
                  </a:lnTo>
                  <a:lnTo>
                    <a:pt x="1153331" y="1803405"/>
                  </a:lnTo>
                  <a:lnTo>
                    <a:pt x="1107655" y="1814297"/>
                  </a:lnTo>
                  <a:lnTo>
                    <a:pt x="1061127" y="1822878"/>
                  </a:lnTo>
                  <a:lnTo>
                    <a:pt x="1013811" y="1829086"/>
                  </a:lnTo>
                  <a:lnTo>
                    <a:pt x="965768" y="1832857"/>
                  </a:lnTo>
                  <a:lnTo>
                    <a:pt x="917077" y="1834128"/>
                  </a:lnTo>
                  <a:close/>
                </a:path>
              </a:pathLst>
            </a:custGeom>
            <a:solidFill>
              <a:srgbClr val="266A9A">
                <a:alpha val="81999"/>
              </a:srgbClr>
            </a:solidFill>
          </p:spPr>
          <p:txBody>
            <a:bodyPr wrap="square" lIns="0" tIns="0" rIns="0" bIns="0" rtlCol="0"/>
            <a:lstStyle/>
            <a:p>
              <a:endParaRPr/>
            </a:p>
          </p:txBody>
        </p:sp>
        <p:sp>
          <p:nvSpPr>
            <p:cNvPr id="13" name="object 13"/>
            <p:cNvSpPr/>
            <p:nvPr/>
          </p:nvSpPr>
          <p:spPr>
            <a:xfrm>
              <a:off x="333069" y="1616611"/>
              <a:ext cx="2463165" cy="2266950"/>
            </a:xfrm>
            <a:custGeom>
              <a:avLst/>
              <a:gdLst/>
              <a:ahLst/>
              <a:cxnLst/>
              <a:rect l="l" t="t" r="r" b="b"/>
              <a:pathLst>
                <a:path w="2463165" h="2266950">
                  <a:moveTo>
                    <a:pt x="2331992" y="1660959"/>
                  </a:moveTo>
                  <a:lnTo>
                    <a:pt x="2287327" y="1738374"/>
                  </a:lnTo>
                  <a:lnTo>
                    <a:pt x="2236569" y="1812230"/>
                  </a:lnTo>
                  <a:lnTo>
                    <a:pt x="2179887" y="1882116"/>
                  </a:lnTo>
                  <a:lnTo>
                    <a:pt x="2117450" y="1947619"/>
                  </a:lnTo>
                  <a:lnTo>
                    <a:pt x="2049427" y="2008327"/>
                  </a:lnTo>
                  <a:lnTo>
                    <a:pt x="1975985" y="2063828"/>
                  </a:lnTo>
                  <a:lnTo>
                    <a:pt x="1897293" y="2113709"/>
                  </a:lnTo>
                  <a:lnTo>
                    <a:pt x="1813520" y="2157559"/>
                  </a:lnTo>
                  <a:lnTo>
                    <a:pt x="1721088" y="2196388"/>
                  </a:lnTo>
                  <a:lnTo>
                    <a:pt x="1622745" y="2227807"/>
                  </a:lnTo>
                  <a:lnTo>
                    <a:pt x="1523568" y="2249849"/>
                  </a:lnTo>
                  <a:lnTo>
                    <a:pt x="1424090" y="2262741"/>
                  </a:lnTo>
                  <a:lnTo>
                    <a:pt x="1324844" y="2266707"/>
                  </a:lnTo>
                  <a:lnTo>
                    <a:pt x="1226364" y="2261972"/>
                  </a:lnTo>
                  <a:lnTo>
                    <a:pt x="1129180" y="2248759"/>
                  </a:lnTo>
                  <a:lnTo>
                    <a:pt x="1033827" y="2227295"/>
                  </a:lnTo>
                  <a:lnTo>
                    <a:pt x="940837" y="2197803"/>
                  </a:lnTo>
                  <a:lnTo>
                    <a:pt x="850743" y="2160508"/>
                  </a:lnTo>
                  <a:lnTo>
                    <a:pt x="764077" y="2115635"/>
                  </a:lnTo>
                  <a:lnTo>
                    <a:pt x="822453" y="1909543"/>
                  </a:lnTo>
                  <a:lnTo>
                    <a:pt x="862422" y="1934248"/>
                  </a:lnTo>
                  <a:lnTo>
                    <a:pt x="945668" y="1977343"/>
                  </a:lnTo>
                  <a:lnTo>
                    <a:pt x="1032737" y="2011788"/>
                  </a:lnTo>
                  <a:lnTo>
                    <a:pt x="1122923" y="2037302"/>
                  </a:lnTo>
                  <a:lnTo>
                    <a:pt x="1215518" y="2053607"/>
                  </a:lnTo>
                  <a:lnTo>
                    <a:pt x="1309817" y="2060422"/>
                  </a:lnTo>
                  <a:lnTo>
                    <a:pt x="1405113" y="2057468"/>
                  </a:lnTo>
                  <a:lnTo>
                    <a:pt x="1500699" y="2044466"/>
                  </a:lnTo>
                  <a:lnTo>
                    <a:pt x="1595869" y="2021136"/>
                  </a:lnTo>
                  <a:lnTo>
                    <a:pt x="1689916" y="1987199"/>
                  </a:lnTo>
                  <a:lnTo>
                    <a:pt x="1775322" y="1945942"/>
                  </a:lnTo>
                  <a:lnTo>
                    <a:pt x="1854614" y="1897214"/>
                  </a:lnTo>
                  <a:lnTo>
                    <a:pt x="1927542" y="1841625"/>
                  </a:lnTo>
                  <a:lnTo>
                    <a:pt x="1993859" y="1779786"/>
                  </a:lnTo>
                  <a:lnTo>
                    <a:pt x="2053313" y="1712307"/>
                  </a:lnTo>
                  <a:lnTo>
                    <a:pt x="2105657" y="1639798"/>
                  </a:lnTo>
                  <a:lnTo>
                    <a:pt x="2150640" y="1562868"/>
                  </a:lnTo>
                  <a:lnTo>
                    <a:pt x="2188014" y="1482129"/>
                  </a:lnTo>
                  <a:lnTo>
                    <a:pt x="2217530" y="1398190"/>
                  </a:lnTo>
                  <a:lnTo>
                    <a:pt x="2238937" y="1311661"/>
                  </a:lnTo>
                  <a:lnTo>
                    <a:pt x="2251987" y="1223153"/>
                  </a:lnTo>
                  <a:lnTo>
                    <a:pt x="2256431" y="1133275"/>
                  </a:lnTo>
                  <a:lnTo>
                    <a:pt x="2252018" y="1042637"/>
                  </a:lnTo>
                  <a:lnTo>
                    <a:pt x="2238501" y="951851"/>
                  </a:lnTo>
                  <a:lnTo>
                    <a:pt x="2215629" y="861526"/>
                  </a:lnTo>
                  <a:lnTo>
                    <a:pt x="2183154" y="772271"/>
                  </a:lnTo>
                  <a:lnTo>
                    <a:pt x="2141897" y="686865"/>
                  </a:lnTo>
                  <a:lnTo>
                    <a:pt x="2093169" y="607573"/>
                  </a:lnTo>
                  <a:lnTo>
                    <a:pt x="2037580" y="534645"/>
                  </a:lnTo>
                  <a:lnTo>
                    <a:pt x="1975741" y="468328"/>
                  </a:lnTo>
                  <a:lnTo>
                    <a:pt x="1908262" y="408874"/>
                  </a:lnTo>
                  <a:lnTo>
                    <a:pt x="1835753" y="356530"/>
                  </a:lnTo>
                  <a:lnTo>
                    <a:pt x="1758823" y="311547"/>
                  </a:lnTo>
                  <a:lnTo>
                    <a:pt x="1678084" y="274173"/>
                  </a:lnTo>
                  <a:lnTo>
                    <a:pt x="1594145" y="244657"/>
                  </a:lnTo>
                  <a:lnTo>
                    <a:pt x="1507616" y="223250"/>
                  </a:lnTo>
                  <a:lnTo>
                    <a:pt x="1419108" y="210200"/>
                  </a:lnTo>
                  <a:lnTo>
                    <a:pt x="1329230" y="205756"/>
                  </a:lnTo>
                  <a:lnTo>
                    <a:pt x="1238593" y="210169"/>
                  </a:lnTo>
                  <a:lnTo>
                    <a:pt x="1147806" y="223686"/>
                  </a:lnTo>
                  <a:lnTo>
                    <a:pt x="1057481" y="246558"/>
                  </a:lnTo>
                  <a:lnTo>
                    <a:pt x="968226" y="279033"/>
                  </a:lnTo>
                  <a:lnTo>
                    <a:pt x="882820" y="320290"/>
                  </a:lnTo>
                  <a:lnTo>
                    <a:pt x="803528" y="369018"/>
                  </a:lnTo>
                  <a:lnTo>
                    <a:pt x="730600" y="424607"/>
                  </a:lnTo>
                  <a:lnTo>
                    <a:pt x="664283" y="486446"/>
                  </a:lnTo>
                  <a:lnTo>
                    <a:pt x="604829" y="553925"/>
                  </a:lnTo>
                  <a:lnTo>
                    <a:pt x="552485" y="626434"/>
                  </a:lnTo>
                  <a:lnTo>
                    <a:pt x="507502" y="703364"/>
                  </a:lnTo>
                  <a:lnTo>
                    <a:pt x="470128" y="784103"/>
                  </a:lnTo>
                  <a:lnTo>
                    <a:pt x="440612" y="868042"/>
                  </a:lnTo>
                  <a:lnTo>
                    <a:pt x="419205" y="954571"/>
                  </a:lnTo>
                  <a:lnTo>
                    <a:pt x="406155" y="1043079"/>
                  </a:lnTo>
                  <a:lnTo>
                    <a:pt x="401711" y="1132957"/>
                  </a:lnTo>
                  <a:lnTo>
                    <a:pt x="406124" y="1223594"/>
                  </a:lnTo>
                  <a:lnTo>
                    <a:pt x="419641" y="1314381"/>
                  </a:lnTo>
                  <a:lnTo>
                    <a:pt x="442513" y="1404706"/>
                  </a:lnTo>
                  <a:lnTo>
                    <a:pt x="474988" y="1493961"/>
                  </a:lnTo>
                  <a:lnTo>
                    <a:pt x="759609" y="1373437"/>
                  </a:lnTo>
                  <a:lnTo>
                    <a:pt x="580430" y="2008409"/>
                  </a:lnTo>
                  <a:lnTo>
                    <a:pt x="0" y="1694097"/>
                  </a:lnTo>
                  <a:lnTo>
                    <a:pt x="285094" y="1573826"/>
                  </a:lnTo>
                  <a:lnTo>
                    <a:pt x="251626" y="1484469"/>
                  </a:lnTo>
                  <a:lnTo>
                    <a:pt x="226104" y="1394137"/>
                  </a:lnTo>
                  <a:lnTo>
                    <a:pt x="208359" y="1303242"/>
                  </a:lnTo>
                  <a:lnTo>
                    <a:pt x="198222" y="1212197"/>
                  </a:lnTo>
                  <a:lnTo>
                    <a:pt x="195526" y="1121412"/>
                  </a:lnTo>
                  <a:lnTo>
                    <a:pt x="200100" y="1031301"/>
                  </a:lnTo>
                  <a:lnTo>
                    <a:pt x="211778" y="942276"/>
                  </a:lnTo>
                  <a:lnTo>
                    <a:pt x="230390" y="854748"/>
                  </a:lnTo>
                  <a:lnTo>
                    <a:pt x="255769" y="769130"/>
                  </a:lnTo>
                  <a:lnTo>
                    <a:pt x="287745" y="685835"/>
                  </a:lnTo>
                  <a:lnTo>
                    <a:pt x="326150" y="605273"/>
                  </a:lnTo>
                  <a:lnTo>
                    <a:pt x="370815" y="527858"/>
                  </a:lnTo>
                  <a:lnTo>
                    <a:pt x="421573" y="454002"/>
                  </a:lnTo>
                  <a:lnTo>
                    <a:pt x="478255" y="384116"/>
                  </a:lnTo>
                  <a:lnTo>
                    <a:pt x="540692" y="318613"/>
                  </a:lnTo>
                  <a:lnTo>
                    <a:pt x="608715" y="257905"/>
                  </a:lnTo>
                  <a:lnTo>
                    <a:pt x="682157" y="202404"/>
                  </a:lnTo>
                  <a:lnTo>
                    <a:pt x="760849" y="152523"/>
                  </a:lnTo>
                  <a:lnTo>
                    <a:pt x="844622" y="108673"/>
                  </a:lnTo>
                  <a:lnTo>
                    <a:pt x="932892" y="71401"/>
                  </a:lnTo>
                  <a:lnTo>
                    <a:pt x="1022788" y="41928"/>
                  </a:lnTo>
                  <a:lnTo>
                    <a:pt x="1113452" y="20315"/>
                  </a:lnTo>
                  <a:lnTo>
                    <a:pt x="1204474" y="6395"/>
                  </a:lnTo>
                  <a:lnTo>
                    <a:pt x="1295441" y="0"/>
                  </a:lnTo>
                  <a:lnTo>
                    <a:pt x="1385940" y="960"/>
                  </a:lnTo>
                  <a:lnTo>
                    <a:pt x="1475560" y="9107"/>
                  </a:lnTo>
                  <a:lnTo>
                    <a:pt x="1563888" y="24273"/>
                  </a:lnTo>
                  <a:lnTo>
                    <a:pt x="1650512" y="46289"/>
                  </a:lnTo>
                  <a:lnTo>
                    <a:pt x="1735021" y="74987"/>
                  </a:lnTo>
                  <a:lnTo>
                    <a:pt x="1817001" y="110199"/>
                  </a:lnTo>
                  <a:lnTo>
                    <a:pt x="1896040" y="151755"/>
                  </a:lnTo>
                  <a:lnTo>
                    <a:pt x="1971728" y="199488"/>
                  </a:lnTo>
                  <a:lnTo>
                    <a:pt x="2043650" y="253229"/>
                  </a:lnTo>
                  <a:lnTo>
                    <a:pt x="2111396" y="312809"/>
                  </a:lnTo>
                  <a:lnTo>
                    <a:pt x="2174553" y="378061"/>
                  </a:lnTo>
                  <a:lnTo>
                    <a:pt x="2232709" y="448814"/>
                  </a:lnTo>
                  <a:lnTo>
                    <a:pt x="2285452" y="524902"/>
                  </a:lnTo>
                  <a:lnTo>
                    <a:pt x="2332369" y="606155"/>
                  </a:lnTo>
                  <a:lnTo>
                    <a:pt x="2373048" y="692406"/>
                  </a:lnTo>
                  <a:lnTo>
                    <a:pt x="2406516" y="781763"/>
                  </a:lnTo>
                  <a:lnTo>
                    <a:pt x="2432038" y="872095"/>
                  </a:lnTo>
                  <a:lnTo>
                    <a:pt x="2449783" y="962989"/>
                  </a:lnTo>
                  <a:lnTo>
                    <a:pt x="2459920" y="1054035"/>
                  </a:lnTo>
                  <a:lnTo>
                    <a:pt x="2462616" y="1144820"/>
                  </a:lnTo>
                  <a:lnTo>
                    <a:pt x="2458042" y="1234931"/>
                  </a:lnTo>
                  <a:lnTo>
                    <a:pt x="2446364" y="1323956"/>
                  </a:lnTo>
                  <a:lnTo>
                    <a:pt x="2427752" y="1411484"/>
                  </a:lnTo>
                  <a:lnTo>
                    <a:pt x="2402373" y="1497102"/>
                  </a:lnTo>
                  <a:lnTo>
                    <a:pt x="2370397" y="1580397"/>
                  </a:lnTo>
                  <a:lnTo>
                    <a:pt x="2331992" y="1660959"/>
                  </a:lnTo>
                  <a:close/>
                </a:path>
              </a:pathLst>
            </a:custGeom>
            <a:solidFill>
              <a:srgbClr val="266A9A"/>
            </a:solidFill>
          </p:spPr>
          <p:txBody>
            <a:bodyPr wrap="square" lIns="0" tIns="0" rIns="0" bIns="0" rtlCol="0"/>
            <a:lstStyle/>
            <a:p>
              <a:endParaRPr/>
            </a:p>
          </p:txBody>
        </p:sp>
      </p:grpSp>
      <p:sp>
        <p:nvSpPr>
          <p:cNvPr id="14" name="object 14"/>
          <p:cNvSpPr txBox="1"/>
          <p:nvPr/>
        </p:nvSpPr>
        <p:spPr>
          <a:xfrm>
            <a:off x="1123084" y="2563364"/>
            <a:ext cx="1003935" cy="482600"/>
          </a:xfrm>
          <a:prstGeom prst="rect">
            <a:avLst/>
          </a:prstGeom>
        </p:spPr>
        <p:txBody>
          <a:bodyPr vert="horz" wrap="square" lIns="0" tIns="17145" rIns="0" bIns="0" rtlCol="0">
            <a:spAutoFit/>
          </a:bodyPr>
          <a:lstStyle/>
          <a:p>
            <a:pPr marL="119380" indent="-120014">
              <a:lnSpc>
                <a:spcPct val="75000"/>
              </a:lnSpc>
              <a:spcBef>
                <a:spcPts val="135"/>
              </a:spcBef>
            </a:pPr>
            <a:r>
              <a:rPr sz="2000" spc="-295" dirty="0">
                <a:solidFill>
                  <a:srgbClr val="A2C3DF"/>
                </a:solidFill>
                <a:latin typeface="Trebuchet MS"/>
                <a:cs typeface="Trebuchet MS"/>
              </a:rPr>
              <a:t>1</a:t>
            </a:r>
            <a:r>
              <a:rPr sz="2000" spc="-50" dirty="0">
                <a:solidFill>
                  <a:srgbClr val="A2C3DF"/>
                </a:solidFill>
                <a:latin typeface="Trebuchet MS"/>
                <a:cs typeface="Trebuchet MS"/>
              </a:rPr>
              <a:t>-</a:t>
            </a:r>
            <a:r>
              <a:rPr sz="2000" spc="95" dirty="0">
                <a:solidFill>
                  <a:srgbClr val="A2C3DF"/>
                </a:solidFill>
                <a:latin typeface="Trebuchet MS"/>
                <a:cs typeface="Trebuchet MS"/>
              </a:rPr>
              <a:t>4</a:t>
            </a:r>
            <a:r>
              <a:rPr sz="2000" spc="-45" dirty="0">
                <a:solidFill>
                  <a:srgbClr val="A2C3DF"/>
                </a:solidFill>
                <a:latin typeface="Trebuchet MS"/>
                <a:cs typeface="Trebuchet MS"/>
              </a:rPr>
              <a:t> </a:t>
            </a:r>
            <a:r>
              <a:rPr sz="2000" spc="-170" dirty="0">
                <a:solidFill>
                  <a:srgbClr val="A2C3DF"/>
                </a:solidFill>
                <a:latin typeface="Trebuchet MS"/>
                <a:cs typeface="Trebuchet MS"/>
              </a:rPr>
              <a:t>W</a:t>
            </a:r>
            <a:r>
              <a:rPr sz="2000" spc="-35" dirty="0">
                <a:solidFill>
                  <a:srgbClr val="A2C3DF"/>
                </a:solidFill>
                <a:latin typeface="Trebuchet MS"/>
                <a:cs typeface="Trebuchet MS"/>
              </a:rPr>
              <a:t>EE</a:t>
            </a:r>
            <a:r>
              <a:rPr sz="2000" spc="-25" dirty="0">
                <a:solidFill>
                  <a:srgbClr val="A2C3DF"/>
                </a:solidFill>
                <a:latin typeface="Trebuchet MS"/>
                <a:cs typeface="Trebuchet MS"/>
              </a:rPr>
              <a:t>K  </a:t>
            </a:r>
            <a:r>
              <a:rPr sz="2000" spc="-40" dirty="0">
                <a:solidFill>
                  <a:srgbClr val="A2C3DF"/>
                </a:solidFill>
                <a:latin typeface="Trebuchet MS"/>
                <a:cs typeface="Trebuchet MS"/>
              </a:rPr>
              <a:t>SPRINT</a:t>
            </a:r>
            <a:endParaRPr sz="2000">
              <a:latin typeface="Trebuchet MS"/>
              <a:cs typeface="Trebuchet MS"/>
            </a:endParaRPr>
          </a:p>
        </p:txBody>
      </p:sp>
      <p:sp>
        <p:nvSpPr>
          <p:cNvPr id="15" name="object 15"/>
          <p:cNvSpPr txBox="1"/>
          <p:nvPr/>
        </p:nvSpPr>
        <p:spPr>
          <a:xfrm>
            <a:off x="3175815" y="7330484"/>
            <a:ext cx="5507355" cy="2159000"/>
          </a:xfrm>
          <a:prstGeom prst="rect">
            <a:avLst/>
          </a:prstGeom>
        </p:spPr>
        <p:txBody>
          <a:bodyPr vert="horz" wrap="square" lIns="0" tIns="88900" rIns="0" bIns="0" rtlCol="0">
            <a:spAutoFit/>
          </a:bodyPr>
          <a:lstStyle/>
          <a:p>
            <a:pPr marL="12700">
              <a:lnSpc>
                <a:spcPct val="100000"/>
              </a:lnSpc>
              <a:spcBef>
                <a:spcPts val="700"/>
              </a:spcBef>
            </a:pPr>
            <a:r>
              <a:rPr sz="3000" spc="-5" dirty="0">
                <a:solidFill>
                  <a:srgbClr val="376080"/>
                </a:solidFill>
                <a:latin typeface="Lucida Sans Unicode"/>
                <a:cs typeface="Lucida Sans Unicode"/>
              </a:rPr>
              <a:t>M</a:t>
            </a:r>
            <a:r>
              <a:rPr sz="3000" spc="370" dirty="0">
                <a:solidFill>
                  <a:srgbClr val="376080"/>
                </a:solidFill>
                <a:latin typeface="Lucida Sans Unicode"/>
                <a:cs typeface="Lucida Sans Unicode"/>
              </a:rPr>
              <a:t>a</a:t>
            </a:r>
            <a:r>
              <a:rPr sz="3000" spc="-405" dirty="0">
                <a:solidFill>
                  <a:srgbClr val="376080"/>
                </a:solidFill>
                <a:latin typeface="Lucida Sans Unicode"/>
                <a:cs typeface="Lucida Sans Unicode"/>
              </a:rPr>
              <a:t>x</a:t>
            </a:r>
            <a:r>
              <a:rPr sz="3000" spc="-150" dirty="0">
                <a:solidFill>
                  <a:srgbClr val="376080"/>
                </a:solidFill>
                <a:latin typeface="Lucida Sans Unicode"/>
                <a:cs typeface="Lucida Sans Unicode"/>
              </a:rPr>
              <a:t> </a:t>
            </a:r>
            <a:r>
              <a:rPr sz="3000" spc="-940" dirty="0">
                <a:solidFill>
                  <a:srgbClr val="376080"/>
                </a:solidFill>
                <a:latin typeface="Lucida Sans Unicode"/>
                <a:cs typeface="Lucida Sans Unicode"/>
              </a:rPr>
              <a:t>1</a:t>
            </a:r>
            <a:r>
              <a:rPr sz="3000" spc="-15" dirty="0">
                <a:solidFill>
                  <a:srgbClr val="376080"/>
                </a:solidFill>
                <a:latin typeface="Lucida Sans Unicode"/>
                <a:cs typeface="Lucida Sans Unicode"/>
              </a:rPr>
              <a:t>5</a:t>
            </a:r>
            <a:r>
              <a:rPr sz="3000" spc="-150" dirty="0">
                <a:solidFill>
                  <a:srgbClr val="376080"/>
                </a:solidFill>
                <a:latin typeface="Lucida Sans Unicode"/>
                <a:cs typeface="Lucida Sans Unicode"/>
              </a:rPr>
              <a:t> </a:t>
            </a:r>
            <a:r>
              <a:rPr sz="3000" spc="285" dirty="0">
                <a:solidFill>
                  <a:srgbClr val="376080"/>
                </a:solidFill>
                <a:latin typeface="Lucida Sans Unicode"/>
                <a:cs typeface="Lucida Sans Unicode"/>
              </a:rPr>
              <a:t>m</a:t>
            </a:r>
            <a:r>
              <a:rPr sz="3000" spc="-130" dirty="0">
                <a:solidFill>
                  <a:srgbClr val="376080"/>
                </a:solidFill>
                <a:latin typeface="Lucida Sans Unicode"/>
                <a:cs typeface="Lucida Sans Unicode"/>
              </a:rPr>
              <a:t>i</a:t>
            </a:r>
            <a:r>
              <a:rPr sz="3000" spc="55" dirty="0">
                <a:solidFill>
                  <a:srgbClr val="376080"/>
                </a:solidFill>
                <a:latin typeface="Lucida Sans Unicode"/>
                <a:cs typeface="Lucida Sans Unicode"/>
              </a:rPr>
              <a:t>nu</a:t>
            </a:r>
            <a:r>
              <a:rPr sz="3000" spc="-35" dirty="0">
                <a:solidFill>
                  <a:srgbClr val="376080"/>
                </a:solidFill>
                <a:latin typeface="Lucida Sans Unicode"/>
                <a:cs typeface="Lucida Sans Unicode"/>
              </a:rPr>
              <a:t>t</a:t>
            </a:r>
            <a:r>
              <a:rPr sz="3000" spc="185" dirty="0">
                <a:solidFill>
                  <a:srgbClr val="376080"/>
                </a:solidFill>
                <a:latin typeface="Lucida Sans Unicode"/>
                <a:cs typeface="Lucida Sans Unicode"/>
              </a:rPr>
              <a:t>e</a:t>
            </a:r>
            <a:r>
              <a:rPr sz="3000" spc="35" dirty="0">
                <a:solidFill>
                  <a:srgbClr val="376080"/>
                </a:solidFill>
                <a:latin typeface="Lucida Sans Unicode"/>
                <a:cs typeface="Lucida Sans Unicode"/>
              </a:rPr>
              <a:t>s</a:t>
            </a:r>
            <a:r>
              <a:rPr sz="3000" spc="-320" dirty="0">
                <a:solidFill>
                  <a:srgbClr val="376080"/>
                </a:solidFill>
                <a:latin typeface="Lucida Sans Unicode"/>
                <a:cs typeface="Lucida Sans Unicode"/>
              </a:rPr>
              <a:t>.</a:t>
            </a:r>
            <a:endParaRPr sz="3000">
              <a:latin typeface="Lucida Sans Unicode"/>
              <a:cs typeface="Lucida Sans Unicode"/>
            </a:endParaRPr>
          </a:p>
          <a:p>
            <a:pPr marL="12700">
              <a:lnSpc>
                <a:spcPct val="100000"/>
              </a:lnSpc>
              <a:spcBef>
                <a:spcPts val="600"/>
              </a:spcBef>
            </a:pPr>
            <a:r>
              <a:rPr sz="3000" spc="-45" dirty="0">
                <a:solidFill>
                  <a:srgbClr val="376080"/>
                </a:solidFill>
                <a:latin typeface="Lucida Sans Unicode"/>
                <a:cs typeface="Lucida Sans Unicode"/>
              </a:rPr>
              <a:t>For</a:t>
            </a:r>
            <a:r>
              <a:rPr sz="3000" spc="-16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60" dirty="0">
                <a:solidFill>
                  <a:srgbClr val="376080"/>
                </a:solidFill>
                <a:latin typeface="Lucida Sans Unicode"/>
                <a:cs typeface="Lucida Sans Unicode"/>
              </a:rPr>
              <a:t> </a:t>
            </a:r>
            <a:r>
              <a:rPr sz="3000" spc="55" dirty="0">
                <a:solidFill>
                  <a:srgbClr val="376080"/>
                </a:solidFill>
                <a:latin typeface="Lucida Sans Unicode"/>
                <a:cs typeface="Lucida Sans Unicode"/>
              </a:rPr>
              <a:t>Developers</a:t>
            </a:r>
            <a:r>
              <a:rPr sz="3000" spc="-160" dirty="0">
                <a:solidFill>
                  <a:srgbClr val="376080"/>
                </a:solidFill>
                <a:latin typeface="Lucida Sans Unicode"/>
                <a:cs typeface="Lucida Sans Unicode"/>
              </a:rPr>
              <a:t> </a:t>
            </a:r>
            <a:r>
              <a:rPr sz="3000" spc="-40" dirty="0">
                <a:solidFill>
                  <a:srgbClr val="376080"/>
                </a:solidFill>
                <a:latin typeface="Lucida Sans Unicode"/>
                <a:cs typeface="Lucida Sans Unicode"/>
              </a:rPr>
              <a:t>only.</a:t>
            </a:r>
            <a:endParaRPr sz="3000">
              <a:latin typeface="Lucida Sans Unicode"/>
              <a:cs typeface="Lucida Sans Unicode"/>
            </a:endParaRPr>
          </a:p>
          <a:p>
            <a:pPr marL="12700" marR="5080">
              <a:lnSpc>
                <a:spcPts val="4200"/>
              </a:lnSpc>
              <a:spcBef>
                <a:spcPts val="100"/>
              </a:spcBef>
            </a:pPr>
            <a:r>
              <a:rPr sz="3000" spc="-275" dirty="0">
                <a:solidFill>
                  <a:srgbClr val="376080"/>
                </a:solidFill>
                <a:latin typeface="Lucida Sans Unicode"/>
                <a:cs typeface="Lucida Sans Unicode"/>
              </a:rPr>
              <a:t>T</a:t>
            </a:r>
            <a:r>
              <a:rPr sz="3000" spc="75" dirty="0">
                <a:solidFill>
                  <a:srgbClr val="376080"/>
                </a:solidFill>
                <a:latin typeface="Lucida Sans Unicode"/>
                <a:cs typeface="Lucida Sans Unicode"/>
              </a:rPr>
              <a:t>o</a:t>
            </a:r>
            <a:r>
              <a:rPr sz="3000" spc="-150" dirty="0">
                <a:solidFill>
                  <a:srgbClr val="376080"/>
                </a:solidFill>
                <a:latin typeface="Lucida Sans Unicode"/>
                <a:cs typeface="Lucida Sans Unicode"/>
              </a:rPr>
              <a:t> </a:t>
            </a:r>
            <a:r>
              <a:rPr sz="3000" spc="285" dirty="0">
                <a:solidFill>
                  <a:srgbClr val="376080"/>
                </a:solidFill>
                <a:latin typeface="Lucida Sans Unicode"/>
                <a:cs typeface="Lucida Sans Unicode"/>
              </a:rPr>
              <a:t>m</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n</a:t>
            </a:r>
            <a:r>
              <a:rPr sz="3000" spc="-130" dirty="0">
                <a:solidFill>
                  <a:srgbClr val="376080"/>
                </a:solidFill>
                <a:latin typeface="Lucida Sans Unicode"/>
                <a:cs typeface="Lucida Sans Unicode"/>
              </a:rPr>
              <a:t>i</a:t>
            </a:r>
            <a:r>
              <a:rPr sz="3000" spc="-35" dirty="0">
                <a:solidFill>
                  <a:srgbClr val="376080"/>
                </a:solidFill>
                <a:latin typeface="Lucida Sans Unicode"/>
                <a:cs typeface="Lucida Sans Unicode"/>
              </a:rPr>
              <a:t>t</a:t>
            </a:r>
            <a:r>
              <a:rPr sz="3000" spc="75" dirty="0">
                <a:solidFill>
                  <a:srgbClr val="376080"/>
                </a:solidFill>
                <a:latin typeface="Lucida Sans Unicode"/>
                <a:cs typeface="Lucida Sans Unicode"/>
              </a:rPr>
              <a:t>o</a:t>
            </a:r>
            <a:r>
              <a:rPr sz="3000" spc="-110" dirty="0">
                <a:solidFill>
                  <a:srgbClr val="376080"/>
                </a:solidFill>
                <a:latin typeface="Lucida Sans Unicode"/>
                <a:cs typeface="Lucida Sans Unicode"/>
              </a:rPr>
              <a:t>r</a:t>
            </a:r>
            <a:r>
              <a:rPr sz="3000" spc="-150" dirty="0">
                <a:solidFill>
                  <a:srgbClr val="376080"/>
                </a:solidFill>
                <a:latin typeface="Lucida Sans Unicode"/>
                <a:cs typeface="Lucida Sans Unicode"/>
              </a:rPr>
              <a:t> </a:t>
            </a:r>
            <a:r>
              <a:rPr sz="3000" spc="135" dirty="0">
                <a:solidFill>
                  <a:srgbClr val="376080"/>
                </a:solidFill>
                <a:latin typeface="Lucida Sans Unicode"/>
                <a:cs typeface="Lucida Sans Unicode"/>
              </a:rPr>
              <a:t>p</a:t>
            </a:r>
            <a:r>
              <a:rPr sz="3000" spc="-110" dirty="0">
                <a:solidFill>
                  <a:srgbClr val="376080"/>
                </a:solidFill>
                <a:latin typeface="Lucida Sans Unicode"/>
                <a:cs typeface="Lucida Sans Unicode"/>
              </a:rPr>
              <a:t>r</a:t>
            </a:r>
            <a:r>
              <a:rPr sz="3000" spc="75" dirty="0">
                <a:solidFill>
                  <a:srgbClr val="376080"/>
                </a:solidFill>
                <a:latin typeface="Lucida Sans Unicode"/>
                <a:cs typeface="Lucida Sans Unicode"/>
              </a:rPr>
              <a:t>o</a:t>
            </a:r>
            <a:r>
              <a:rPr sz="3000" spc="155" dirty="0">
                <a:solidFill>
                  <a:srgbClr val="376080"/>
                </a:solidFill>
                <a:latin typeface="Lucida Sans Unicode"/>
                <a:cs typeface="Lucida Sans Unicode"/>
              </a:rPr>
              <a:t>g</a:t>
            </a:r>
            <a:r>
              <a:rPr sz="3000" spc="-110" dirty="0">
                <a:solidFill>
                  <a:srgbClr val="376080"/>
                </a:solidFill>
                <a:latin typeface="Lucida Sans Unicode"/>
                <a:cs typeface="Lucida Sans Unicode"/>
              </a:rPr>
              <a:t>r</a:t>
            </a:r>
            <a:r>
              <a:rPr sz="3000" spc="185" dirty="0">
                <a:solidFill>
                  <a:srgbClr val="376080"/>
                </a:solidFill>
                <a:latin typeface="Lucida Sans Unicode"/>
                <a:cs typeface="Lucida Sans Unicode"/>
              </a:rPr>
              <a:t>e</a:t>
            </a:r>
            <a:r>
              <a:rPr sz="3000" spc="35" dirty="0">
                <a:solidFill>
                  <a:srgbClr val="376080"/>
                </a:solidFill>
                <a:latin typeface="Lucida Sans Unicode"/>
                <a:cs typeface="Lucida Sans Unicode"/>
              </a:rPr>
              <a:t>ss</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t</a:t>
            </a:r>
            <a:r>
              <a:rPr sz="3000" spc="75" dirty="0">
                <a:solidFill>
                  <a:srgbClr val="376080"/>
                </a:solidFill>
                <a:latin typeface="Lucida Sans Unicode"/>
                <a:cs typeface="Lucida Sans Unicode"/>
              </a:rPr>
              <a:t>o</a:t>
            </a:r>
            <a:r>
              <a:rPr sz="3000" spc="145" dirty="0">
                <a:solidFill>
                  <a:srgbClr val="376080"/>
                </a:solidFill>
                <a:latin typeface="Lucida Sans Unicode"/>
                <a:cs typeface="Lucida Sans Unicode"/>
              </a:rPr>
              <a:t>w</a:t>
            </a:r>
            <a:r>
              <a:rPr sz="3000" spc="370" dirty="0">
                <a:solidFill>
                  <a:srgbClr val="376080"/>
                </a:solidFill>
                <a:latin typeface="Lucida Sans Unicode"/>
                <a:cs typeface="Lucida Sans Unicode"/>
              </a:rPr>
              <a:t>a</a:t>
            </a:r>
            <a:r>
              <a:rPr sz="3000" spc="-110" dirty="0">
                <a:solidFill>
                  <a:srgbClr val="376080"/>
                </a:solidFill>
                <a:latin typeface="Lucida Sans Unicode"/>
                <a:cs typeface="Lucida Sans Unicode"/>
              </a:rPr>
              <a:t>r</a:t>
            </a:r>
            <a:r>
              <a:rPr sz="3000" spc="135" dirty="0">
                <a:solidFill>
                  <a:srgbClr val="376080"/>
                </a:solidFill>
                <a:latin typeface="Lucida Sans Unicode"/>
                <a:cs typeface="Lucida Sans Unicode"/>
              </a:rPr>
              <a:t>d</a:t>
            </a:r>
            <a:r>
              <a:rPr sz="3000" spc="25" dirty="0">
                <a:solidFill>
                  <a:srgbClr val="376080"/>
                </a:solidFill>
                <a:latin typeface="Lucida Sans Unicode"/>
                <a:cs typeface="Lucida Sans Unicode"/>
              </a:rPr>
              <a:t>s  </a:t>
            </a:r>
            <a:r>
              <a:rPr sz="3000" spc="70" dirty="0">
                <a:solidFill>
                  <a:srgbClr val="376080"/>
                </a:solidFill>
                <a:latin typeface="Lucida Sans Unicode"/>
                <a:cs typeface="Lucida Sans Unicode"/>
              </a:rPr>
              <a:t>the</a:t>
            </a:r>
            <a:r>
              <a:rPr sz="3000" spc="-155"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55" dirty="0">
                <a:solidFill>
                  <a:srgbClr val="376080"/>
                </a:solidFill>
                <a:latin typeface="Lucida Sans Unicode"/>
                <a:cs typeface="Lucida Sans Unicode"/>
              </a:rPr>
              <a:t> </a:t>
            </a:r>
            <a:r>
              <a:rPr sz="3000" spc="120" dirty="0">
                <a:solidFill>
                  <a:srgbClr val="376080"/>
                </a:solidFill>
                <a:latin typeface="Lucida Sans Unicode"/>
                <a:cs typeface="Lucida Sans Unicode"/>
              </a:rPr>
              <a:t>Goal</a:t>
            </a:r>
            <a:endParaRPr sz="3000">
              <a:latin typeface="Lucida Sans Unicode"/>
              <a:cs typeface="Lucida Sans Unicode"/>
            </a:endParaRPr>
          </a:p>
        </p:txBody>
      </p:sp>
      <p:grpSp>
        <p:nvGrpSpPr>
          <p:cNvPr id="16" name="object 16"/>
          <p:cNvGrpSpPr/>
          <p:nvPr/>
        </p:nvGrpSpPr>
        <p:grpSpPr>
          <a:xfrm>
            <a:off x="577402" y="7440242"/>
            <a:ext cx="2549525" cy="1978025"/>
            <a:chOff x="577402" y="7440242"/>
            <a:chExt cx="2549525" cy="1978025"/>
          </a:xfrm>
        </p:grpSpPr>
        <p:sp>
          <p:nvSpPr>
            <p:cNvPr id="17" name="object 17"/>
            <p:cNvSpPr/>
            <p:nvPr/>
          </p:nvSpPr>
          <p:spPr>
            <a:xfrm>
              <a:off x="791394" y="7605777"/>
              <a:ext cx="1812289" cy="1812289"/>
            </a:xfrm>
            <a:custGeom>
              <a:avLst/>
              <a:gdLst/>
              <a:ahLst/>
              <a:cxnLst/>
              <a:rect l="l" t="t" r="r" b="b"/>
              <a:pathLst>
                <a:path w="1812289" h="1812290">
                  <a:moveTo>
                    <a:pt x="905960" y="1811904"/>
                  </a:moveTo>
                  <a:lnTo>
                    <a:pt x="857838" y="1810649"/>
                  </a:lnTo>
                  <a:lnTo>
                    <a:pt x="810378" y="1806923"/>
                  </a:lnTo>
                  <a:lnTo>
                    <a:pt x="763634" y="1800790"/>
                  </a:lnTo>
                  <a:lnTo>
                    <a:pt x="717670" y="1792313"/>
                  </a:lnTo>
                  <a:lnTo>
                    <a:pt x="672548" y="1781554"/>
                  </a:lnTo>
                  <a:lnTo>
                    <a:pt x="628330" y="1768575"/>
                  </a:lnTo>
                  <a:lnTo>
                    <a:pt x="585080" y="1753440"/>
                  </a:lnTo>
                  <a:lnTo>
                    <a:pt x="542859" y="1736210"/>
                  </a:lnTo>
                  <a:lnTo>
                    <a:pt x="501731" y="1716949"/>
                  </a:lnTo>
                  <a:lnTo>
                    <a:pt x="461757" y="1695719"/>
                  </a:lnTo>
                  <a:lnTo>
                    <a:pt x="423001" y="1672583"/>
                  </a:lnTo>
                  <a:lnTo>
                    <a:pt x="385526" y="1647602"/>
                  </a:lnTo>
                  <a:lnTo>
                    <a:pt x="349393" y="1620841"/>
                  </a:lnTo>
                  <a:lnTo>
                    <a:pt x="314666" y="1592362"/>
                  </a:lnTo>
                  <a:lnTo>
                    <a:pt x="281406" y="1562226"/>
                  </a:lnTo>
                  <a:lnTo>
                    <a:pt x="249678" y="1530498"/>
                  </a:lnTo>
                  <a:lnTo>
                    <a:pt x="219542" y="1497238"/>
                  </a:lnTo>
                  <a:lnTo>
                    <a:pt x="191063" y="1462511"/>
                  </a:lnTo>
                  <a:lnTo>
                    <a:pt x="164301" y="1426378"/>
                  </a:lnTo>
                  <a:lnTo>
                    <a:pt x="139321" y="1388902"/>
                  </a:lnTo>
                  <a:lnTo>
                    <a:pt x="116185" y="1350147"/>
                  </a:lnTo>
                  <a:lnTo>
                    <a:pt x="94955" y="1310173"/>
                  </a:lnTo>
                  <a:lnTo>
                    <a:pt x="75694" y="1269045"/>
                  </a:lnTo>
                  <a:lnTo>
                    <a:pt x="58464" y="1226824"/>
                  </a:lnTo>
                  <a:lnTo>
                    <a:pt x="43329" y="1183574"/>
                  </a:lnTo>
                  <a:lnTo>
                    <a:pt x="30350" y="1139356"/>
                  </a:lnTo>
                  <a:lnTo>
                    <a:pt x="19591" y="1094234"/>
                  </a:lnTo>
                  <a:lnTo>
                    <a:pt x="11113" y="1048270"/>
                  </a:lnTo>
                  <a:lnTo>
                    <a:pt x="4981" y="1001526"/>
                  </a:lnTo>
                  <a:lnTo>
                    <a:pt x="1255" y="954066"/>
                  </a:lnTo>
                  <a:lnTo>
                    <a:pt x="0" y="905946"/>
                  </a:lnTo>
                  <a:lnTo>
                    <a:pt x="1255" y="857838"/>
                  </a:lnTo>
                  <a:lnTo>
                    <a:pt x="4981" y="810378"/>
                  </a:lnTo>
                  <a:lnTo>
                    <a:pt x="11113" y="763634"/>
                  </a:lnTo>
                  <a:lnTo>
                    <a:pt x="19591" y="717670"/>
                  </a:lnTo>
                  <a:lnTo>
                    <a:pt x="30350" y="672548"/>
                  </a:lnTo>
                  <a:lnTo>
                    <a:pt x="43329" y="628330"/>
                  </a:lnTo>
                  <a:lnTo>
                    <a:pt x="58464" y="585080"/>
                  </a:lnTo>
                  <a:lnTo>
                    <a:pt x="75694" y="542859"/>
                  </a:lnTo>
                  <a:lnTo>
                    <a:pt x="94955" y="501731"/>
                  </a:lnTo>
                  <a:lnTo>
                    <a:pt x="116185" y="461757"/>
                  </a:lnTo>
                  <a:lnTo>
                    <a:pt x="139321" y="423002"/>
                  </a:lnTo>
                  <a:lnTo>
                    <a:pt x="164301" y="385526"/>
                  </a:lnTo>
                  <a:lnTo>
                    <a:pt x="191063" y="349393"/>
                  </a:lnTo>
                  <a:lnTo>
                    <a:pt x="219542" y="314666"/>
                  </a:lnTo>
                  <a:lnTo>
                    <a:pt x="249678" y="281406"/>
                  </a:lnTo>
                  <a:lnTo>
                    <a:pt x="281406" y="249678"/>
                  </a:lnTo>
                  <a:lnTo>
                    <a:pt x="314666" y="219542"/>
                  </a:lnTo>
                  <a:lnTo>
                    <a:pt x="349393" y="191063"/>
                  </a:lnTo>
                  <a:lnTo>
                    <a:pt x="385526" y="164302"/>
                  </a:lnTo>
                  <a:lnTo>
                    <a:pt x="423001" y="139322"/>
                  </a:lnTo>
                  <a:lnTo>
                    <a:pt x="461757" y="116185"/>
                  </a:lnTo>
                  <a:lnTo>
                    <a:pt x="501731" y="94955"/>
                  </a:lnTo>
                  <a:lnTo>
                    <a:pt x="542859" y="75694"/>
                  </a:lnTo>
                  <a:lnTo>
                    <a:pt x="585080" y="58464"/>
                  </a:lnTo>
                  <a:lnTo>
                    <a:pt x="628330" y="43329"/>
                  </a:lnTo>
                  <a:lnTo>
                    <a:pt x="672548" y="30350"/>
                  </a:lnTo>
                  <a:lnTo>
                    <a:pt x="717670" y="19591"/>
                  </a:lnTo>
                  <a:lnTo>
                    <a:pt x="763634" y="11114"/>
                  </a:lnTo>
                  <a:lnTo>
                    <a:pt x="810378" y="4981"/>
                  </a:lnTo>
                  <a:lnTo>
                    <a:pt x="857838" y="1255"/>
                  </a:lnTo>
                  <a:lnTo>
                    <a:pt x="905952" y="0"/>
                  </a:lnTo>
                  <a:lnTo>
                    <a:pt x="954066" y="1255"/>
                  </a:lnTo>
                  <a:lnTo>
                    <a:pt x="1001526" y="4981"/>
                  </a:lnTo>
                  <a:lnTo>
                    <a:pt x="1048270" y="11114"/>
                  </a:lnTo>
                  <a:lnTo>
                    <a:pt x="1094234" y="19591"/>
                  </a:lnTo>
                  <a:lnTo>
                    <a:pt x="1139356" y="30350"/>
                  </a:lnTo>
                  <a:lnTo>
                    <a:pt x="1183573" y="43329"/>
                  </a:lnTo>
                  <a:lnTo>
                    <a:pt x="1226824" y="58464"/>
                  </a:lnTo>
                  <a:lnTo>
                    <a:pt x="1269045" y="75694"/>
                  </a:lnTo>
                  <a:lnTo>
                    <a:pt x="1310173" y="94955"/>
                  </a:lnTo>
                  <a:lnTo>
                    <a:pt x="1350146" y="116185"/>
                  </a:lnTo>
                  <a:lnTo>
                    <a:pt x="1388902" y="139322"/>
                  </a:lnTo>
                  <a:lnTo>
                    <a:pt x="1426378" y="164302"/>
                  </a:lnTo>
                  <a:lnTo>
                    <a:pt x="1462511" y="191063"/>
                  </a:lnTo>
                  <a:lnTo>
                    <a:pt x="1497238" y="219542"/>
                  </a:lnTo>
                  <a:lnTo>
                    <a:pt x="1530497" y="249678"/>
                  </a:lnTo>
                  <a:lnTo>
                    <a:pt x="1562226" y="281406"/>
                  </a:lnTo>
                  <a:lnTo>
                    <a:pt x="1592362" y="314666"/>
                  </a:lnTo>
                  <a:lnTo>
                    <a:pt x="1620841" y="349393"/>
                  </a:lnTo>
                  <a:lnTo>
                    <a:pt x="1647602" y="385526"/>
                  </a:lnTo>
                  <a:lnTo>
                    <a:pt x="1672582" y="423002"/>
                  </a:lnTo>
                  <a:lnTo>
                    <a:pt x="1695719" y="461757"/>
                  </a:lnTo>
                  <a:lnTo>
                    <a:pt x="1716949" y="501731"/>
                  </a:lnTo>
                  <a:lnTo>
                    <a:pt x="1736210" y="542859"/>
                  </a:lnTo>
                  <a:lnTo>
                    <a:pt x="1753439" y="585080"/>
                  </a:lnTo>
                  <a:lnTo>
                    <a:pt x="1768575" y="628330"/>
                  </a:lnTo>
                  <a:lnTo>
                    <a:pt x="1781554" y="672548"/>
                  </a:lnTo>
                  <a:lnTo>
                    <a:pt x="1792313" y="717670"/>
                  </a:lnTo>
                  <a:lnTo>
                    <a:pt x="1800790" y="763634"/>
                  </a:lnTo>
                  <a:lnTo>
                    <a:pt x="1806923" y="810378"/>
                  </a:lnTo>
                  <a:lnTo>
                    <a:pt x="1810649" y="857838"/>
                  </a:lnTo>
                  <a:lnTo>
                    <a:pt x="1811904" y="905952"/>
                  </a:lnTo>
                  <a:lnTo>
                    <a:pt x="1810649" y="954066"/>
                  </a:lnTo>
                  <a:lnTo>
                    <a:pt x="1806923" y="1001526"/>
                  </a:lnTo>
                  <a:lnTo>
                    <a:pt x="1800790" y="1048270"/>
                  </a:lnTo>
                  <a:lnTo>
                    <a:pt x="1792313" y="1094234"/>
                  </a:lnTo>
                  <a:lnTo>
                    <a:pt x="1781554" y="1139356"/>
                  </a:lnTo>
                  <a:lnTo>
                    <a:pt x="1768575" y="1183574"/>
                  </a:lnTo>
                  <a:lnTo>
                    <a:pt x="1753439" y="1226824"/>
                  </a:lnTo>
                  <a:lnTo>
                    <a:pt x="1736210" y="1269045"/>
                  </a:lnTo>
                  <a:lnTo>
                    <a:pt x="1716949" y="1310173"/>
                  </a:lnTo>
                  <a:lnTo>
                    <a:pt x="1695719" y="1350147"/>
                  </a:lnTo>
                  <a:lnTo>
                    <a:pt x="1672582" y="1388902"/>
                  </a:lnTo>
                  <a:lnTo>
                    <a:pt x="1647602" y="1426378"/>
                  </a:lnTo>
                  <a:lnTo>
                    <a:pt x="1620841" y="1462511"/>
                  </a:lnTo>
                  <a:lnTo>
                    <a:pt x="1592362" y="1497238"/>
                  </a:lnTo>
                  <a:lnTo>
                    <a:pt x="1562226" y="1530498"/>
                  </a:lnTo>
                  <a:lnTo>
                    <a:pt x="1530497" y="1562226"/>
                  </a:lnTo>
                  <a:lnTo>
                    <a:pt x="1497238" y="1592362"/>
                  </a:lnTo>
                  <a:lnTo>
                    <a:pt x="1462511" y="1620841"/>
                  </a:lnTo>
                  <a:lnTo>
                    <a:pt x="1426378" y="1647602"/>
                  </a:lnTo>
                  <a:lnTo>
                    <a:pt x="1388902" y="1672583"/>
                  </a:lnTo>
                  <a:lnTo>
                    <a:pt x="1350146" y="1695719"/>
                  </a:lnTo>
                  <a:lnTo>
                    <a:pt x="1310173" y="1716949"/>
                  </a:lnTo>
                  <a:lnTo>
                    <a:pt x="1269045" y="1736210"/>
                  </a:lnTo>
                  <a:lnTo>
                    <a:pt x="1226824" y="1753440"/>
                  </a:lnTo>
                  <a:lnTo>
                    <a:pt x="1183573" y="1768575"/>
                  </a:lnTo>
                  <a:lnTo>
                    <a:pt x="1139356" y="1781554"/>
                  </a:lnTo>
                  <a:lnTo>
                    <a:pt x="1094234" y="1792313"/>
                  </a:lnTo>
                  <a:lnTo>
                    <a:pt x="1048270" y="1800790"/>
                  </a:lnTo>
                  <a:lnTo>
                    <a:pt x="1001526" y="1806923"/>
                  </a:lnTo>
                  <a:lnTo>
                    <a:pt x="954066" y="1810649"/>
                  </a:lnTo>
                  <a:lnTo>
                    <a:pt x="905960" y="1811904"/>
                  </a:lnTo>
                  <a:close/>
                </a:path>
              </a:pathLst>
            </a:custGeom>
            <a:solidFill>
              <a:srgbClr val="266A9A">
                <a:alpha val="71998"/>
              </a:srgbClr>
            </a:solidFill>
          </p:spPr>
          <p:txBody>
            <a:bodyPr wrap="square" lIns="0" tIns="0" rIns="0" bIns="0" rtlCol="0"/>
            <a:lstStyle/>
            <a:p>
              <a:endParaRPr/>
            </a:p>
          </p:txBody>
        </p:sp>
        <p:sp>
          <p:nvSpPr>
            <p:cNvPr id="18" name="object 18"/>
            <p:cNvSpPr/>
            <p:nvPr/>
          </p:nvSpPr>
          <p:spPr>
            <a:xfrm>
              <a:off x="577402" y="7440242"/>
              <a:ext cx="2549525" cy="1941830"/>
            </a:xfrm>
            <a:custGeom>
              <a:avLst/>
              <a:gdLst/>
              <a:ahLst/>
              <a:cxnLst/>
              <a:rect l="l" t="t" r="r" b="b"/>
              <a:pathLst>
                <a:path w="2549525" h="1941829">
                  <a:moveTo>
                    <a:pt x="355794" y="1941506"/>
                  </a:moveTo>
                  <a:lnTo>
                    <a:pt x="316942" y="1905083"/>
                  </a:lnTo>
                  <a:lnTo>
                    <a:pt x="264328" y="1847219"/>
                  </a:lnTo>
                  <a:lnTo>
                    <a:pt x="234677" y="1810526"/>
                  </a:lnTo>
                  <a:lnTo>
                    <a:pt x="206575" y="1772618"/>
                  </a:lnTo>
                  <a:lnTo>
                    <a:pt x="180067" y="1733545"/>
                  </a:lnTo>
                  <a:lnTo>
                    <a:pt x="155194" y="1693357"/>
                  </a:lnTo>
                  <a:lnTo>
                    <a:pt x="132001" y="1652105"/>
                  </a:lnTo>
                  <a:lnTo>
                    <a:pt x="110529" y="1609839"/>
                  </a:lnTo>
                  <a:lnTo>
                    <a:pt x="90823" y="1566609"/>
                  </a:lnTo>
                  <a:lnTo>
                    <a:pt x="72924" y="1522465"/>
                  </a:lnTo>
                  <a:lnTo>
                    <a:pt x="56877" y="1477458"/>
                  </a:lnTo>
                  <a:lnTo>
                    <a:pt x="42725" y="1431638"/>
                  </a:lnTo>
                  <a:lnTo>
                    <a:pt x="30509" y="1385056"/>
                  </a:lnTo>
                  <a:lnTo>
                    <a:pt x="20274" y="1337761"/>
                  </a:lnTo>
                  <a:lnTo>
                    <a:pt x="12063" y="1289804"/>
                  </a:lnTo>
                  <a:lnTo>
                    <a:pt x="5918" y="1241235"/>
                  </a:lnTo>
                  <a:lnTo>
                    <a:pt x="1882" y="1192105"/>
                  </a:lnTo>
                  <a:lnTo>
                    <a:pt x="0" y="1142464"/>
                  </a:lnTo>
                  <a:lnTo>
                    <a:pt x="313" y="1092361"/>
                  </a:lnTo>
                  <a:lnTo>
                    <a:pt x="2864" y="1041848"/>
                  </a:lnTo>
                  <a:lnTo>
                    <a:pt x="7415" y="993341"/>
                  </a:lnTo>
                  <a:lnTo>
                    <a:pt x="13969" y="945508"/>
                  </a:lnTo>
                  <a:lnTo>
                    <a:pt x="22481" y="898389"/>
                  </a:lnTo>
                  <a:lnTo>
                    <a:pt x="32906" y="852024"/>
                  </a:lnTo>
                  <a:lnTo>
                    <a:pt x="45200" y="806451"/>
                  </a:lnTo>
                  <a:lnTo>
                    <a:pt x="59316" y="761709"/>
                  </a:lnTo>
                  <a:lnTo>
                    <a:pt x="75212" y="717838"/>
                  </a:lnTo>
                  <a:lnTo>
                    <a:pt x="92840" y="674876"/>
                  </a:lnTo>
                  <a:lnTo>
                    <a:pt x="112156" y="632864"/>
                  </a:lnTo>
                  <a:lnTo>
                    <a:pt x="133116" y="591839"/>
                  </a:lnTo>
                  <a:lnTo>
                    <a:pt x="155673" y="551840"/>
                  </a:lnTo>
                  <a:lnTo>
                    <a:pt x="179784" y="512908"/>
                  </a:lnTo>
                  <a:lnTo>
                    <a:pt x="205403" y="475081"/>
                  </a:lnTo>
                  <a:lnTo>
                    <a:pt x="232484" y="438399"/>
                  </a:lnTo>
                  <a:lnTo>
                    <a:pt x="260984" y="402899"/>
                  </a:lnTo>
                  <a:lnTo>
                    <a:pt x="290857" y="368622"/>
                  </a:lnTo>
                  <a:lnTo>
                    <a:pt x="322057" y="335606"/>
                  </a:lnTo>
                  <a:lnTo>
                    <a:pt x="354541" y="303891"/>
                  </a:lnTo>
                  <a:lnTo>
                    <a:pt x="388262" y="273516"/>
                  </a:lnTo>
                  <a:lnTo>
                    <a:pt x="423177" y="244520"/>
                  </a:lnTo>
                  <a:lnTo>
                    <a:pt x="459239" y="216941"/>
                  </a:lnTo>
                  <a:lnTo>
                    <a:pt x="496404" y="190820"/>
                  </a:lnTo>
                  <a:lnTo>
                    <a:pt x="534895" y="166036"/>
                  </a:lnTo>
                  <a:lnTo>
                    <a:pt x="573862" y="143104"/>
                  </a:lnTo>
                  <a:lnTo>
                    <a:pt x="614066" y="121588"/>
                  </a:lnTo>
                  <a:lnTo>
                    <a:pt x="655192" y="101685"/>
                  </a:lnTo>
                  <a:lnTo>
                    <a:pt x="697195" y="83435"/>
                  </a:lnTo>
                  <a:lnTo>
                    <a:pt x="740032" y="66877"/>
                  </a:lnTo>
                  <a:lnTo>
                    <a:pt x="783656" y="52049"/>
                  </a:lnTo>
                  <a:lnTo>
                    <a:pt x="828022" y="38991"/>
                  </a:lnTo>
                  <a:lnTo>
                    <a:pt x="873087" y="27742"/>
                  </a:lnTo>
                  <a:lnTo>
                    <a:pt x="918803" y="18341"/>
                  </a:lnTo>
                  <a:lnTo>
                    <a:pt x="965128" y="10828"/>
                  </a:lnTo>
                  <a:lnTo>
                    <a:pt x="1012015" y="5240"/>
                  </a:lnTo>
                  <a:lnTo>
                    <a:pt x="1059419" y="1617"/>
                  </a:lnTo>
                  <a:lnTo>
                    <a:pt x="1107296" y="0"/>
                  </a:lnTo>
                  <a:lnTo>
                    <a:pt x="1155600" y="425"/>
                  </a:lnTo>
                  <a:lnTo>
                    <a:pt x="1204286" y="2933"/>
                  </a:lnTo>
                  <a:lnTo>
                    <a:pt x="1252794" y="7484"/>
                  </a:lnTo>
                  <a:lnTo>
                    <a:pt x="1300627" y="14037"/>
                  </a:lnTo>
                  <a:lnTo>
                    <a:pt x="1347745" y="22549"/>
                  </a:lnTo>
                  <a:lnTo>
                    <a:pt x="1394111" y="32975"/>
                  </a:lnTo>
                  <a:lnTo>
                    <a:pt x="1439684" y="45268"/>
                  </a:lnTo>
                  <a:lnTo>
                    <a:pt x="1484426" y="59385"/>
                  </a:lnTo>
                  <a:lnTo>
                    <a:pt x="1528297" y="75280"/>
                  </a:lnTo>
                  <a:lnTo>
                    <a:pt x="1571258" y="92908"/>
                  </a:lnTo>
                  <a:lnTo>
                    <a:pt x="1613271" y="112225"/>
                  </a:lnTo>
                  <a:lnTo>
                    <a:pt x="1654296" y="133184"/>
                  </a:lnTo>
                  <a:lnTo>
                    <a:pt x="1694294" y="155742"/>
                  </a:lnTo>
                  <a:lnTo>
                    <a:pt x="1733226" y="179853"/>
                  </a:lnTo>
                  <a:lnTo>
                    <a:pt x="1771053" y="205471"/>
                  </a:lnTo>
                  <a:lnTo>
                    <a:pt x="1807736" y="232553"/>
                  </a:lnTo>
                  <a:lnTo>
                    <a:pt x="1843236" y="261053"/>
                  </a:lnTo>
                  <a:lnTo>
                    <a:pt x="1877513" y="290926"/>
                  </a:lnTo>
                  <a:lnTo>
                    <a:pt x="1910528" y="322126"/>
                  </a:lnTo>
                  <a:lnTo>
                    <a:pt x="1942243" y="354610"/>
                  </a:lnTo>
                  <a:lnTo>
                    <a:pt x="1972619" y="388331"/>
                  </a:lnTo>
                  <a:lnTo>
                    <a:pt x="2001615" y="423246"/>
                  </a:lnTo>
                  <a:lnTo>
                    <a:pt x="2029194" y="459308"/>
                  </a:lnTo>
                  <a:lnTo>
                    <a:pt x="2055315" y="496473"/>
                  </a:lnTo>
                  <a:lnTo>
                    <a:pt x="2079941" y="534696"/>
                  </a:lnTo>
                  <a:lnTo>
                    <a:pt x="2103031" y="573931"/>
                  </a:lnTo>
                  <a:lnTo>
                    <a:pt x="2124547" y="614134"/>
                  </a:lnTo>
                  <a:lnTo>
                    <a:pt x="2144449" y="655260"/>
                  </a:lnTo>
                  <a:lnTo>
                    <a:pt x="2162699" y="697264"/>
                  </a:lnTo>
                  <a:lnTo>
                    <a:pt x="2179258" y="740101"/>
                  </a:lnTo>
                  <a:lnTo>
                    <a:pt x="2194085" y="783725"/>
                  </a:lnTo>
                  <a:lnTo>
                    <a:pt x="2207143" y="828091"/>
                  </a:lnTo>
                  <a:lnTo>
                    <a:pt x="2218392" y="873155"/>
                  </a:lnTo>
                  <a:lnTo>
                    <a:pt x="2222832" y="894745"/>
                  </a:lnTo>
                  <a:lnTo>
                    <a:pt x="1738536" y="440727"/>
                  </a:lnTo>
                  <a:lnTo>
                    <a:pt x="1703954" y="411000"/>
                  </a:lnTo>
                  <a:lnTo>
                    <a:pt x="1667884" y="382978"/>
                  </a:lnTo>
                  <a:lnTo>
                    <a:pt x="1630386" y="356728"/>
                  </a:lnTo>
                  <a:lnTo>
                    <a:pt x="1591518" y="332317"/>
                  </a:lnTo>
                  <a:lnTo>
                    <a:pt x="1551340" y="309814"/>
                  </a:lnTo>
                  <a:lnTo>
                    <a:pt x="1509909" y="289285"/>
                  </a:lnTo>
                  <a:lnTo>
                    <a:pt x="1467286" y="270800"/>
                  </a:lnTo>
                  <a:lnTo>
                    <a:pt x="1423528" y="254426"/>
                  </a:lnTo>
                  <a:lnTo>
                    <a:pt x="1378695" y="240230"/>
                  </a:lnTo>
                  <a:lnTo>
                    <a:pt x="1332845" y="228281"/>
                  </a:lnTo>
                  <a:lnTo>
                    <a:pt x="1286038" y="218646"/>
                  </a:lnTo>
                  <a:lnTo>
                    <a:pt x="1238332" y="211394"/>
                  </a:lnTo>
                  <a:lnTo>
                    <a:pt x="1189786" y="206591"/>
                  </a:lnTo>
                  <a:lnTo>
                    <a:pt x="1140987" y="204332"/>
                  </a:lnTo>
                  <a:lnTo>
                    <a:pt x="1092670" y="204620"/>
                  </a:lnTo>
                  <a:lnTo>
                    <a:pt x="1044904" y="207396"/>
                  </a:lnTo>
                  <a:lnTo>
                    <a:pt x="997757" y="212602"/>
                  </a:lnTo>
                  <a:lnTo>
                    <a:pt x="951296" y="220179"/>
                  </a:lnTo>
                  <a:lnTo>
                    <a:pt x="905589" y="230068"/>
                  </a:lnTo>
                  <a:lnTo>
                    <a:pt x="860705" y="242210"/>
                  </a:lnTo>
                  <a:lnTo>
                    <a:pt x="816709" y="256547"/>
                  </a:lnTo>
                  <a:lnTo>
                    <a:pt x="773671" y="273019"/>
                  </a:lnTo>
                  <a:lnTo>
                    <a:pt x="731658" y="291568"/>
                  </a:lnTo>
                  <a:lnTo>
                    <a:pt x="690738" y="312136"/>
                  </a:lnTo>
                  <a:lnTo>
                    <a:pt x="650978" y="334662"/>
                  </a:lnTo>
                  <a:lnTo>
                    <a:pt x="612447" y="359089"/>
                  </a:lnTo>
                  <a:lnTo>
                    <a:pt x="575212" y="385358"/>
                  </a:lnTo>
                  <a:lnTo>
                    <a:pt x="539340" y="413410"/>
                  </a:lnTo>
                  <a:lnTo>
                    <a:pt x="504901" y="443186"/>
                  </a:lnTo>
                  <a:lnTo>
                    <a:pt x="471960" y="474627"/>
                  </a:lnTo>
                  <a:lnTo>
                    <a:pt x="440587" y="507675"/>
                  </a:lnTo>
                  <a:lnTo>
                    <a:pt x="410848" y="542270"/>
                  </a:lnTo>
                  <a:lnTo>
                    <a:pt x="382812" y="578355"/>
                  </a:lnTo>
                  <a:lnTo>
                    <a:pt x="356546" y="615869"/>
                  </a:lnTo>
                  <a:lnTo>
                    <a:pt x="332118" y="654755"/>
                  </a:lnTo>
                  <a:lnTo>
                    <a:pt x="309596" y="694953"/>
                  </a:lnTo>
                  <a:lnTo>
                    <a:pt x="289048" y="736406"/>
                  </a:lnTo>
                  <a:lnTo>
                    <a:pt x="270541" y="779053"/>
                  </a:lnTo>
                  <a:lnTo>
                    <a:pt x="254143" y="822836"/>
                  </a:lnTo>
                  <a:lnTo>
                    <a:pt x="239921" y="867696"/>
                  </a:lnTo>
                  <a:lnTo>
                    <a:pt x="227944" y="913576"/>
                  </a:lnTo>
                  <a:lnTo>
                    <a:pt x="218280" y="960414"/>
                  </a:lnTo>
                  <a:lnTo>
                    <a:pt x="210996" y="1008154"/>
                  </a:lnTo>
                  <a:lnTo>
                    <a:pt x="206159" y="1056736"/>
                  </a:lnTo>
                  <a:lnTo>
                    <a:pt x="203871" y="1107223"/>
                  </a:lnTo>
                  <a:lnTo>
                    <a:pt x="204317" y="1157200"/>
                  </a:lnTo>
                  <a:lnTo>
                    <a:pt x="207430" y="1206590"/>
                  </a:lnTo>
                  <a:lnTo>
                    <a:pt x="213145" y="1255316"/>
                  </a:lnTo>
                  <a:lnTo>
                    <a:pt x="221397" y="1303303"/>
                  </a:lnTo>
                  <a:lnTo>
                    <a:pt x="232119" y="1350473"/>
                  </a:lnTo>
                  <a:lnTo>
                    <a:pt x="245248" y="1396750"/>
                  </a:lnTo>
                  <a:lnTo>
                    <a:pt x="260717" y="1442058"/>
                  </a:lnTo>
                  <a:lnTo>
                    <a:pt x="278461" y="1486320"/>
                  </a:lnTo>
                  <a:lnTo>
                    <a:pt x="298414" y="1529460"/>
                  </a:lnTo>
                  <a:lnTo>
                    <a:pt x="320512" y="1571401"/>
                  </a:lnTo>
                  <a:lnTo>
                    <a:pt x="344688" y="1612067"/>
                  </a:lnTo>
                  <a:lnTo>
                    <a:pt x="370878" y="1651382"/>
                  </a:lnTo>
                  <a:lnTo>
                    <a:pt x="399015" y="1689268"/>
                  </a:lnTo>
                  <a:lnTo>
                    <a:pt x="429034" y="1725650"/>
                  </a:lnTo>
                  <a:lnTo>
                    <a:pt x="460871" y="1760450"/>
                  </a:lnTo>
                  <a:lnTo>
                    <a:pt x="494459" y="1793593"/>
                  </a:lnTo>
                  <a:lnTo>
                    <a:pt x="355794" y="1941506"/>
                  </a:lnTo>
                  <a:close/>
                </a:path>
                <a:path w="2549525" h="1941829">
                  <a:moveTo>
                    <a:pt x="2104371" y="1706275"/>
                  </a:moveTo>
                  <a:lnTo>
                    <a:pt x="1734032" y="1167354"/>
                  </a:lnTo>
                  <a:lnTo>
                    <a:pt x="2039543" y="1189855"/>
                  </a:lnTo>
                  <a:lnTo>
                    <a:pt x="2041803" y="1141056"/>
                  </a:lnTo>
                  <a:lnTo>
                    <a:pt x="2041515" y="1092739"/>
                  </a:lnTo>
                  <a:lnTo>
                    <a:pt x="2038739" y="1044973"/>
                  </a:lnTo>
                  <a:lnTo>
                    <a:pt x="2033534" y="997827"/>
                  </a:lnTo>
                  <a:lnTo>
                    <a:pt x="2025958" y="951367"/>
                  </a:lnTo>
                  <a:lnTo>
                    <a:pt x="2016070" y="905661"/>
                  </a:lnTo>
                  <a:lnTo>
                    <a:pt x="2003929" y="860777"/>
                  </a:lnTo>
                  <a:lnTo>
                    <a:pt x="1989595" y="816784"/>
                  </a:lnTo>
                  <a:lnTo>
                    <a:pt x="1973125" y="773749"/>
                  </a:lnTo>
                  <a:lnTo>
                    <a:pt x="1954579" y="731739"/>
                  </a:lnTo>
                  <a:lnTo>
                    <a:pt x="1934016" y="690823"/>
                  </a:lnTo>
                  <a:lnTo>
                    <a:pt x="1911495" y="651068"/>
                  </a:lnTo>
                  <a:lnTo>
                    <a:pt x="1887074" y="612543"/>
                  </a:lnTo>
                  <a:lnTo>
                    <a:pt x="1860812" y="575314"/>
                  </a:lnTo>
                  <a:lnTo>
                    <a:pt x="1832769" y="539450"/>
                  </a:lnTo>
                  <a:lnTo>
                    <a:pt x="1803002" y="505019"/>
                  </a:lnTo>
                  <a:lnTo>
                    <a:pt x="1771572" y="472089"/>
                  </a:lnTo>
                  <a:lnTo>
                    <a:pt x="1738536" y="440727"/>
                  </a:lnTo>
                  <a:lnTo>
                    <a:pt x="2222832" y="894745"/>
                  </a:lnTo>
                  <a:lnTo>
                    <a:pt x="2235307" y="965197"/>
                  </a:lnTo>
                  <a:lnTo>
                    <a:pt x="2240895" y="1012083"/>
                  </a:lnTo>
                  <a:lnTo>
                    <a:pt x="2244517" y="1059488"/>
                  </a:lnTo>
                  <a:lnTo>
                    <a:pt x="2246135" y="1107364"/>
                  </a:lnTo>
                  <a:lnTo>
                    <a:pt x="2245704" y="1155786"/>
                  </a:lnTo>
                  <a:lnTo>
                    <a:pt x="2243202" y="1204355"/>
                  </a:lnTo>
                  <a:lnTo>
                    <a:pt x="2417834" y="1368070"/>
                  </a:lnTo>
                  <a:lnTo>
                    <a:pt x="2104371" y="1706275"/>
                  </a:lnTo>
                  <a:close/>
                </a:path>
                <a:path w="2549525" h="1941829">
                  <a:moveTo>
                    <a:pt x="2417834" y="1368070"/>
                  </a:moveTo>
                  <a:lnTo>
                    <a:pt x="2243202" y="1204355"/>
                  </a:lnTo>
                  <a:lnTo>
                    <a:pt x="2549077" y="1226469"/>
                  </a:lnTo>
                  <a:lnTo>
                    <a:pt x="2417834" y="1368070"/>
                  </a:lnTo>
                  <a:close/>
                </a:path>
              </a:pathLst>
            </a:custGeom>
            <a:solidFill>
              <a:srgbClr val="266A9A"/>
            </a:solidFill>
          </p:spPr>
          <p:txBody>
            <a:bodyPr wrap="square" lIns="0" tIns="0" rIns="0" bIns="0" rtlCol="0"/>
            <a:lstStyle/>
            <a:p>
              <a:endParaRPr/>
            </a:p>
          </p:txBody>
        </p:sp>
      </p:grpSp>
      <p:sp>
        <p:nvSpPr>
          <p:cNvPr id="19" name="object 19"/>
          <p:cNvSpPr txBox="1"/>
          <p:nvPr/>
        </p:nvSpPr>
        <p:spPr>
          <a:xfrm>
            <a:off x="929571" y="8709031"/>
            <a:ext cx="1535430" cy="279400"/>
          </a:xfrm>
          <a:prstGeom prst="rect">
            <a:avLst/>
          </a:prstGeom>
        </p:spPr>
        <p:txBody>
          <a:bodyPr vert="horz" wrap="square" lIns="0" tIns="0" rIns="0" bIns="0" rtlCol="0">
            <a:spAutoFit/>
          </a:bodyPr>
          <a:lstStyle/>
          <a:p>
            <a:pPr>
              <a:lnSpc>
                <a:spcPts val="2130"/>
              </a:lnSpc>
            </a:pPr>
            <a:r>
              <a:rPr sz="2200" spc="-70" dirty="0">
                <a:latin typeface="Trebuchet MS"/>
                <a:cs typeface="Trebuchet MS"/>
              </a:rPr>
              <a:t>D</a:t>
            </a:r>
            <a:r>
              <a:rPr sz="2200" spc="40" dirty="0">
                <a:latin typeface="Trebuchet MS"/>
                <a:cs typeface="Trebuchet MS"/>
              </a:rPr>
              <a:t>a</a:t>
            </a:r>
            <a:r>
              <a:rPr sz="2200" spc="-55" dirty="0">
                <a:latin typeface="Trebuchet MS"/>
                <a:cs typeface="Trebuchet MS"/>
              </a:rPr>
              <a:t>i</a:t>
            </a:r>
            <a:r>
              <a:rPr sz="2200" spc="395" dirty="0">
                <a:latin typeface="Trebuchet MS"/>
                <a:cs typeface="Trebuchet MS"/>
              </a:rPr>
              <a:t>l</a:t>
            </a:r>
            <a:r>
              <a:rPr sz="2200" spc="30" dirty="0">
                <a:latin typeface="Trebuchet MS"/>
                <a:cs typeface="Trebuchet MS"/>
              </a:rPr>
              <a:t>y</a:t>
            </a:r>
            <a:r>
              <a:rPr sz="2200" spc="-45" dirty="0">
                <a:latin typeface="Trebuchet MS"/>
                <a:cs typeface="Trebuchet MS"/>
              </a:rPr>
              <a:t> </a:t>
            </a:r>
            <a:r>
              <a:rPr sz="2200" spc="135" dirty="0">
                <a:latin typeface="Trebuchet MS"/>
                <a:cs typeface="Trebuchet MS"/>
              </a:rPr>
              <a:t>S</a:t>
            </a:r>
            <a:r>
              <a:rPr sz="2200" spc="85" dirty="0">
                <a:latin typeface="Trebuchet MS"/>
                <a:cs typeface="Trebuchet MS"/>
              </a:rPr>
              <a:t>c</a:t>
            </a:r>
            <a:r>
              <a:rPr sz="2200" cap="small" spc="175" dirty="0">
                <a:latin typeface="Trebuchet MS"/>
                <a:cs typeface="Trebuchet MS"/>
              </a:rPr>
              <a:t>r</a:t>
            </a:r>
            <a:r>
              <a:rPr sz="2200" dirty="0">
                <a:latin typeface="Trebuchet MS"/>
                <a:cs typeface="Trebuchet MS"/>
              </a:rPr>
              <a:t>u</a:t>
            </a:r>
            <a:r>
              <a:rPr sz="2200" spc="-380" dirty="0">
                <a:latin typeface="Trebuchet MS"/>
                <a:cs typeface="Trebuchet MS"/>
              </a:rPr>
              <a:t>m</a:t>
            </a:r>
            <a:endParaRPr sz="2200">
              <a:latin typeface="Trebuchet MS"/>
              <a:cs typeface="Trebuchet MS"/>
            </a:endParaRPr>
          </a:p>
        </p:txBody>
      </p:sp>
      <p:grpSp>
        <p:nvGrpSpPr>
          <p:cNvPr id="20" name="object 20"/>
          <p:cNvGrpSpPr/>
          <p:nvPr/>
        </p:nvGrpSpPr>
        <p:grpSpPr>
          <a:xfrm>
            <a:off x="129775" y="7188168"/>
            <a:ext cx="3057525" cy="2409825"/>
            <a:chOff x="129775" y="7188168"/>
            <a:chExt cx="3057525" cy="2409825"/>
          </a:xfrm>
        </p:grpSpPr>
        <p:pic>
          <p:nvPicPr>
            <p:cNvPr id="21" name="object 21"/>
            <p:cNvPicPr/>
            <p:nvPr/>
          </p:nvPicPr>
          <p:blipFill>
            <a:blip r:embed="rId2" cstate="print"/>
            <a:stretch>
              <a:fillRect/>
            </a:stretch>
          </p:blipFill>
          <p:spPr>
            <a:xfrm>
              <a:off x="1867333" y="8161168"/>
              <a:ext cx="242938" cy="242936"/>
            </a:xfrm>
            <a:prstGeom prst="rect">
              <a:avLst/>
            </a:prstGeom>
          </p:spPr>
        </p:pic>
        <p:pic>
          <p:nvPicPr>
            <p:cNvPr id="22" name="object 22"/>
            <p:cNvPicPr/>
            <p:nvPr/>
          </p:nvPicPr>
          <p:blipFill>
            <a:blip r:embed="rId2" cstate="print"/>
            <a:stretch>
              <a:fillRect/>
            </a:stretch>
          </p:blipFill>
          <p:spPr>
            <a:xfrm>
              <a:off x="1284285" y="8161168"/>
              <a:ext cx="242937" cy="242936"/>
            </a:xfrm>
            <a:prstGeom prst="rect">
              <a:avLst/>
            </a:prstGeom>
          </p:spPr>
        </p:pic>
        <p:sp>
          <p:nvSpPr>
            <p:cNvPr id="23" name="object 23"/>
            <p:cNvSpPr/>
            <p:nvPr/>
          </p:nvSpPr>
          <p:spPr>
            <a:xfrm>
              <a:off x="1527222" y="7966819"/>
              <a:ext cx="340360" cy="340360"/>
            </a:xfrm>
            <a:custGeom>
              <a:avLst/>
              <a:gdLst/>
              <a:ahLst/>
              <a:cxnLst/>
              <a:rect l="l" t="t" r="r" b="b"/>
              <a:pathLst>
                <a:path w="340360" h="340359">
                  <a:moveTo>
                    <a:pt x="170055" y="340111"/>
                  </a:moveTo>
                  <a:lnTo>
                    <a:pt x="120689" y="332791"/>
                  </a:lnTo>
                  <a:lnTo>
                    <a:pt x="75576" y="311452"/>
                  </a:lnTo>
                  <a:lnTo>
                    <a:pt x="38598" y="277939"/>
                  </a:lnTo>
                  <a:lnTo>
                    <a:pt x="12943" y="235133"/>
                  </a:lnTo>
                  <a:lnTo>
                    <a:pt x="816" y="186724"/>
                  </a:lnTo>
                  <a:lnTo>
                    <a:pt x="0" y="170055"/>
                  </a:lnTo>
                  <a:lnTo>
                    <a:pt x="816" y="153387"/>
                  </a:lnTo>
                  <a:lnTo>
                    <a:pt x="12943" y="104978"/>
                  </a:lnTo>
                  <a:lnTo>
                    <a:pt x="38598" y="62172"/>
                  </a:lnTo>
                  <a:lnTo>
                    <a:pt x="75576" y="28659"/>
                  </a:lnTo>
                  <a:lnTo>
                    <a:pt x="120689" y="7320"/>
                  </a:lnTo>
                  <a:lnTo>
                    <a:pt x="170055" y="0"/>
                  </a:lnTo>
                  <a:lnTo>
                    <a:pt x="186724" y="816"/>
                  </a:lnTo>
                  <a:lnTo>
                    <a:pt x="235133" y="12944"/>
                  </a:lnTo>
                  <a:lnTo>
                    <a:pt x="277938" y="38599"/>
                  </a:lnTo>
                  <a:lnTo>
                    <a:pt x="311450" y="75577"/>
                  </a:lnTo>
                  <a:lnTo>
                    <a:pt x="332790" y="120690"/>
                  </a:lnTo>
                  <a:lnTo>
                    <a:pt x="340111" y="170055"/>
                  </a:lnTo>
                  <a:lnTo>
                    <a:pt x="339294" y="186724"/>
                  </a:lnTo>
                  <a:lnTo>
                    <a:pt x="327165" y="235133"/>
                  </a:lnTo>
                  <a:lnTo>
                    <a:pt x="301511" y="277939"/>
                  </a:lnTo>
                  <a:lnTo>
                    <a:pt x="264533" y="311452"/>
                  </a:lnTo>
                  <a:lnTo>
                    <a:pt x="219420" y="332791"/>
                  </a:lnTo>
                  <a:lnTo>
                    <a:pt x="170055" y="340111"/>
                  </a:lnTo>
                  <a:close/>
                </a:path>
              </a:pathLst>
            </a:custGeom>
            <a:solidFill>
              <a:srgbClr val="E7FAFE"/>
            </a:solidFill>
          </p:spPr>
          <p:txBody>
            <a:bodyPr wrap="square" lIns="0" tIns="0" rIns="0" bIns="0" rtlCol="0"/>
            <a:lstStyle/>
            <a:p>
              <a:endParaRPr/>
            </a:p>
          </p:txBody>
        </p:sp>
        <p:pic>
          <p:nvPicPr>
            <p:cNvPr id="24" name="object 24"/>
            <p:cNvPicPr/>
            <p:nvPr/>
          </p:nvPicPr>
          <p:blipFill>
            <a:blip r:embed="rId3" cstate="print"/>
            <a:stretch>
              <a:fillRect/>
            </a:stretch>
          </p:blipFill>
          <p:spPr>
            <a:xfrm>
              <a:off x="2012027" y="8452693"/>
              <a:ext cx="195418" cy="242937"/>
            </a:xfrm>
            <a:prstGeom prst="rect">
              <a:avLst/>
            </a:prstGeom>
          </p:spPr>
        </p:pic>
        <p:sp>
          <p:nvSpPr>
            <p:cNvPr id="25" name="object 25"/>
            <p:cNvSpPr/>
            <p:nvPr/>
          </p:nvSpPr>
          <p:spPr>
            <a:xfrm>
              <a:off x="1381460" y="8355518"/>
              <a:ext cx="631825" cy="340360"/>
            </a:xfrm>
            <a:custGeom>
              <a:avLst/>
              <a:gdLst/>
              <a:ahLst/>
              <a:cxnLst/>
              <a:rect l="l" t="t" r="r" b="b"/>
              <a:pathLst>
                <a:path w="631825" h="340359">
                  <a:moveTo>
                    <a:pt x="607342" y="340111"/>
                  </a:moveTo>
                  <a:lnTo>
                    <a:pt x="24293" y="340111"/>
                  </a:lnTo>
                  <a:lnTo>
                    <a:pt x="14840" y="338201"/>
                  </a:lnTo>
                  <a:lnTo>
                    <a:pt x="7118" y="332993"/>
                  </a:lnTo>
                  <a:lnTo>
                    <a:pt x="1910" y="325271"/>
                  </a:lnTo>
                  <a:lnTo>
                    <a:pt x="0" y="315818"/>
                  </a:lnTo>
                  <a:lnTo>
                    <a:pt x="0" y="267230"/>
                  </a:lnTo>
                  <a:lnTo>
                    <a:pt x="4305" y="219196"/>
                  </a:lnTo>
                  <a:lnTo>
                    <a:pt x="16719" y="173986"/>
                  </a:lnTo>
                  <a:lnTo>
                    <a:pt x="36485" y="132355"/>
                  </a:lnTo>
                  <a:lnTo>
                    <a:pt x="62850" y="95058"/>
                  </a:lnTo>
                  <a:lnTo>
                    <a:pt x="95058" y="62850"/>
                  </a:lnTo>
                  <a:lnTo>
                    <a:pt x="132355" y="36485"/>
                  </a:lnTo>
                  <a:lnTo>
                    <a:pt x="173986" y="16719"/>
                  </a:lnTo>
                  <a:lnTo>
                    <a:pt x="219196" y="4305"/>
                  </a:lnTo>
                  <a:lnTo>
                    <a:pt x="267230" y="0"/>
                  </a:lnTo>
                  <a:lnTo>
                    <a:pt x="364405" y="0"/>
                  </a:lnTo>
                  <a:lnTo>
                    <a:pt x="412439" y="4305"/>
                  </a:lnTo>
                  <a:lnTo>
                    <a:pt x="457649" y="16719"/>
                  </a:lnTo>
                  <a:lnTo>
                    <a:pt x="499280" y="36485"/>
                  </a:lnTo>
                  <a:lnTo>
                    <a:pt x="536577" y="62850"/>
                  </a:lnTo>
                  <a:lnTo>
                    <a:pt x="568786" y="95058"/>
                  </a:lnTo>
                  <a:lnTo>
                    <a:pt x="595150" y="132355"/>
                  </a:lnTo>
                  <a:lnTo>
                    <a:pt x="614917" y="173986"/>
                  </a:lnTo>
                  <a:lnTo>
                    <a:pt x="627330" y="219196"/>
                  </a:lnTo>
                  <a:lnTo>
                    <a:pt x="631636" y="267230"/>
                  </a:lnTo>
                  <a:lnTo>
                    <a:pt x="631636" y="315818"/>
                  </a:lnTo>
                  <a:lnTo>
                    <a:pt x="629726" y="325271"/>
                  </a:lnTo>
                  <a:lnTo>
                    <a:pt x="624518" y="332993"/>
                  </a:lnTo>
                  <a:lnTo>
                    <a:pt x="616796" y="338201"/>
                  </a:lnTo>
                  <a:lnTo>
                    <a:pt x="607342" y="340111"/>
                  </a:lnTo>
                  <a:close/>
                </a:path>
              </a:pathLst>
            </a:custGeom>
            <a:solidFill>
              <a:srgbClr val="E7FAFE"/>
            </a:solidFill>
          </p:spPr>
          <p:txBody>
            <a:bodyPr wrap="square" lIns="0" tIns="0" rIns="0" bIns="0" rtlCol="0"/>
            <a:lstStyle/>
            <a:p>
              <a:endParaRPr/>
            </a:p>
          </p:txBody>
        </p:sp>
        <p:pic>
          <p:nvPicPr>
            <p:cNvPr id="26" name="object 26"/>
            <p:cNvPicPr/>
            <p:nvPr/>
          </p:nvPicPr>
          <p:blipFill>
            <a:blip r:embed="rId4" cstate="print"/>
            <a:stretch>
              <a:fillRect/>
            </a:stretch>
          </p:blipFill>
          <p:spPr>
            <a:xfrm>
              <a:off x="1187110" y="8452693"/>
              <a:ext cx="195418" cy="242937"/>
            </a:xfrm>
            <a:prstGeom prst="rect">
              <a:avLst/>
            </a:prstGeom>
          </p:spPr>
        </p:pic>
        <p:pic>
          <p:nvPicPr>
            <p:cNvPr id="27" name="object 27"/>
            <p:cNvPicPr/>
            <p:nvPr/>
          </p:nvPicPr>
          <p:blipFill>
            <a:blip r:embed="rId5" cstate="print"/>
            <a:stretch>
              <a:fillRect/>
            </a:stretch>
          </p:blipFill>
          <p:spPr>
            <a:xfrm>
              <a:off x="129775" y="7188168"/>
              <a:ext cx="3057524" cy="2409824"/>
            </a:xfrm>
            <a:prstGeom prst="rect">
              <a:avLst/>
            </a:prstGeom>
          </p:spPr>
        </p:pic>
      </p:grpSp>
      <p:grpSp>
        <p:nvGrpSpPr>
          <p:cNvPr id="28" name="object 28"/>
          <p:cNvGrpSpPr/>
          <p:nvPr/>
        </p:nvGrpSpPr>
        <p:grpSpPr>
          <a:xfrm>
            <a:off x="9265022" y="2175067"/>
            <a:ext cx="2041525" cy="2618105"/>
            <a:chOff x="9265022" y="2175067"/>
            <a:chExt cx="2041525" cy="2618105"/>
          </a:xfrm>
        </p:grpSpPr>
        <p:sp>
          <p:nvSpPr>
            <p:cNvPr id="29" name="object 29"/>
            <p:cNvSpPr/>
            <p:nvPr/>
          </p:nvSpPr>
          <p:spPr>
            <a:xfrm>
              <a:off x="9265022" y="2175067"/>
              <a:ext cx="2041525" cy="2618105"/>
            </a:xfrm>
            <a:custGeom>
              <a:avLst/>
              <a:gdLst/>
              <a:ahLst/>
              <a:cxnLst/>
              <a:rect l="l" t="t" r="r" b="b"/>
              <a:pathLst>
                <a:path w="2041525" h="2618104">
                  <a:moveTo>
                    <a:pt x="2041301" y="2617913"/>
                  </a:moveTo>
                  <a:lnTo>
                    <a:pt x="0" y="2617913"/>
                  </a:lnTo>
                  <a:lnTo>
                    <a:pt x="43" y="1017747"/>
                  </a:lnTo>
                  <a:lnTo>
                    <a:pt x="1853" y="967897"/>
                  </a:lnTo>
                  <a:lnTo>
                    <a:pt x="6104" y="917532"/>
                  </a:lnTo>
                  <a:lnTo>
                    <a:pt x="12696" y="867895"/>
                  </a:lnTo>
                  <a:lnTo>
                    <a:pt x="21547" y="819188"/>
                  </a:lnTo>
                  <a:lnTo>
                    <a:pt x="32680" y="771034"/>
                  </a:lnTo>
                  <a:lnTo>
                    <a:pt x="45958" y="723925"/>
                  </a:lnTo>
                  <a:lnTo>
                    <a:pt x="61352" y="677774"/>
                  </a:lnTo>
                  <a:lnTo>
                    <a:pt x="78805" y="632637"/>
                  </a:lnTo>
                  <a:lnTo>
                    <a:pt x="98261" y="588572"/>
                  </a:lnTo>
                  <a:lnTo>
                    <a:pt x="119664" y="545636"/>
                  </a:lnTo>
                  <a:lnTo>
                    <a:pt x="142956" y="503886"/>
                  </a:lnTo>
                  <a:lnTo>
                    <a:pt x="168083" y="463380"/>
                  </a:lnTo>
                  <a:lnTo>
                    <a:pt x="194987" y="424175"/>
                  </a:lnTo>
                  <a:lnTo>
                    <a:pt x="223611" y="386328"/>
                  </a:lnTo>
                  <a:lnTo>
                    <a:pt x="253900" y="349896"/>
                  </a:lnTo>
                  <a:lnTo>
                    <a:pt x="285797" y="314937"/>
                  </a:lnTo>
                  <a:lnTo>
                    <a:pt x="319246" y="281508"/>
                  </a:lnTo>
                  <a:lnTo>
                    <a:pt x="354190" y="249666"/>
                  </a:lnTo>
                  <a:lnTo>
                    <a:pt x="390573" y="219469"/>
                  </a:lnTo>
                  <a:lnTo>
                    <a:pt x="428338" y="190974"/>
                  </a:lnTo>
                  <a:lnTo>
                    <a:pt x="467429" y="164237"/>
                  </a:lnTo>
                  <a:lnTo>
                    <a:pt x="507790" y="139317"/>
                  </a:lnTo>
                  <a:lnTo>
                    <a:pt x="549364" y="116270"/>
                  </a:lnTo>
                  <a:lnTo>
                    <a:pt x="592095" y="95154"/>
                  </a:lnTo>
                  <a:lnTo>
                    <a:pt x="635926" y="76026"/>
                  </a:lnTo>
                  <a:lnTo>
                    <a:pt x="680801" y="58944"/>
                  </a:lnTo>
                  <a:lnTo>
                    <a:pt x="726375" y="44473"/>
                  </a:lnTo>
                  <a:lnTo>
                    <a:pt x="773478" y="31694"/>
                  </a:lnTo>
                  <a:lnTo>
                    <a:pt x="821804" y="20803"/>
                  </a:lnTo>
                  <a:lnTo>
                    <a:pt x="871047" y="11993"/>
                  </a:lnTo>
                  <a:lnTo>
                    <a:pt x="920898" y="5460"/>
                  </a:lnTo>
                  <a:lnTo>
                    <a:pt x="971051" y="1397"/>
                  </a:lnTo>
                  <a:lnTo>
                    <a:pt x="1021200" y="0"/>
                  </a:lnTo>
                  <a:lnTo>
                    <a:pt x="1070963" y="1212"/>
                  </a:lnTo>
                  <a:lnTo>
                    <a:pt x="1120110" y="4798"/>
                  </a:lnTo>
                  <a:lnTo>
                    <a:pt x="1168562" y="10680"/>
                  </a:lnTo>
                  <a:lnTo>
                    <a:pt x="1216244" y="18780"/>
                  </a:lnTo>
                  <a:lnTo>
                    <a:pt x="1263077" y="29019"/>
                  </a:lnTo>
                  <a:lnTo>
                    <a:pt x="1308984" y="41321"/>
                  </a:lnTo>
                  <a:lnTo>
                    <a:pt x="1353890" y="55607"/>
                  </a:lnTo>
                  <a:lnTo>
                    <a:pt x="1356096" y="56720"/>
                  </a:lnTo>
                  <a:lnTo>
                    <a:pt x="1358298" y="56720"/>
                  </a:lnTo>
                  <a:lnTo>
                    <a:pt x="1360500" y="57831"/>
                  </a:lnTo>
                  <a:lnTo>
                    <a:pt x="1404905" y="75284"/>
                  </a:lnTo>
                  <a:lnTo>
                    <a:pt x="1448340" y="94753"/>
                  </a:lnTo>
                  <a:lnTo>
                    <a:pt x="1490743" y="116179"/>
                  </a:lnTo>
                  <a:lnTo>
                    <a:pt x="1532055" y="139507"/>
                  </a:lnTo>
                  <a:lnTo>
                    <a:pt x="1572214" y="164679"/>
                  </a:lnTo>
                  <a:lnTo>
                    <a:pt x="1611158" y="191637"/>
                  </a:lnTo>
                  <a:lnTo>
                    <a:pt x="1648828" y="220324"/>
                  </a:lnTo>
                  <a:lnTo>
                    <a:pt x="1685162" y="250684"/>
                  </a:lnTo>
                  <a:lnTo>
                    <a:pt x="1720099" y="282658"/>
                  </a:lnTo>
                  <a:lnTo>
                    <a:pt x="1753579" y="316189"/>
                  </a:lnTo>
                  <a:lnTo>
                    <a:pt x="1785540" y="351221"/>
                  </a:lnTo>
                  <a:lnTo>
                    <a:pt x="1815921" y="387695"/>
                  </a:lnTo>
                  <a:lnTo>
                    <a:pt x="1844663" y="425555"/>
                  </a:lnTo>
                  <a:lnTo>
                    <a:pt x="1871702" y="464743"/>
                  </a:lnTo>
                  <a:lnTo>
                    <a:pt x="1896980" y="505202"/>
                  </a:lnTo>
                  <a:lnTo>
                    <a:pt x="1920434" y="546874"/>
                  </a:lnTo>
                  <a:lnTo>
                    <a:pt x="1942005" y="589703"/>
                  </a:lnTo>
                  <a:lnTo>
                    <a:pt x="1961630" y="633631"/>
                  </a:lnTo>
                  <a:lnTo>
                    <a:pt x="1979249" y="678601"/>
                  </a:lnTo>
                  <a:lnTo>
                    <a:pt x="1994802" y="724555"/>
                  </a:lnTo>
                  <a:lnTo>
                    <a:pt x="2008227" y="771436"/>
                  </a:lnTo>
                  <a:lnTo>
                    <a:pt x="2019429" y="819043"/>
                  </a:lnTo>
                  <a:lnTo>
                    <a:pt x="2028449" y="867752"/>
                  </a:lnTo>
                  <a:lnTo>
                    <a:pt x="2035125" y="917071"/>
                  </a:lnTo>
                  <a:lnTo>
                    <a:pt x="2039429" y="967088"/>
                  </a:lnTo>
                  <a:lnTo>
                    <a:pt x="2041301" y="1017747"/>
                  </a:lnTo>
                  <a:lnTo>
                    <a:pt x="2041301" y="2617913"/>
                  </a:lnTo>
                  <a:close/>
                </a:path>
              </a:pathLst>
            </a:custGeom>
            <a:solidFill>
              <a:srgbClr val="266A9A"/>
            </a:solidFill>
          </p:spPr>
          <p:txBody>
            <a:bodyPr wrap="square" lIns="0" tIns="0" rIns="0" bIns="0" rtlCol="0"/>
            <a:lstStyle/>
            <a:p>
              <a:endParaRPr/>
            </a:p>
          </p:txBody>
        </p:sp>
        <p:sp>
          <p:nvSpPr>
            <p:cNvPr id="30" name="object 30"/>
            <p:cNvSpPr/>
            <p:nvPr/>
          </p:nvSpPr>
          <p:spPr>
            <a:xfrm>
              <a:off x="9866465" y="2661538"/>
              <a:ext cx="815975" cy="815340"/>
            </a:xfrm>
            <a:custGeom>
              <a:avLst/>
              <a:gdLst/>
              <a:ahLst/>
              <a:cxnLst/>
              <a:rect l="l" t="t" r="r" b="b"/>
              <a:pathLst>
                <a:path w="815975" h="815339">
                  <a:moveTo>
                    <a:pt x="289941" y="610514"/>
                  </a:moveTo>
                  <a:lnTo>
                    <a:pt x="204838" y="525411"/>
                  </a:lnTo>
                  <a:lnTo>
                    <a:pt x="17614" y="712609"/>
                  </a:lnTo>
                  <a:lnTo>
                    <a:pt x="4406" y="732523"/>
                  </a:lnTo>
                  <a:lnTo>
                    <a:pt x="0" y="755180"/>
                  </a:lnTo>
                  <a:lnTo>
                    <a:pt x="4406" y="777824"/>
                  </a:lnTo>
                  <a:lnTo>
                    <a:pt x="17614" y="797737"/>
                  </a:lnTo>
                  <a:lnTo>
                    <a:pt x="37515" y="810933"/>
                  </a:lnTo>
                  <a:lnTo>
                    <a:pt x="60172" y="815327"/>
                  </a:lnTo>
                  <a:lnTo>
                    <a:pt x="82816" y="810933"/>
                  </a:lnTo>
                  <a:lnTo>
                    <a:pt x="102717" y="797737"/>
                  </a:lnTo>
                  <a:lnTo>
                    <a:pt x="289941" y="610514"/>
                  </a:lnTo>
                  <a:close/>
                </a:path>
                <a:path w="815975" h="815339">
                  <a:moveTo>
                    <a:pt x="651065" y="128308"/>
                  </a:moveTo>
                  <a:lnTo>
                    <a:pt x="598830" y="92494"/>
                  </a:lnTo>
                  <a:lnTo>
                    <a:pt x="552526" y="81559"/>
                  </a:lnTo>
                  <a:lnTo>
                    <a:pt x="505244" y="81521"/>
                  </a:lnTo>
                  <a:lnTo>
                    <a:pt x="458927" y="92379"/>
                  </a:lnTo>
                  <a:lnTo>
                    <a:pt x="415505" y="114147"/>
                  </a:lnTo>
                  <a:lnTo>
                    <a:pt x="408546" y="118757"/>
                  </a:lnTo>
                  <a:lnTo>
                    <a:pt x="406590" y="128104"/>
                  </a:lnTo>
                  <a:lnTo>
                    <a:pt x="413105" y="137401"/>
                  </a:lnTo>
                  <a:lnTo>
                    <a:pt x="418084" y="142379"/>
                  </a:lnTo>
                  <a:lnTo>
                    <a:pt x="425996" y="143344"/>
                  </a:lnTo>
                  <a:lnTo>
                    <a:pt x="432066" y="139344"/>
                  </a:lnTo>
                  <a:lnTo>
                    <a:pt x="478866" y="117589"/>
                  </a:lnTo>
                  <a:lnTo>
                    <a:pt x="528853" y="110375"/>
                  </a:lnTo>
                  <a:lnTo>
                    <a:pt x="578840" y="117665"/>
                  </a:lnTo>
                  <a:lnTo>
                    <a:pt x="625614" y="139496"/>
                  </a:lnTo>
                  <a:lnTo>
                    <a:pt x="632561" y="144132"/>
                  </a:lnTo>
                  <a:lnTo>
                    <a:pt x="641946" y="142163"/>
                  </a:lnTo>
                  <a:lnTo>
                    <a:pt x="651065" y="128308"/>
                  </a:lnTo>
                  <a:close/>
                </a:path>
                <a:path w="815975" h="815339">
                  <a:moveTo>
                    <a:pt x="815378" y="286639"/>
                  </a:moveTo>
                  <a:lnTo>
                    <a:pt x="812025" y="242709"/>
                  </a:lnTo>
                  <a:lnTo>
                    <a:pt x="801954" y="199631"/>
                  </a:lnTo>
                  <a:lnTo>
                    <a:pt x="785177" y="158229"/>
                  </a:lnTo>
                  <a:lnTo>
                    <a:pt x="761695" y="119354"/>
                  </a:lnTo>
                  <a:lnTo>
                    <a:pt x="755015" y="111506"/>
                  </a:lnTo>
                  <a:lnTo>
                    <a:pt x="755015" y="286626"/>
                  </a:lnTo>
                  <a:lnTo>
                    <a:pt x="750874" y="329882"/>
                  </a:lnTo>
                  <a:lnTo>
                    <a:pt x="738454" y="371856"/>
                  </a:lnTo>
                  <a:lnTo>
                    <a:pt x="717765" y="411226"/>
                  </a:lnTo>
                  <a:lnTo>
                    <a:pt x="688797" y="446697"/>
                  </a:lnTo>
                  <a:lnTo>
                    <a:pt x="653313" y="475678"/>
                  </a:lnTo>
                  <a:lnTo>
                    <a:pt x="613930" y="496379"/>
                  </a:lnTo>
                  <a:lnTo>
                    <a:pt x="571969" y="508800"/>
                  </a:lnTo>
                  <a:lnTo>
                    <a:pt x="528701" y="512940"/>
                  </a:lnTo>
                  <a:lnTo>
                    <a:pt x="485432" y="508800"/>
                  </a:lnTo>
                  <a:lnTo>
                    <a:pt x="443471" y="496379"/>
                  </a:lnTo>
                  <a:lnTo>
                    <a:pt x="404101" y="475678"/>
                  </a:lnTo>
                  <a:lnTo>
                    <a:pt x="368617" y="446697"/>
                  </a:lnTo>
                  <a:lnTo>
                    <a:pt x="339648" y="411226"/>
                  </a:lnTo>
                  <a:lnTo>
                    <a:pt x="318960" y="371856"/>
                  </a:lnTo>
                  <a:lnTo>
                    <a:pt x="306552" y="329895"/>
                  </a:lnTo>
                  <a:lnTo>
                    <a:pt x="302412" y="286639"/>
                  </a:lnTo>
                  <a:lnTo>
                    <a:pt x="306539" y="243357"/>
                  </a:lnTo>
                  <a:lnTo>
                    <a:pt x="318960" y="201396"/>
                  </a:lnTo>
                  <a:lnTo>
                    <a:pt x="339648" y="162013"/>
                  </a:lnTo>
                  <a:lnTo>
                    <a:pt x="368617" y="126530"/>
                  </a:lnTo>
                  <a:lnTo>
                    <a:pt x="404101" y="97561"/>
                  </a:lnTo>
                  <a:lnTo>
                    <a:pt x="443484" y="76873"/>
                  </a:lnTo>
                  <a:lnTo>
                    <a:pt x="485457" y="64465"/>
                  </a:lnTo>
                  <a:lnTo>
                    <a:pt x="528713" y="60325"/>
                  </a:lnTo>
                  <a:lnTo>
                    <a:pt x="571982" y="64465"/>
                  </a:lnTo>
                  <a:lnTo>
                    <a:pt x="613956" y="76873"/>
                  </a:lnTo>
                  <a:lnTo>
                    <a:pt x="653326" y="97561"/>
                  </a:lnTo>
                  <a:lnTo>
                    <a:pt x="688797" y="126530"/>
                  </a:lnTo>
                  <a:lnTo>
                    <a:pt x="717765" y="162013"/>
                  </a:lnTo>
                  <a:lnTo>
                    <a:pt x="738454" y="201383"/>
                  </a:lnTo>
                  <a:lnTo>
                    <a:pt x="750874" y="243357"/>
                  </a:lnTo>
                  <a:lnTo>
                    <a:pt x="755015" y="286626"/>
                  </a:lnTo>
                  <a:lnTo>
                    <a:pt x="755015" y="111506"/>
                  </a:lnTo>
                  <a:lnTo>
                    <a:pt x="703834" y="60325"/>
                  </a:lnTo>
                  <a:lnTo>
                    <a:pt x="657110" y="30175"/>
                  </a:lnTo>
                  <a:lnTo>
                    <a:pt x="615721" y="13411"/>
                  </a:lnTo>
                  <a:lnTo>
                    <a:pt x="572630" y="3352"/>
                  </a:lnTo>
                  <a:lnTo>
                    <a:pt x="528713" y="0"/>
                  </a:lnTo>
                  <a:lnTo>
                    <a:pt x="484797" y="3352"/>
                  </a:lnTo>
                  <a:lnTo>
                    <a:pt x="441718" y="13411"/>
                  </a:lnTo>
                  <a:lnTo>
                    <a:pt x="400329" y="30175"/>
                  </a:lnTo>
                  <a:lnTo>
                    <a:pt x="361467" y="53657"/>
                  </a:lnTo>
                  <a:lnTo>
                    <a:pt x="325970" y="83845"/>
                  </a:lnTo>
                  <a:lnTo>
                    <a:pt x="295478" y="119761"/>
                  </a:lnTo>
                  <a:lnTo>
                    <a:pt x="271856" y="159105"/>
                  </a:lnTo>
                  <a:lnTo>
                    <a:pt x="255130" y="201002"/>
                  </a:lnTo>
                  <a:lnTo>
                    <a:pt x="245262" y="244589"/>
                  </a:lnTo>
                  <a:lnTo>
                    <a:pt x="242265" y="289001"/>
                  </a:lnTo>
                  <a:lnTo>
                    <a:pt x="246126" y="333362"/>
                  </a:lnTo>
                  <a:lnTo>
                    <a:pt x="256844" y="376821"/>
                  </a:lnTo>
                  <a:lnTo>
                    <a:pt x="274408" y="418503"/>
                  </a:lnTo>
                  <a:lnTo>
                    <a:pt x="298805" y="457530"/>
                  </a:lnTo>
                  <a:lnTo>
                    <a:pt x="242570" y="513740"/>
                  </a:lnTo>
                  <a:lnTo>
                    <a:pt x="301637" y="572744"/>
                  </a:lnTo>
                  <a:lnTo>
                    <a:pt x="357873" y="516509"/>
                  </a:lnTo>
                  <a:lnTo>
                    <a:pt x="396875" y="540931"/>
                  </a:lnTo>
                  <a:lnTo>
                    <a:pt x="438531" y="558495"/>
                  </a:lnTo>
                  <a:lnTo>
                    <a:pt x="481977" y="569214"/>
                  </a:lnTo>
                  <a:lnTo>
                    <a:pt x="526326" y="573087"/>
                  </a:lnTo>
                  <a:lnTo>
                    <a:pt x="570738" y="570090"/>
                  </a:lnTo>
                  <a:lnTo>
                    <a:pt x="614324" y="560222"/>
                  </a:lnTo>
                  <a:lnTo>
                    <a:pt x="656234" y="543496"/>
                  </a:lnTo>
                  <a:lnTo>
                    <a:pt x="695579" y="519887"/>
                  </a:lnTo>
                  <a:lnTo>
                    <a:pt x="699554" y="516509"/>
                  </a:lnTo>
                  <a:lnTo>
                    <a:pt x="703770" y="512940"/>
                  </a:lnTo>
                  <a:lnTo>
                    <a:pt x="761695" y="453898"/>
                  </a:lnTo>
                  <a:lnTo>
                    <a:pt x="785177" y="415036"/>
                  </a:lnTo>
                  <a:lnTo>
                    <a:pt x="801954" y="373634"/>
                  </a:lnTo>
                  <a:lnTo>
                    <a:pt x="812025" y="330555"/>
                  </a:lnTo>
                  <a:lnTo>
                    <a:pt x="815378" y="286639"/>
                  </a:lnTo>
                  <a:close/>
                </a:path>
              </a:pathLst>
            </a:custGeom>
            <a:solidFill>
              <a:srgbClr val="E7FAFE"/>
            </a:solidFill>
          </p:spPr>
          <p:txBody>
            <a:bodyPr wrap="square" lIns="0" tIns="0" rIns="0" bIns="0" rtlCol="0"/>
            <a:lstStyle/>
            <a:p>
              <a:endParaRPr/>
            </a:p>
          </p:txBody>
        </p:sp>
      </p:grpSp>
      <p:sp>
        <p:nvSpPr>
          <p:cNvPr id="31" name="object 31"/>
          <p:cNvSpPr txBox="1"/>
          <p:nvPr/>
        </p:nvSpPr>
        <p:spPr>
          <a:xfrm>
            <a:off x="9712113" y="3656333"/>
            <a:ext cx="1147445" cy="755015"/>
          </a:xfrm>
          <a:prstGeom prst="rect">
            <a:avLst/>
          </a:prstGeom>
        </p:spPr>
        <p:txBody>
          <a:bodyPr vert="horz" wrap="square" lIns="0" tIns="151765" rIns="0" bIns="0" rtlCol="0">
            <a:spAutoFit/>
          </a:bodyPr>
          <a:lstStyle/>
          <a:p>
            <a:pPr marL="12700" marR="5080" indent="36830">
              <a:lnSpc>
                <a:spcPct val="68000"/>
              </a:lnSpc>
              <a:spcBef>
                <a:spcPts val="1195"/>
              </a:spcBef>
            </a:pPr>
            <a:r>
              <a:rPr sz="2850" spc="32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spc="-70" dirty="0">
                <a:latin typeface="Trebuchet MS"/>
                <a:cs typeface="Trebuchet MS"/>
              </a:rPr>
              <a:t>i</a:t>
            </a:r>
            <a:r>
              <a:rPr sz="2850" spc="100" dirty="0">
                <a:latin typeface="Trebuchet MS"/>
                <a:cs typeface="Trebuchet MS"/>
              </a:rPr>
              <a:t>n</a:t>
            </a:r>
            <a:r>
              <a:rPr sz="2850" cap="small" spc="-25" dirty="0">
                <a:latin typeface="Trebuchet MS"/>
                <a:cs typeface="Trebuchet MS"/>
              </a:rPr>
              <a:t>t</a:t>
            </a:r>
            <a:r>
              <a:rPr sz="2850" spc="-20" dirty="0">
                <a:latin typeface="Trebuchet MS"/>
                <a:cs typeface="Trebuchet MS"/>
              </a:rPr>
              <a:t> </a:t>
            </a:r>
            <a:r>
              <a:rPr sz="2850" cap="small" spc="220" dirty="0">
                <a:latin typeface="Trebuchet MS"/>
                <a:cs typeface="Trebuchet MS"/>
              </a:rPr>
              <a:t>r</a:t>
            </a:r>
            <a:r>
              <a:rPr sz="2850" spc="-130" dirty="0">
                <a:latin typeface="Trebuchet MS"/>
                <a:cs typeface="Trebuchet MS"/>
              </a:rPr>
              <a:t>e</a:t>
            </a:r>
            <a:r>
              <a:rPr sz="2850" spc="130" dirty="0">
                <a:latin typeface="Trebuchet MS"/>
                <a:cs typeface="Trebuchet MS"/>
              </a:rPr>
              <a:t>v</a:t>
            </a:r>
            <a:r>
              <a:rPr sz="2850" spc="-70" dirty="0">
                <a:latin typeface="Trebuchet MS"/>
                <a:cs typeface="Trebuchet MS"/>
              </a:rPr>
              <a:t>i</a:t>
            </a:r>
            <a:r>
              <a:rPr sz="2850" spc="-130" dirty="0">
                <a:latin typeface="Trebuchet MS"/>
                <a:cs typeface="Trebuchet MS"/>
              </a:rPr>
              <a:t>e</a:t>
            </a:r>
            <a:r>
              <a:rPr sz="2850" spc="25" dirty="0">
                <a:latin typeface="Trebuchet MS"/>
                <a:cs typeface="Trebuchet MS"/>
              </a:rPr>
              <a:t>w</a:t>
            </a:r>
            <a:endParaRPr sz="2850">
              <a:latin typeface="Trebuchet MS"/>
              <a:cs typeface="Trebuchet MS"/>
            </a:endParaRPr>
          </a:p>
        </p:txBody>
      </p:sp>
      <p:grpSp>
        <p:nvGrpSpPr>
          <p:cNvPr id="32" name="object 32"/>
          <p:cNvGrpSpPr/>
          <p:nvPr/>
        </p:nvGrpSpPr>
        <p:grpSpPr>
          <a:xfrm>
            <a:off x="9144000" y="6040756"/>
            <a:ext cx="1928495" cy="2618105"/>
            <a:chOff x="9144000" y="6040756"/>
            <a:chExt cx="1928495" cy="2618105"/>
          </a:xfrm>
        </p:grpSpPr>
        <p:sp>
          <p:nvSpPr>
            <p:cNvPr id="33" name="object 33"/>
            <p:cNvSpPr/>
            <p:nvPr/>
          </p:nvSpPr>
          <p:spPr>
            <a:xfrm>
              <a:off x="9144000" y="6040756"/>
              <a:ext cx="1928495" cy="2618105"/>
            </a:xfrm>
            <a:custGeom>
              <a:avLst/>
              <a:gdLst/>
              <a:ahLst/>
              <a:cxnLst/>
              <a:rect l="l" t="t" r="r" b="b"/>
              <a:pathLst>
                <a:path w="1928495" h="2618104">
                  <a:moveTo>
                    <a:pt x="1928395" y="2617913"/>
                  </a:moveTo>
                  <a:lnTo>
                    <a:pt x="0" y="2617913"/>
                  </a:lnTo>
                  <a:lnTo>
                    <a:pt x="51" y="902232"/>
                  </a:lnTo>
                  <a:lnTo>
                    <a:pt x="1999" y="854043"/>
                  </a:lnTo>
                  <a:lnTo>
                    <a:pt x="6652" y="805337"/>
                  </a:lnTo>
                  <a:lnTo>
                    <a:pt x="13935" y="757249"/>
                  </a:lnTo>
                  <a:lnTo>
                    <a:pt x="23651" y="710480"/>
                  </a:lnTo>
                  <a:lnTo>
                    <a:pt x="35852" y="664450"/>
                  </a:lnTo>
                  <a:lnTo>
                    <a:pt x="50441" y="619433"/>
                  </a:lnTo>
                  <a:lnTo>
                    <a:pt x="67343" y="575490"/>
                  </a:lnTo>
                  <a:lnTo>
                    <a:pt x="86492" y="532682"/>
                  </a:lnTo>
                  <a:lnTo>
                    <a:pt x="107821" y="491071"/>
                  </a:lnTo>
                  <a:lnTo>
                    <a:pt x="131260" y="450716"/>
                  </a:lnTo>
                  <a:lnTo>
                    <a:pt x="156743" y="411680"/>
                  </a:lnTo>
                  <a:lnTo>
                    <a:pt x="184201" y="374022"/>
                  </a:lnTo>
                  <a:lnTo>
                    <a:pt x="213568" y="337804"/>
                  </a:lnTo>
                  <a:lnTo>
                    <a:pt x="244775" y="303087"/>
                  </a:lnTo>
                  <a:lnTo>
                    <a:pt x="277754" y="269931"/>
                  </a:lnTo>
                  <a:lnTo>
                    <a:pt x="312437" y="238398"/>
                  </a:lnTo>
                  <a:lnTo>
                    <a:pt x="348758" y="208548"/>
                  </a:lnTo>
                  <a:lnTo>
                    <a:pt x="386648" y="180442"/>
                  </a:lnTo>
                  <a:lnTo>
                    <a:pt x="426039" y="154142"/>
                  </a:lnTo>
                  <a:lnTo>
                    <a:pt x="466864" y="129708"/>
                  </a:lnTo>
                  <a:lnTo>
                    <a:pt x="509089" y="107184"/>
                  </a:lnTo>
                  <a:lnTo>
                    <a:pt x="552544" y="86681"/>
                  </a:lnTo>
                  <a:lnTo>
                    <a:pt x="597263" y="68210"/>
                  </a:lnTo>
                  <a:lnTo>
                    <a:pt x="643145" y="51849"/>
                  </a:lnTo>
                  <a:lnTo>
                    <a:pt x="693522" y="37138"/>
                  </a:lnTo>
                  <a:lnTo>
                    <a:pt x="745800" y="24493"/>
                  </a:lnTo>
                  <a:lnTo>
                    <a:pt x="799518" y="14185"/>
                  </a:lnTo>
                  <a:lnTo>
                    <a:pt x="854218" y="6485"/>
                  </a:lnTo>
                  <a:lnTo>
                    <a:pt x="909437" y="1666"/>
                  </a:lnTo>
                  <a:lnTo>
                    <a:pt x="964717" y="0"/>
                  </a:lnTo>
                  <a:lnTo>
                    <a:pt x="1019508" y="1449"/>
                  </a:lnTo>
                  <a:lnTo>
                    <a:pt x="1073489" y="5724"/>
                  </a:lnTo>
                  <a:lnTo>
                    <a:pt x="1126545" y="12717"/>
                  </a:lnTo>
                  <a:lnTo>
                    <a:pt x="1178560" y="22319"/>
                  </a:lnTo>
                  <a:lnTo>
                    <a:pt x="1229418" y="34421"/>
                  </a:lnTo>
                  <a:lnTo>
                    <a:pt x="1279004" y="48914"/>
                  </a:lnTo>
                  <a:lnTo>
                    <a:pt x="1281088" y="49893"/>
                  </a:lnTo>
                  <a:lnTo>
                    <a:pt x="1283169" y="49893"/>
                  </a:lnTo>
                  <a:lnTo>
                    <a:pt x="1285249" y="50870"/>
                  </a:lnTo>
                  <a:lnTo>
                    <a:pt x="1330653" y="67583"/>
                  </a:lnTo>
                  <a:lnTo>
                    <a:pt x="1374976" y="86375"/>
                  </a:lnTo>
                  <a:lnTo>
                    <a:pt x="1418174" y="107200"/>
                  </a:lnTo>
                  <a:lnTo>
                    <a:pt x="1460085" y="129950"/>
                  </a:lnTo>
                  <a:lnTo>
                    <a:pt x="1500725" y="154613"/>
                  </a:lnTo>
                  <a:lnTo>
                    <a:pt x="1539990" y="181110"/>
                  </a:lnTo>
                  <a:lnTo>
                    <a:pt x="1577809" y="209381"/>
                  </a:lnTo>
                  <a:lnTo>
                    <a:pt x="1614107" y="239365"/>
                  </a:lnTo>
                  <a:lnTo>
                    <a:pt x="1648812" y="271000"/>
                  </a:lnTo>
                  <a:lnTo>
                    <a:pt x="1681849" y="304227"/>
                  </a:lnTo>
                  <a:lnTo>
                    <a:pt x="1713147" y="338983"/>
                  </a:lnTo>
                  <a:lnTo>
                    <a:pt x="1742632" y="375207"/>
                  </a:lnTo>
                  <a:lnTo>
                    <a:pt x="1770231" y="412840"/>
                  </a:lnTo>
                  <a:lnTo>
                    <a:pt x="1795870" y="451819"/>
                  </a:lnTo>
                  <a:lnTo>
                    <a:pt x="1819477" y="492083"/>
                  </a:lnTo>
                  <a:lnTo>
                    <a:pt x="1840977" y="533572"/>
                  </a:lnTo>
                  <a:lnTo>
                    <a:pt x="1860299" y="576225"/>
                  </a:lnTo>
                  <a:lnTo>
                    <a:pt x="1877369" y="619980"/>
                  </a:lnTo>
                  <a:lnTo>
                    <a:pt x="1892114" y="664776"/>
                  </a:lnTo>
                  <a:lnTo>
                    <a:pt x="1904455" y="710553"/>
                  </a:lnTo>
                  <a:lnTo>
                    <a:pt x="1914367" y="757463"/>
                  </a:lnTo>
                  <a:lnTo>
                    <a:pt x="1921663" y="804804"/>
                  </a:lnTo>
                  <a:lnTo>
                    <a:pt x="1926375" y="853156"/>
                  </a:lnTo>
                  <a:lnTo>
                    <a:pt x="1928395" y="902232"/>
                  </a:lnTo>
                  <a:lnTo>
                    <a:pt x="1928395" y="2617913"/>
                  </a:lnTo>
                  <a:close/>
                </a:path>
              </a:pathLst>
            </a:custGeom>
            <a:solidFill>
              <a:srgbClr val="266A9A"/>
            </a:solidFill>
          </p:spPr>
          <p:txBody>
            <a:bodyPr wrap="square" lIns="0" tIns="0" rIns="0" bIns="0" rtlCol="0"/>
            <a:lstStyle/>
            <a:p>
              <a:endParaRPr/>
            </a:p>
          </p:txBody>
        </p:sp>
        <p:sp>
          <p:nvSpPr>
            <p:cNvPr id="34" name="object 34"/>
            <p:cNvSpPr/>
            <p:nvPr/>
          </p:nvSpPr>
          <p:spPr>
            <a:xfrm>
              <a:off x="9615714" y="6502162"/>
              <a:ext cx="981075" cy="913765"/>
            </a:xfrm>
            <a:custGeom>
              <a:avLst/>
              <a:gdLst/>
              <a:ahLst/>
              <a:cxnLst/>
              <a:rect l="l" t="t" r="r" b="b"/>
              <a:pathLst>
                <a:path w="981075" h="913765">
                  <a:moveTo>
                    <a:pt x="235626" y="913139"/>
                  </a:moveTo>
                  <a:lnTo>
                    <a:pt x="194586" y="896425"/>
                  </a:lnTo>
                  <a:lnTo>
                    <a:pt x="183718" y="867134"/>
                  </a:lnTo>
                  <a:lnTo>
                    <a:pt x="183718" y="802975"/>
                  </a:lnTo>
                  <a:lnTo>
                    <a:pt x="99246" y="802975"/>
                  </a:lnTo>
                  <a:lnTo>
                    <a:pt x="59099" y="797227"/>
                  </a:lnTo>
                  <a:lnTo>
                    <a:pt x="14909" y="764254"/>
                  </a:lnTo>
                  <a:lnTo>
                    <a:pt x="1573" y="727931"/>
                  </a:lnTo>
                  <a:lnTo>
                    <a:pt x="0" y="707598"/>
                  </a:lnTo>
                  <a:lnTo>
                    <a:pt x="0" y="353670"/>
                  </a:lnTo>
                  <a:lnTo>
                    <a:pt x="6528" y="314050"/>
                  </a:lnTo>
                  <a:lnTo>
                    <a:pt x="41765" y="271701"/>
                  </a:lnTo>
                  <a:lnTo>
                    <a:pt x="78391" y="259860"/>
                  </a:lnTo>
                  <a:lnTo>
                    <a:pt x="99246" y="258478"/>
                  </a:lnTo>
                  <a:lnTo>
                    <a:pt x="122351" y="258478"/>
                  </a:lnTo>
                  <a:lnTo>
                    <a:pt x="122351" y="120095"/>
                  </a:lnTo>
                  <a:lnTo>
                    <a:pt x="131766" y="73240"/>
                  </a:lnTo>
                  <a:lnTo>
                    <a:pt x="157465" y="35079"/>
                  </a:lnTo>
                  <a:lnTo>
                    <a:pt x="195631" y="9401"/>
                  </a:lnTo>
                  <a:lnTo>
                    <a:pt x="242447" y="0"/>
                  </a:lnTo>
                  <a:lnTo>
                    <a:pt x="865309" y="0"/>
                  </a:lnTo>
                  <a:lnTo>
                    <a:pt x="912112" y="9401"/>
                  </a:lnTo>
                  <a:lnTo>
                    <a:pt x="950280" y="35079"/>
                  </a:lnTo>
                  <a:lnTo>
                    <a:pt x="975986" y="73240"/>
                  </a:lnTo>
                  <a:lnTo>
                    <a:pt x="981074" y="98553"/>
                  </a:lnTo>
                  <a:lnTo>
                    <a:pt x="981074" y="107454"/>
                  </a:lnTo>
                  <a:lnTo>
                    <a:pt x="582698" y="107454"/>
                  </a:lnTo>
                  <a:lnTo>
                    <a:pt x="576118" y="109907"/>
                  </a:lnTo>
                  <a:lnTo>
                    <a:pt x="570157" y="114975"/>
                  </a:lnTo>
                  <a:lnTo>
                    <a:pt x="565121" y="122638"/>
                  </a:lnTo>
                  <a:lnTo>
                    <a:pt x="561311" y="132875"/>
                  </a:lnTo>
                  <a:lnTo>
                    <a:pt x="548696" y="167142"/>
                  </a:lnTo>
                  <a:lnTo>
                    <a:pt x="530890" y="198528"/>
                  </a:lnTo>
                  <a:lnTo>
                    <a:pt x="510475" y="225815"/>
                  </a:lnTo>
                  <a:lnTo>
                    <a:pt x="490033" y="247785"/>
                  </a:lnTo>
                  <a:lnTo>
                    <a:pt x="481184" y="256352"/>
                  </a:lnTo>
                  <a:lnTo>
                    <a:pt x="473094" y="264556"/>
                  </a:lnTo>
                  <a:lnTo>
                    <a:pt x="455786" y="299226"/>
                  </a:lnTo>
                  <a:lnTo>
                    <a:pt x="394193" y="299226"/>
                  </a:lnTo>
                  <a:lnTo>
                    <a:pt x="391802" y="299518"/>
                  </a:lnTo>
                  <a:lnTo>
                    <a:pt x="99231" y="299518"/>
                  </a:lnTo>
                  <a:lnTo>
                    <a:pt x="84225" y="300454"/>
                  </a:lnTo>
                  <a:lnTo>
                    <a:pt x="49192" y="319495"/>
                  </a:lnTo>
                  <a:lnTo>
                    <a:pt x="41198" y="353670"/>
                  </a:lnTo>
                  <a:lnTo>
                    <a:pt x="41199" y="707598"/>
                  </a:lnTo>
                  <a:lnTo>
                    <a:pt x="54878" y="748619"/>
                  </a:lnTo>
                  <a:lnTo>
                    <a:pt x="99231" y="761736"/>
                  </a:lnTo>
                  <a:lnTo>
                    <a:pt x="204169" y="761736"/>
                  </a:lnTo>
                  <a:lnTo>
                    <a:pt x="212215" y="763361"/>
                  </a:lnTo>
                  <a:lnTo>
                    <a:pt x="218782" y="767788"/>
                  </a:lnTo>
                  <a:lnTo>
                    <a:pt x="223198" y="774344"/>
                  </a:lnTo>
                  <a:lnTo>
                    <a:pt x="224788" y="782355"/>
                  </a:lnTo>
                  <a:lnTo>
                    <a:pt x="224788" y="854845"/>
                  </a:lnTo>
                  <a:lnTo>
                    <a:pt x="226897" y="864197"/>
                  </a:lnTo>
                  <a:lnTo>
                    <a:pt x="232081" y="868860"/>
                  </a:lnTo>
                  <a:lnTo>
                    <a:pt x="292026" y="868860"/>
                  </a:lnTo>
                  <a:lnTo>
                    <a:pt x="278024" y="887984"/>
                  </a:lnTo>
                  <a:lnTo>
                    <a:pt x="265589" y="900854"/>
                  </a:lnTo>
                  <a:lnTo>
                    <a:pt x="251088" y="909290"/>
                  </a:lnTo>
                  <a:lnTo>
                    <a:pt x="235626" y="913139"/>
                  </a:lnTo>
                  <a:close/>
                </a:path>
                <a:path w="981075" h="913765">
                  <a:moveTo>
                    <a:pt x="981074" y="539387"/>
                  </a:moveTo>
                  <a:lnTo>
                    <a:pt x="553901" y="539387"/>
                  </a:lnTo>
                  <a:lnTo>
                    <a:pt x="726972" y="538973"/>
                  </a:lnTo>
                  <a:lnTo>
                    <a:pt x="730869" y="538881"/>
                  </a:lnTo>
                  <a:lnTo>
                    <a:pt x="737589" y="534171"/>
                  </a:lnTo>
                  <a:lnTo>
                    <a:pt x="741395" y="526592"/>
                  </a:lnTo>
                  <a:lnTo>
                    <a:pt x="743693" y="520117"/>
                  </a:lnTo>
                  <a:lnTo>
                    <a:pt x="744469" y="513168"/>
                  </a:lnTo>
                  <a:lnTo>
                    <a:pt x="743693" y="506219"/>
                  </a:lnTo>
                  <a:lnTo>
                    <a:pt x="741363" y="499652"/>
                  </a:lnTo>
                  <a:lnTo>
                    <a:pt x="739276" y="495479"/>
                  </a:lnTo>
                  <a:lnTo>
                    <a:pt x="726895" y="484878"/>
                  </a:lnTo>
                  <a:lnTo>
                    <a:pt x="728245" y="476869"/>
                  </a:lnTo>
                  <a:lnTo>
                    <a:pt x="761646" y="453252"/>
                  </a:lnTo>
                  <a:lnTo>
                    <a:pt x="762573" y="445269"/>
                  </a:lnTo>
                  <a:lnTo>
                    <a:pt x="761646" y="437303"/>
                  </a:lnTo>
                  <a:lnTo>
                    <a:pt x="736729" y="415026"/>
                  </a:lnTo>
                  <a:lnTo>
                    <a:pt x="732418" y="415026"/>
                  </a:lnTo>
                  <a:lnTo>
                    <a:pt x="728966" y="411513"/>
                  </a:lnTo>
                  <a:lnTo>
                    <a:pt x="728966" y="403044"/>
                  </a:lnTo>
                  <a:lnTo>
                    <a:pt x="732418" y="399623"/>
                  </a:lnTo>
                  <a:lnTo>
                    <a:pt x="736729" y="399623"/>
                  </a:lnTo>
                  <a:lnTo>
                    <a:pt x="743341" y="398600"/>
                  </a:lnTo>
                  <a:lnTo>
                    <a:pt x="762573" y="369277"/>
                  </a:lnTo>
                  <a:lnTo>
                    <a:pt x="761646" y="361315"/>
                  </a:lnTo>
                  <a:lnTo>
                    <a:pt x="736637" y="339023"/>
                  </a:lnTo>
                  <a:lnTo>
                    <a:pt x="732418" y="339023"/>
                  </a:lnTo>
                  <a:lnTo>
                    <a:pt x="728966" y="335602"/>
                  </a:lnTo>
                  <a:lnTo>
                    <a:pt x="728966" y="327041"/>
                  </a:lnTo>
                  <a:lnTo>
                    <a:pt x="732418" y="323620"/>
                  </a:lnTo>
                  <a:lnTo>
                    <a:pt x="736637" y="323620"/>
                  </a:lnTo>
                  <a:lnTo>
                    <a:pt x="743302" y="322588"/>
                  </a:lnTo>
                  <a:lnTo>
                    <a:pt x="762573" y="293308"/>
                  </a:lnTo>
                  <a:lnTo>
                    <a:pt x="761646" y="285351"/>
                  </a:lnTo>
                  <a:lnTo>
                    <a:pt x="736637" y="263020"/>
                  </a:lnTo>
                  <a:lnTo>
                    <a:pt x="626698" y="263020"/>
                  </a:lnTo>
                  <a:lnTo>
                    <a:pt x="614895" y="259962"/>
                  </a:lnTo>
                  <a:lnTo>
                    <a:pt x="608646" y="252213"/>
                  </a:lnTo>
                  <a:lnTo>
                    <a:pt x="606053" y="241913"/>
                  </a:lnTo>
                  <a:lnTo>
                    <a:pt x="605219" y="231201"/>
                  </a:lnTo>
                  <a:lnTo>
                    <a:pt x="605000" y="220904"/>
                  </a:lnTo>
                  <a:lnTo>
                    <a:pt x="605570" y="208520"/>
                  </a:lnTo>
                  <a:lnTo>
                    <a:pt x="607323" y="195402"/>
                  </a:lnTo>
                  <a:lnTo>
                    <a:pt x="610650" y="182905"/>
                  </a:lnTo>
                  <a:lnTo>
                    <a:pt x="615483" y="163829"/>
                  </a:lnTo>
                  <a:lnTo>
                    <a:pt x="608978" y="123992"/>
                  </a:lnTo>
                  <a:lnTo>
                    <a:pt x="582698" y="107454"/>
                  </a:lnTo>
                  <a:lnTo>
                    <a:pt x="981074" y="107454"/>
                  </a:lnTo>
                  <a:lnTo>
                    <a:pt x="981074" y="539387"/>
                  </a:lnTo>
                  <a:close/>
                </a:path>
                <a:path w="981075" h="913765">
                  <a:moveTo>
                    <a:pt x="457425" y="506049"/>
                  </a:moveTo>
                  <a:lnTo>
                    <a:pt x="394193" y="506049"/>
                  </a:lnTo>
                  <a:lnTo>
                    <a:pt x="405441" y="504177"/>
                  </a:lnTo>
                  <a:lnTo>
                    <a:pt x="412102" y="499232"/>
                  </a:lnTo>
                  <a:lnTo>
                    <a:pt x="415286" y="492218"/>
                  </a:lnTo>
                  <a:lnTo>
                    <a:pt x="416026" y="484878"/>
                  </a:lnTo>
                  <a:lnTo>
                    <a:pt x="416052" y="322588"/>
                  </a:lnTo>
                  <a:lnTo>
                    <a:pt x="415051" y="312980"/>
                  </a:lnTo>
                  <a:lnTo>
                    <a:pt x="411475" y="305495"/>
                  </a:lnTo>
                  <a:lnTo>
                    <a:pt x="404735" y="300833"/>
                  </a:lnTo>
                  <a:lnTo>
                    <a:pt x="394193" y="299226"/>
                  </a:lnTo>
                  <a:lnTo>
                    <a:pt x="455786" y="299226"/>
                  </a:lnTo>
                  <a:lnTo>
                    <a:pt x="455759" y="500127"/>
                  </a:lnTo>
                  <a:lnTo>
                    <a:pt x="457425" y="506049"/>
                  </a:lnTo>
                  <a:close/>
                </a:path>
                <a:path w="981075" h="913765">
                  <a:moveTo>
                    <a:pt x="865309" y="702271"/>
                  </a:moveTo>
                  <a:lnTo>
                    <a:pt x="242431" y="702271"/>
                  </a:lnTo>
                  <a:lnTo>
                    <a:pt x="195615" y="692856"/>
                  </a:lnTo>
                  <a:lnTo>
                    <a:pt x="157449" y="667157"/>
                  </a:lnTo>
                  <a:lnTo>
                    <a:pt x="131750" y="628991"/>
                  </a:lnTo>
                  <a:lnTo>
                    <a:pt x="122336" y="582175"/>
                  </a:lnTo>
                  <a:lnTo>
                    <a:pt x="122336" y="299518"/>
                  </a:lnTo>
                  <a:lnTo>
                    <a:pt x="391802" y="299518"/>
                  </a:lnTo>
                  <a:lnTo>
                    <a:pt x="370281" y="302142"/>
                  </a:lnTo>
                  <a:lnTo>
                    <a:pt x="355223" y="312311"/>
                  </a:lnTo>
                  <a:lnTo>
                    <a:pt x="347387" y="331866"/>
                  </a:lnTo>
                  <a:lnTo>
                    <a:pt x="345262" y="361315"/>
                  </a:lnTo>
                  <a:lnTo>
                    <a:pt x="345145" y="442289"/>
                  </a:lnTo>
                  <a:lnTo>
                    <a:pt x="347393" y="473338"/>
                  </a:lnTo>
                  <a:lnTo>
                    <a:pt x="355228" y="492913"/>
                  </a:lnTo>
                  <a:lnTo>
                    <a:pt x="370283" y="503116"/>
                  </a:lnTo>
                  <a:lnTo>
                    <a:pt x="394193" y="506049"/>
                  </a:lnTo>
                  <a:lnTo>
                    <a:pt x="457425" y="506049"/>
                  </a:lnTo>
                  <a:lnTo>
                    <a:pt x="494567" y="520900"/>
                  </a:lnTo>
                  <a:lnTo>
                    <a:pt x="501938" y="526592"/>
                  </a:lnTo>
                  <a:lnTo>
                    <a:pt x="513514" y="533581"/>
                  </a:lnTo>
                  <a:lnTo>
                    <a:pt x="525733" y="537425"/>
                  </a:lnTo>
                  <a:lnTo>
                    <a:pt x="539046" y="539051"/>
                  </a:lnTo>
                  <a:lnTo>
                    <a:pt x="553901" y="539387"/>
                  </a:lnTo>
                  <a:lnTo>
                    <a:pt x="981074" y="539387"/>
                  </a:lnTo>
                  <a:lnTo>
                    <a:pt x="981074" y="603699"/>
                  </a:lnTo>
                  <a:lnTo>
                    <a:pt x="975986" y="628991"/>
                  </a:lnTo>
                  <a:lnTo>
                    <a:pt x="950280" y="667157"/>
                  </a:lnTo>
                  <a:lnTo>
                    <a:pt x="912112" y="692856"/>
                  </a:lnTo>
                  <a:lnTo>
                    <a:pt x="865309" y="702271"/>
                  </a:lnTo>
                  <a:close/>
                </a:path>
                <a:path w="981075" h="913765">
                  <a:moveTo>
                    <a:pt x="701738" y="845846"/>
                  </a:moveTo>
                  <a:lnTo>
                    <a:pt x="679908" y="843606"/>
                  </a:lnTo>
                  <a:lnTo>
                    <a:pt x="656998" y="825006"/>
                  </a:lnTo>
                  <a:lnTo>
                    <a:pt x="559731" y="702271"/>
                  </a:lnTo>
                  <a:lnTo>
                    <a:pt x="724502" y="702271"/>
                  </a:lnTo>
                  <a:lnTo>
                    <a:pt x="724502" y="813469"/>
                  </a:lnTo>
                  <a:lnTo>
                    <a:pt x="718075" y="834781"/>
                  </a:lnTo>
                  <a:lnTo>
                    <a:pt x="701738" y="845846"/>
                  </a:lnTo>
                  <a:close/>
                </a:path>
                <a:path w="981075" h="913765">
                  <a:moveTo>
                    <a:pt x="292026" y="868860"/>
                  </a:moveTo>
                  <a:lnTo>
                    <a:pt x="232081" y="868860"/>
                  </a:lnTo>
                  <a:lnTo>
                    <a:pt x="238633" y="868748"/>
                  </a:lnTo>
                  <a:lnTo>
                    <a:pt x="244840" y="863774"/>
                  </a:lnTo>
                  <a:lnTo>
                    <a:pt x="313311" y="770220"/>
                  </a:lnTo>
                  <a:lnTo>
                    <a:pt x="317146" y="764912"/>
                  </a:lnTo>
                  <a:lnTo>
                    <a:pt x="323313" y="761828"/>
                  </a:lnTo>
                  <a:lnTo>
                    <a:pt x="329788" y="761736"/>
                  </a:lnTo>
                  <a:lnTo>
                    <a:pt x="543791" y="761736"/>
                  </a:lnTo>
                  <a:lnTo>
                    <a:pt x="559247" y="768179"/>
                  </a:lnTo>
                  <a:lnTo>
                    <a:pt x="564399" y="782355"/>
                  </a:lnTo>
                  <a:lnTo>
                    <a:pt x="559247" y="796531"/>
                  </a:lnTo>
                  <a:lnTo>
                    <a:pt x="543791" y="802975"/>
                  </a:lnTo>
                  <a:lnTo>
                    <a:pt x="340266" y="802975"/>
                  </a:lnTo>
                  <a:lnTo>
                    <a:pt x="292026" y="868860"/>
                  </a:lnTo>
                  <a:close/>
                </a:path>
              </a:pathLst>
            </a:custGeom>
            <a:solidFill>
              <a:srgbClr val="E7FAFE"/>
            </a:solidFill>
          </p:spPr>
          <p:txBody>
            <a:bodyPr wrap="square" lIns="0" tIns="0" rIns="0" bIns="0" rtlCol="0"/>
            <a:lstStyle/>
            <a:p>
              <a:endParaRPr/>
            </a:p>
          </p:txBody>
        </p:sp>
      </p:grpSp>
      <p:sp>
        <p:nvSpPr>
          <p:cNvPr id="35" name="object 35"/>
          <p:cNvSpPr txBox="1"/>
          <p:nvPr/>
        </p:nvSpPr>
        <p:spPr>
          <a:xfrm>
            <a:off x="9572069" y="7527274"/>
            <a:ext cx="1072515" cy="755015"/>
          </a:xfrm>
          <a:prstGeom prst="rect">
            <a:avLst/>
          </a:prstGeom>
        </p:spPr>
        <p:txBody>
          <a:bodyPr vert="horz" wrap="square" lIns="0" tIns="151765" rIns="0" bIns="0" rtlCol="0">
            <a:spAutoFit/>
          </a:bodyPr>
          <a:lstStyle/>
          <a:p>
            <a:pPr marL="57785" marR="5080" indent="-45720">
              <a:lnSpc>
                <a:spcPct val="68000"/>
              </a:lnSpc>
              <a:spcBef>
                <a:spcPts val="1195"/>
              </a:spcBef>
            </a:pPr>
            <a:r>
              <a:rPr sz="2850" spc="32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spc="-70" dirty="0">
                <a:latin typeface="Trebuchet MS"/>
                <a:cs typeface="Trebuchet MS"/>
              </a:rPr>
              <a:t>i</a:t>
            </a:r>
            <a:r>
              <a:rPr sz="2850" spc="100" dirty="0">
                <a:latin typeface="Trebuchet MS"/>
                <a:cs typeface="Trebuchet MS"/>
              </a:rPr>
              <a:t>n</a:t>
            </a:r>
            <a:r>
              <a:rPr sz="2850" cap="small" spc="-25" dirty="0">
                <a:latin typeface="Trebuchet MS"/>
                <a:cs typeface="Trebuchet MS"/>
              </a:rPr>
              <a:t>t</a:t>
            </a:r>
            <a:r>
              <a:rPr sz="2850" spc="-20" dirty="0">
                <a:latin typeface="Trebuchet MS"/>
                <a:cs typeface="Trebuchet MS"/>
              </a:rPr>
              <a:t> </a:t>
            </a:r>
            <a:r>
              <a:rPr sz="2850" cap="small" spc="220" dirty="0">
                <a:latin typeface="Trebuchet MS"/>
                <a:cs typeface="Trebuchet MS"/>
              </a:rPr>
              <a:t>r</a:t>
            </a:r>
            <a:r>
              <a:rPr sz="2850" spc="-130" dirty="0">
                <a:latin typeface="Trebuchet MS"/>
                <a:cs typeface="Trebuchet MS"/>
              </a:rPr>
              <a:t>e</a:t>
            </a:r>
            <a:r>
              <a:rPr sz="2850" cap="small" spc="-25" dirty="0">
                <a:latin typeface="Trebuchet MS"/>
                <a:cs typeface="Trebuchet MS"/>
              </a:rPr>
              <a:t>t</a:t>
            </a:r>
            <a:r>
              <a:rPr sz="2850" cap="small" spc="220" dirty="0">
                <a:latin typeface="Trebuchet MS"/>
                <a:cs typeface="Trebuchet MS"/>
              </a:rPr>
              <a:t>r</a:t>
            </a:r>
            <a:r>
              <a:rPr sz="2850" spc="140" dirty="0">
                <a:latin typeface="Trebuchet MS"/>
                <a:cs typeface="Trebuchet MS"/>
              </a:rPr>
              <a:t>o</a:t>
            </a:r>
            <a:endParaRPr sz="2850">
              <a:latin typeface="Trebuchet MS"/>
              <a:cs typeface="Trebuchet MS"/>
            </a:endParaRPr>
          </a:p>
        </p:txBody>
      </p:sp>
      <p:pic>
        <p:nvPicPr>
          <p:cNvPr id="36" name="object 36"/>
          <p:cNvPicPr/>
          <p:nvPr/>
        </p:nvPicPr>
        <p:blipFill>
          <a:blip r:embed="rId6" cstate="print"/>
          <a:stretch>
            <a:fillRect/>
          </a:stretch>
        </p:blipFill>
        <p:spPr>
          <a:xfrm>
            <a:off x="0" y="1314350"/>
            <a:ext cx="3228974" cy="2905124"/>
          </a:xfrm>
          <a:prstGeom prst="rect">
            <a:avLst/>
          </a:prstGeom>
        </p:spPr>
      </p:pic>
      <p:sp>
        <p:nvSpPr>
          <p:cNvPr id="37" name="object 37"/>
          <p:cNvSpPr txBox="1"/>
          <p:nvPr/>
        </p:nvSpPr>
        <p:spPr>
          <a:xfrm>
            <a:off x="3175815" y="4754509"/>
            <a:ext cx="5960745" cy="1625600"/>
          </a:xfrm>
          <a:prstGeom prst="rect">
            <a:avLst/>
          </a:prstGeom>
        </p:spPr>
        <p:txBody>
          <a:bodyPr vert="horz" wrap="square" lIns="0" tIns="12065" rIns="0" bIns="0" rtlCol="0">
            <a:spAutoFit/>
          </a:bodyPr>
          <a:lstStyle/>
          <a:p>
            <a:pPr marL="12700" marR="573405">
              <a:lnSpc>
                <a:spcPct val="116700"/>
              </a:lnSpc>
              <a:spcBef>
                <a:spcPts val="95"/>
              </a:spcBef>
            </a:pPr>
            <a:r>
              <a:rPr sz="3000" spc="-15" dirty="0">
                <a:solidFill>
                  <a:srgbClr val="376080"/>
                </a:solidFill>
                <a:latin typeface="Lucida Sans Unicode"/>
                <a:cs typeface="Lucida Sans Unicode"/>
              </a:rPr>
              <a:t>Max</a:t>
            </a:r>
            <a:r>
              <a:rPr sz="3000" spc="-160" dirty="0">
                <a:solidFill>
                  <a:srgbClr val="376080"/>
                </a:solidFill>
                <a:latin typeface="Lucida Sans Unicode"/>
                <a:cs typeface="Lucida Sans Unicode"/>
              </a:rPr>
              <a:t> </a:t>
            </a:r>
            <a:r>
              <a:rPr sz="3000" spc="-5" dirty="0">
                <a:solidFill>
                  <a:srgbClr val="376080"/>
                </a:solidFill>
                <a:latin typeface="Lucida Sans Unicode"/>
                <a:cs typeface="Lucida Sans Unicode"/>
              </a:rPr>
              <a:t>8</a:t>
            </a:r>
            <a:r>
              <a:rPr sz="3000" spc="-160" dirty="0">
                <a:solidFill>
                  <a:srgbClr val="376080"/>
                </a:solidFill>
                <a:latin typeface="Lucida Sans Unicode"/>
                <a:cs typeface="Lucida Sans Unicode"/>
              </a:rPr>
              <a:t> </a:t>
            </a:r>
            <a:r>
              <a:rPr sz="3000" spc="20" dirty="0">
                <a:solidFill>
                  <a:srgbClr val="376080"/>
                </a:solidFill>
                <a:latin typeface="Lucida Sans Unicode"/>
                <a:cs typeface="Lucida Sans Unicode"/>
              </a:rPr>
              <a:t>hours</a:t>
            </a:r>
            <a:r>
              <a:rPr sz="3000" spc="-160" dirty="0">
                <a:solidFill>
                  <a:srgbClr val="376080"/>
                </a:solidFill>
                <a:latin typeface="Lucida Sans Unicode"/>
                <a:cs typeface="Lucida Sans Unicode"/>
              </a:rPr>
              <a:t> </a:t>
            </a:r>
            <a:r>
              <a:rPr sz="3000" spc="80" dirty="0">
                <a:solidFill>
                  <a:srgbClr val="376080"/>
                </a:solidFill>
                <a:latin typeface="Lucida Sans Unicode"/>
                <a:cs typeface="Lucida Sans Unicode"/>
              </a:rPr>
              <a:t>(Usually</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 </a:t>
            </a:r>
            <a:r>
              <a:rPr sz="3000" spc="-935" dirty="0">
                <a:solidFill>
                  <a:srgbClr val="376080"/>
                </a:solidFill>
                <a:latin typeface="Lucida Sans Unicode"/>
                <a:cs typeface="Lucida Sans Unicode"/>
              </a:rPr>
              <a:t> </a:t>
            </a:r>
            <a:r>
              <a:rPr sz="3000" spc="-50" dirty="0">
                <a:solidFill>
                  <a:srgbClr val="376080"/>
                </a:solidFill>
                <a:latin typeface="Lucida Sans Unicode"/>
                <a:cs typeface="Lucida Sans Unicode"/>
              </a:rPr>
              <a:t>for</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a:t>
            </a:r>
            <a:r>
              <a:rPr sz="3000" spc="-150" dirty="0">
                <a:solidFill>
                  <a:srgbClr val="376080"/>
                </a:solidFill>
                <a:latin typeface="Lucida Sans Unicode"/>
                <a:cs typeface="Lucida Sans Unicode"/>
              </a:rPr>
              <a:t> </a:t>
            </a:r>
            <a:r>
              <a:rPr sz="3000" spc="15" dirty="0">
                <a:solidFill>
                  <a:srgbClr val="376080"/>
                </a:solidFill>
                <a:latin typeface="Lucida Sans Unicode"/>
                <a:cs typeface="Lucida Sans Unicode"/>
              </a:rPr>
              <a:t>Sprints).</a:t>
            </a:r>
            <a:endParaRPr sz="3000" dirty="0">
              <a:latin typeface="Lucida Sans Unicode"/>
              <a:cs typeface="Lucida Sans Unicode"/>
            </a:endParaRPr>
          </a:p>
          <a:p>
            <a:pPr marL="12700">
              <a:lnSpc>
                <a:spcPct val="100000"/>
              </a:lnSpc>
              <a:spcBef>
                <a:spcPts val="600"/>
              </a:spcBef>
            </a:pPr>
            <a:r>
              <a:rPr sz="3000" spc="-10" dirty="0">
                <a:solidFill>
                  <a:srgbClr val="376080"/>
                </a:solidFill>
                <a:latin typeface="Lucida Sans Unicode"/>
                <a:cs typeface="Lucida Sans Unicode"/>
              </a:rPr>
              <a:t>The</a:t>
            </a:r>
            <a:r>
              <a:rPr sz="3000" spc="-160"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60" dirty="0">
                <a:solidFill>
                  <a:srgbClr val="376080"/>
                </a:solidFill>
                <a:latin typeface="Lucida Sans Unicode"/>
                <a:cs typeface="Lucida Sans Unicode"/>
              </a:rPr>
              <a:t> </a:t>
            </a:r>
            <a:r>
              <a:rPr sz="3000" spc="120" dirty="0">
                <a:solidFill>
                  <a:srgbClr val="376080"/>
                </a:solidFill>
                <a:latin typeface="Lucida Sans Unicode"/>
                <a:cs typeface="Lucida Sans Unicode"/>
              </a:rPr>
              <a:t>Goal</a:t>
            </a:r>
            <a:r>
              <a:rPr sz="3000" spc="-160"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60" dirty="0">
                <a:solidFill>
                  <a:srgbClr val="376080"/>
                </a:solidFill>
                <a:latin typeface="Lucida Sans Unicode"/>
                <a:cs typeface="Lucida Sans Unicode"/>
              </a:rPr>
              <a:t> </a:t>
            </a:r>
            <a:r>
              <a:rPr sz="3000" spc="155" dirty="0">
                <a:solidFill>
                  <a:srgbClr val="376080"/>
                </a:solidFill>
                <a:latin typeface="Lucida Sans Unicode"/>
                <a:cs typeface="Lucida Sans Unicode"/>
              </a:rPr>
              <a:t>agreed</a:t>
            </a:r>
            <a:r>
              <a:rPr sz="3000" spc="-160" dirty="0">
                <a:solidFill>
                  <a:srgbClr val="376080"/>
                </a:solidFill>
                <a:latin typeface="Lucida Sans Unicode"/>
                <a:cs typeface="Lucida Sans Unicode"/>
              </a:rPr>
              <a:t> </a:t>
            </a:r>
            <a:r>
              <a:rPr sz="3000" dirty="0">
                <a:solidFill>
                  <a:srgbClr val="376080"/>
                </a:solidFill>
                <a:latin typeface="Lucida Sans Unicode"/>
                <a:cs typeface="Lucida Sans Unicode"/>
              </a:rPr>
              <a:t>upon.</a:t>
            </a:r>
            <a:endParaRPr sz="3000" dirty="0">
              <a:latin typeface="Lucida Sans Unicode"/>
              <a:cs typeface="Lucida Sans Unicode"/>
            </a:endParaRPr>
          </a:p>
        </p:txBody>
      </p:sp>
      <p:sp>
        <p:nvSpPr>
          <p:cNvPr id="38" name="object 38"/>
          <p:cNvSpPr txBox="1"/>
          <p:nvPr/>
        </p:nvSpPr>
        <p:spPr>
          <a:xfrm>
            <a:off x="11559378" y="2392309"/>
            <a:ext cx="5391150" cy="3225800"/>
          </a:xfrm>
          <a:prstGeom prst="rect">
            <a:avLst/>
          </a:prstGeom>
        </p:spPr>
        <p:txBody>
          <a:bodyPr vert="horz" wrap="square" lIns="0" tIns="12065" rIns="0" bIns="0" rtlCol="0">
            <a:spAutoFit/>
          </a:bodyPr>
          <a:lstStyle/>
          <a:p>
            <a:pPr marL="12700" marR="5080">
              <a:lnSpc>
                <a:spcPct val="116700"/>
              </a:lnSpc>
              <a:spcBef>
                <a:spcPts val="95"/>
              </a:spcBef>
            </a:pPr>
            <a:r>
              <a:rPr sz="3000" spc="-15" dirty="0">
                <a:solidFill>
                  <a:srgbClr val="376080"/>
                </a:solidFill>
                <a:latin typeface="Lucida Sans Unicode"/>
                <a:cs typeface="Lucida Sans Unicode"/>
              </a:rPr>
              <a:t>Max</a:t>
            </a:r>
            <a:r>
              <a:rPr sz="3000" spc="-160" dirty="0">
                <a:solidFill>
                  <a:srgbClr val="376080"/>
                </a:solidFill>
                <a:latin typeface="Lucida Sans Unicode"/>
                <a:cs typeface="Lucida Sans Unicode"/>
              </a:rPr>
              <a:t> </a:t>
            </a:r>
            <a:r>
              <a:rPr sz="3000" spc="-10" dirty="0">
                <a:solidFill>
                  <a:srgbClr val="376080"/>
                </a:solidFill>
                <a:latin typeface="Lucida Sans Unicode"/>
                <a:cs typeface="Lucida Sans Unicode"/>
              </a:rPr>
              <a:t>4</a:t>
            </a:r>
            <a:r>
              <a:rPr sz="3000" spc="-160" dirty="0">
                <a:solidFill>
                  <a:srgbClr val="376080"/>
                </a:solidFill>
                <a:latin typeface="Lucida Sans Unicode"/>
                <a:cs typeface="Lucida Sans Unicode"/>
              </a:rPr>
              <a:t> </a:t>
            </a:r>
            <a:r>
              <a:rPr sz="3000" spc="20" dirty="0">
                <a:solidFill>
                  <a:srgbClr val="376080"/>
                </a:solidFill>
                <a:latin typeface="Lucida Sans Unicode"/>
                <a:cs typeface="Lucida Sans Unicode"/>
              </a:rPr>
              <a:t>hours</a:t>
            </a:r>
            <a:r>
              <a:rPr sz="3000" spc="-160" dirty="0">
                <a:solidFill>
                  <a:srgbClr val="376080"/>
                </a:solidFill>
                <a:latin typeface="Lucida Sans Unicode"/>
                <a:cs typeface="Lucida Sans Unicode"/>
              </a:rPr>
              <a:t> </a:t>
            </a:r>
            <a:r>
              <a:rPr sz="3000" spc="80" dirty="0">
                <a:solidFill>
                  <a:srgbClr val="376080"/>
                </a:solidFill>
                <a:latin typeface="Lucida Sans Unicode"/>
                <a:cs typeface="Lucida Sans Unicode"/>
              </a:rPr>
              <a:t>(Usually</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 </a:t>
            </a:r>
            <a:r>
              <a:rPr sz="3000" spc="-935" dirty="0">
                <a:solidFill>
                  <a:srgbClr val="376080"/>
                </a:solidFill>
                <a:latin typeface="Lucida Sans Unicode"/>
                <a:cs typeface="Lucida Sans Unicode"/>
              </a:rPr>
              <a:t> </a:t>
            </a:r>
            <a:r>
              <a:rPr sz="3000" spc="-50" dirty="0">
                <a:solidFill>
                  <a:srgbClr val="376080"/>
                </a:solidFill>
                <a:latin typeface="Lucida Sans Unicode"/>
                <a:cs typeface="Lucida Sans Unicode"/>
              </a:rPr>
              <a:t>for</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a:t>
            </a:r>
            <a:r>
              <a:rPr sz="3000" spc="-150" dirty="0">
                <a:solidFill>
                  <a:srgbClr val="376080"/>
                </a:solidFill>
                <a:latin typeface="Lucida Sans Unicode"/>
                <a:cs typeface="Lucida Sans Unicode"/>
              </a:rPr>
              <a:t> </a:t>
            </a:r>
            <a:r>
              <a:rPr sz="3000" spc="15" dirty="0">
                <a:solidFill>
                  <a:srgbClr val="376080"/>
                </a:solidFill>
                <a:latin typeface="Lucida Sans Unicode"/>
                <a:cs typeface="Lucida Sans Unicode"/>
              </a:rPr>
              <a:t>Sprints).</a:t>
            </a:r>
            <a:endParaRPr sz="3000">
              <a:latin typeface="Lucida Sans Unicode"/>
              <a:cs typeface="Lucida Sans Unicode"/>
            </a:endParaRPr>
          </a:p>
          <a:p>
            <a:pPr marL="12700" marR="621665">
              <a:lnSpc>
                <a:spcPts val="4200"/>
              </a:lnSpc>
              <a:spcBef>
                <a:spcPts val="240"/>
              </a:spcBef>
            </a:pPr>
            <a:r>
              <a:rPr sz="3000" spc="-45" dirty="0">
                <a:solidFill>
                  <a:srgbClr val="376080"/>
                </a:solidFill>
                <a:latin typeface="Lucida Sans Unicode"/>
                <a:cs typeface="Lucida Sans Unicode"/>
              </a:rPr>
              <a:t>For</a:t>
            </a:r>
            <a:r>
              <a:rPr sz="3000" spc="-160"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60"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55"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60" dirty="0">
                <a:solidFill>
                  <a:srgbClr val="376080"/>
                </a:solidFill>
                <a:latin typeface="Lucida Sans Unicode"/>
                <a:cs typeface="Lucida Sans Unicode"/>
              </a:rPr>
              <a:t> </a:t>
            </a:r>
            <a:r>
              <a:rPr sz="3000" spc="45" dirty="0">
                <a:solidFill>
                  <a:srgbClr val="376080"/>
                </a:solidFill>
                <a:latin typeface="Lucida Sans Unicode"/>
                <a:cs typeface="Lucida Sans Unicode"/>
              </a:rPr>
              <a:t>Key </a:t>
            </a:r>
            <a:r>
              <a:rPr sz="3000" spc="-935" dirty="0">
                <a:solidFill>
                  <a:srgbClr val="376080"/>
                </a:solidFill>
                <a:latin typeface="Lucida Sans Unicode"/>
                <a:cs typeface="Lucida Sans Unicode"/>
              </a:rPr>
              <a:t> </a:t>
            </a:r>
            <a:r>
              <a:rPr sz="3000" spc="30" dirty="0">
                <a:solidFill>
                  <a:srgbClr val="376080"/>
                </a:solidFill>
                <a:latin typeface="Lucida Sans Unicode"/>
                <a:cs typeface="Lucida Sans Unicode"/>
              </a:rPr>
              <a:t>Stakeholders.</a:t>
            </a:r>
            <a:endParaRPr sz="3000">
              <a:latin typeface="Lucida Sans Unicode"/>
              <a:cs typeface="Lucida Sans Unicode"/>
            </a:endParaRPr>
          </a:p>
          <a:p>
            <a:pPr marL="12700" marR="464184">
              <a:lnSpc>
                <a:spcPts val="4200"/>
              </a:lnSpc>
            </a:pPr>
            <a:r>
              <a:rPr sz="3000" spc="-275" dirty="0">
                <a:solidFill>
                  <a:srgbClr val="376080"/>
                </a:solidFill>
                <a:latin typeface="Lucida Sans Unicode"/>
                <a:cs typeface="Lucida Sans Unicode"/>
              </a:rPr>
              <a:t>T</a:t>
            </a:r>
            <a:r>
              <a:rPr sz="3000" spc="75" dirty="0">
                <a:solidFill>
                  <a:srgbClr val="376080"/>
                </a:solidFill>
                <a:latin typeface="Lucida Sans Unicode"/>
                <a:cs typeface="Lucida Sans Unicode"/>
              </a:rPr>
              <a:t>o</a:t>
            </a:r>
            <a:r>
              <a:rPr sz="3000" spc="-150" dirty="0">
                <a:solidFill>
                  <a:srgbClr val="376080"/>
                </a:solidFill>
                <a:latin typeface="Lucida Sans Unicode"/>
                <a:cs typeface="Lucida Sans Unicode"/>
              </a:rPr>
              <a:t> </a:t>
            </a:r>
            <a:r>
              <a:rPr sz="3000" spc="-110" dirty="0">
                <a:solidFill>
                  <a:srgbClr val="376080"/>
                </a:solidFill>
                <a:latin typeface="Lucida Sans Unicode"/>
                <a:cs typeface="Lucida Sans Unicode"/>
              </a:rPr>
              <a:t>r</a:t>
            </a:r>
            <a:r>
              <a:rPr sz="3000" spc="185" dirty="0">
                <a:solidFill>
                  <a:srgbClr val="376080"/>
                </a:solidFill>
                <a:latin typeface="Lucida Sans Unicode"/>
                <a:cs typeface="Lucida Sans Unicode"/>
              </a:rPr>
              <a:t>e</a:t>
            </a:r>
            <a:r>
              <a:rPr sz="3000" spc="130" dirty="0">
                <a:solidFill>
                  <a:srgbClr val="376080"/>
                </a:solidFill>
                <a:latin typeface="Lucida Sans Unicode"/>
                <a:cs typeface="Lucida Sans Unicode"/>
              </a:rPr>
              <a:t>v</a:t>
            </a:r>
            <a:r>
              <a:rPr sz="3000" spc="-130" dirty="0">
                <a:solidFill>
                  <a:srgbClr val="376080"/>
                </a:solidFill>
                <a:latin typeface="Lucida Sans Unicode"/>
                <a:cs typeface="Lucida Sans Unicode"/>
              </a:rPr>
              <a:t>i</a:t>
            </a:r>
            <a:r>
              <a:rPr sz="3000" spc="185" dirty="0">
                <a:solidFill>
                  <a:srgbClr val="376080"/>
                </a:solidFill>
                <a:latin typeface="Lucida Sans Unicode"/>
                <a:cs typeface="Lucida Sans Unicode"/>
              </a:rPr>
              <a:t>e</a:t>
            </a:r>
            <a:r>
              <a:rPr sz="3000" spc="145" dirty="0">
                <a:solidFill>
                  <a:srgbClr val="376080"/>
                </a:solidFill>
                <a:latin typeface="Lucida Sans Unicode"/>
                <a:cs typeface="Lucida Sans Unicode"/>
              </a:rPr>
              <a:t>w</a:t>
            </a:r>
            <a:r>
              <a:rPr sz="3000" spc="-150" dirty="0">
                <a:solidFill>
                  <a:srgbClr val="376080"/>
                </a:solidFill>
                <a:latin typeface="Lucida Sans Unicode"/>
                <a:cs typeface="Lucida Sans Unicode"/>
              </a:rPr>
              <a:t> </a:t>
            </a:r>
            <a:r>
              <a:rPr sz="3000" spc="-130" dirty="0">
                <a:solidFill>
                  <a:srgbClr val="376080"/>
                </a:solidFill>
                <a:latin typeface="Lucida Sans Unicode"/>
                <a:cs typeface="Lucida Sans Unicode"/>
              </a:rPr>
              <a:t>i</a:t>
            </a:r>
            <a:r>
              <a:rPr sz="3000" spc="55" dirty="0">
                <a:solidFill>
                  <a:srgbClr val="376080"/>
                </a:solidFill>
                <a:latin typeface="Lucida Sans Unicode"/>
                <a:cs typeface="Lucida Sans Unicode"/>
              </a:rPr>
              <a:t>n</a:t>
            </a:r>
            <a:r>
              <a:rPr sz="3000" spc="280" dirty="0">
                <a:solidFill>
                  <a:srgbClr val="376080"/>
                </a:solidFill>
                <a:latin typeface="Lucida Sans Unicode"/>
                <a:cs typeface="Lucida Sans Unicode"/>
              </a:rPr>
              <a:t>c</a:t>
            </a:r>
            <a:r>
              <a:rPr sz="3000" spc="-110" dirty="0">
                <a:solidFill>
                  <a:srgbClr val="376080"/>
                </a:solidFill>
                <a:latin typeface="Lucida Sans Unicode"/>
                <a:cs typeface="Lucida Sans Unicode"/>
              </a:rPr>
              <a:t>r</a:t>
            </a:r>
            <a:r>
              <a:rPr sz="3000" spc="185" dirty="0">
                <a:solidFill>
                  <a:srgbClr val="376080"/>
                </a:solidFill>
                <a:latin typeface="Lucida Sans Unicode"/>
                <a:cs typeface="Lucida Sans Unicode"/>
              </a:rPr>
              <a:t>e</a:t>
            </a:r>
            <a:r>
              <a:rPr sz="3000" spc="285" dirty="0">
                <a:solidFill>
                  <a:srgbClr val="376080"/>
                </a:solidFill>
                <a:latin typeface="Lucida Sans Unicode"/>
                <a:cs typeface="Lucida Sans Unicode"/>
              </a:rPr>
              <a:t>m</a:t>
            </a:r>
            <a:r>
              <a:rPr sz="3000" spc="185" dirty="0">
                <a:solidFill>
                  <a:srgbClr val="376080"/>
                </a:solidFill>
                <a:latin typeface="Lucida Sans Unicode"/>
                <a:cs typeface="Lucida Sans Unicode"/>
              </a:rPr>
              <a:t>e</a:t>
            </a:r>
            <a:r>
              <a:rPr sz="3000" spc="55" dirty="0">
                <a:solidFill>
                  <a:srgbClr val="376080"/>
                </a:solidFill>
                <a:latin typeface="Lucida Sans Unicode"/>
                <a:cs typeface="Lucida Sans Unicode"/>
              </a:rPr>
              <a:t>n</a:t>
            </a:r>
            <a:r>
              <a:rPr sz="3000" spc="-35" dirty="0">
                <a:solidFill>
                  <a:srgbClr val="376080"/>
                </a:solidFill>
                <a:latin typeface="Lucida Sans Unicode"/>
                <a:cs typeface="Lucida Sans Unicode"/>
              </a:rPr>
              <a:t>t</a:t>
            </a:r>
            <a:r>
              <a:rPr sz="3000" spc="35" dirty="0">
                <a:solidFill>
                  <a:srgbClr val="376080"/>
                </a:solidFill>
                <a:latin typeface="Lucida Sans Unicode"/>
                <a:cs typeface="Lucida Sans Unicode"/>
              </a:rPr>
              <a:t>s</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55" dirty="0">
                <a:solidFill>
                  <a:srgbClr val="376080"/>
                </a:solidFill>
                <a:latin typeface="Lucida Sans Unicode"/>
                <a:cs typeface="Lucida Sans Unicode"/>
              </a:rPr>
              <a:t>n</a:t>
            </a:r>
            <a:r>
              <a:rPr sz="3000" spc="90" dirty="0">
                <a:solidFill>
                  <a:srgbClr val="376080"/>
                </a:solidFill>
                <a:latin typeface="Lucida Sans Unicode"/>
                <a:cs typeface="Lucida Sans Unicode"/>
              </a:rPr>
              <a:t>d  </a:t>
            </a:r>
            <a:r>
              <a:rPr sz="3000" spc="85" dirty="0">
                <a:solidFill>
                  <a:srgbClr val="376080"/>
                </a:solidFill>
                <a:latin typeface="Lucida Sans Unicode"/>
                <a:cs typeface="Lucida Sans Unicode"/>
              </a:rPr>
              <a:t>determine</a:t>
            </a:r>
            <a:r>
              <a:rPr sz="3000" spc="-160" dirty="0">
                <a:solidFill>
                  <a:srgbClr val="376080"/>
                </a:solidFill>
                <a:latin typeface="Lucida Sans Unicode"/>
                <a:cs typeface="Lucida Sans Unicode"/>
              </a:rPr>
              <a:t> </a:t>
            </a:r>
            <a:r>
              <a:rPr sz="3000" spc="135" dirty="0">
                <a:solidFill>
                  <a:srgbClr val="376080"/>
                </a:solidFill>
                <a:latin typeface="Lucida Sans Unicode"/>
                <a:cs typeface="Lucida Sans Unicode"/>
              </a:rPr>
              <a:t>what</a:t>
            </a:r>
            <a:r>
              <a:rPr sz="3000" spc="-15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5" dirty="0">
                <a:solidFill>
                  <a:srgbClr val="376080"/>
                </a:solidFill>
                <a:latin typeface="Lucida Sans Unicode"/>
                <a:cs typeface="Lucida Sans Unicode"/>
              </a:rPr>
              <a:t> </a:t>
            </a:r>
            <a:r>
              <a:rPr sz="3000" spc="-105" dirty="0">
                <a:solidFill>
                  <a:srgbClr val="376080"/>
                </a:solidFill>
                <a:latin typeface="Lucida Sans Unicode"/>
                <a:cs typeface="Lucida Sans Unicode"/>
              </a:rPr>
              <a:t>next.</a:t>
            </a:r>
            <a:endParaRPr sz="3000">
              <a:latin typeface="Lucida Sans Unicode"/>
              <a:cs typeface="Lucida Sans Unicode"/>
            </a:endParaRPr>
          </a:p>
        </p:txBody>
      </p:sp>
      <p:sp>
        <p:nvSpPr>
          <p:cNvPr id="39" name="object 39"/>
          <p:cNvSpPr txBox="1"/>
          <p:nvPr/>
        </p:nvSpPr>
        <p:spPr>
          <a:xfrm>
            <a:off x="11373467" y="6213063"/>
            <a:ext cx="5375910" cy="2692400"/>
          </a:xfrm>
          <a:prstGeom prst="rect">
            <a:avLst/>
          </a:prstGeom>
        </p:spPr>
        <p:txBody>
          <a:bodyPr vert="horz" wrap="square" lIns="0" tIns="12065" rIns="0" bIns="0" rtlCol="0">
            <a:spAutoFit/>
          </a:bodyPr>
          <a:lstStyle/>
          <a:p>
            <a:pPr marL="12700" marR="5080">
              <a:lnSpc>
                <a:spcPct val="116700"/>
              </a:lnSpc>
              <a:spcBef>
                <a:spcPts val="95"/>
              </a:spcBef>
            </a:pPr>
            <a:r>
              <a:rPr sz="3000" spc="-5" dirty="0">
                <a:solidFill>
                  <a:srgbClr val="376080"/>
                </a:solidFill>
                <a:latin typeface="Lucida Sans Unicode"/>
                <a:cs typeface="Lucida Sans Unicode"/>
              </a:rPr>
              <a:t>M</a:t>
            </a:r>
            <a:r>
              <a:rPr sz="3000" spc="370" dirty="0">
                <a:solidFill>
                  <a:srgbClr val="376080"/>
                </a:solidFill>
                <a:latin typeface="Lucida Sans Unicode"/>
                <a:cs typeface="Lucida Sans Unicode"/>
              </a:rPr>
              <a:t>a</a:t>
            </a:r>
            <a:r>
              <a:rPr sz="3000" spc="-405" dirty="0">
                <a:solidFill>
                  <a:srgbClr val="376080"/>
                </a:solidFill>
                <a:latin typeface="Lucida Sans Unicode"/>
                <a:cs typeface="Lucida Sans Unicode"/>
              </a:rPr>
              <a:t>x</a:t>
            </a:r>
            <a:r>
              <a:rPr sz="3000" spc="-150" dirty="0">
                <a:solidFill>
                  <a:srgbClr val="376080"/>
                </a:solidFill>
                <a:latin typeface="Lucida Sans Unicode"/>
                <a:cs typeface="Lucida Sans Unicode"/>
              </a:rPr>
              <a:t> </a:t>
            </a:r>
            <a:r>
              <a:rPr sz="3000" spc="-130" dirty="0">
                <a:solidFill>
                  <a:srgbClr val="376080"/>
                </a:solidFill>
                <a:latin typeface="Lucida Sans Unicode"/>
                <a:cs typeface="Lucida Sans Unicode"/>
              </a:rPr>
              <a:t>3</a:t>
            </a:r>
            <a:r>
              <a:rPr sz="3000" spc="-150" dirty="0">
                <a:solidFill>
                  <a:srgbClr val="376080"/>
                </a:solidFill>
                <a:latin typeface="Lucida Sans Unicode"/>
                <a:cs typeface="Lucida Sans Unicode"/>
              </a:rPr>
              <a:t> </a:t>
            </a:r>
            <a:r>
              <a:rPr sz="3000" spc="55" dirty="0">
                <a:solidFill>
                  <a:srgbClr val="376080"/>
                </a:solidFill>
                <a:latin typeface="Lucida Sans Unicode"/>
                <a:cs typeface="Lucida Sans Unicode"/>
              </a:rPr>
              <a:t>h</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u</a:t>
            </a:r>
            <a:r>
              <a:rPr sz="3000" spc="-110" dirty="0">
                <a:solidFill>
                  <a:srgbClr val="376080"/>
                </a:solidFill>
                <a:latin typeface="Lucida Sans Unicode"/>
                <a:cs typeface="Lucida Sans Unicode"/>
              </a:rPr>
              <a:t>r</a:t>
            </a:r>
            <a:r>
              <a:rPr sz="3000" spc="35" dirty="0">
                <a:solidFill>
                  <a:srgbClr val="376080"/>
                </a:solidFill>
                <a:latin typeface="Lucida Sans Unicode"/>
                <a:cs typeface="Lucida Sans Unicode"/>
              </a:rPr>
              <a:t>s</a:t>
            </a:r>
            <a:r>
              <a:rPr sz="3000" spc="-150" dirty="0">
                <a:solidFill>
                  <a:srgbClr val="376080"/>
                </a:solidFill>
                <a:latin typeface="Lucida Sans Unicode"/>
                <a:cs typeface="Lucida Sans Unicode"/>
              </a:rPr>
              <a:t> </a:t>
            </a:r>
            <a:r>
              <a:rPr sz="3000" spc="385" dirty="0">
                <a:solidFill>
                  <a:srgbClr val="376080"/>
                </a:solidFill>
                <a:latin typeface="Lucida Sans Unicode"/>
                <a:cs typeface="Lucida Sans Unicode"/>
              </a:rPr>
              <a:t>(</a:t>
            </a:r>
            <a:r>
              <a:rPr sz="3000" spc="-55" dirty="0">
                <a:solidFill>
                  <a:srgbClr val="376080"/>
                </a:solidFill>
                <a:latin typeface="Lucida Sans Unicode"/>
                <a:cs typeface="Lucida Sans Unicode"/>
              </a:rPr>
              <a:t>U</a:t>
            </a:r>
            <a:r>
              <a:rPr sz="3000" spc="35" dirty="0">
                <a:solidFill>
                  <a:srgbClr val="376080"/>
                </a:solidFill>
                <a:latin typeface="Lucida Sans Unicode"/>
                <a:cs typeface="Lucida Sans Unicode"/>
              </a:rPr>
              <a:t>s</a:t>
            </a:r>
            <a:r>
              <a:rPr sz="3000" spc="55" dirty="0">
                <a:solidFill>
                  <a:srgbClr val="376080"/>
                </a:solidFill>
                <a:latin typeface="Lucida Sans Unicode"/>
                <a:cs typeface="Lucida Sans Unicode"/>
              </a:rPr>
              <a:t>u</a:t>
            </a:r>
            <a:r>
              <a:rPr sz="3000" spc="370" dirty="0">
                <a:solidFill>
                  <a:srgbClr val="376080"/>
                </a:solidFill>
                <a:latin typeface="Lucida Sans Unicode"/>
                <a:cs typeface="Lucida Sans Unicode"/>
              </a:rPr>
              <a:t>a</a:t>
            </a:r>
            <a:r>
              <a:rPr sz="3000" spc="-130" dirty="0">
                <a:solidFill>
                  <a:srgbClr val="376080"/>
                </a:solidFill>
                <a:latin typeface="Lucida Sans Unicode"/>
                <a:cs typeface="Lucida Sans Unicode"/>
              </a:rPr>
              <a:t>ll</a:t>
            </a:r>
            <a:r>
              <a:rPr sz="3000" spc="120" dirty="0">
                <a:solidFill>
                  <a:srgbClr val="376080"/>
                </a:solidFill>
                <a:latin typeface="Lucida Sans Unicode"/>
                <a:cs typeface="Lucida Sans Unicode"/>
              </a:rPr>
              <a:t>y</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s</a:t>
            </a:r>
            <a:r>
              <a:rPr sz="3000" spc="55" dirty="0">
                <a:solidFill>
                  <a:srgbClr val="376080"/>
                </a:solidFill>
                <a:latin typeface="Lucida Sans Unicode"/>
                <a:cs typeface="Lucida Sans Unicode"/>
              </a:rPr>
              <a:t>h</a:t>
            </a:r>
            <a:r>
              <a:rPr sz="3000" spc="75" dirty="0">
                <a:solidFill>
                  <a:srgbClr val="376080"/>
                </a:solidFill>
                <a:latin typeface="Lucida Sans Unicode"/>
                <a:cs typeface="Lucida Sans Unicode"/>
              </a:rPr>
              <a:t>o</a:t>
            </a:r>
            <a:r>
              <a:rPr sz="3000" spc="-110" dirty="0">
                <a:solidFill>
                  <a:srgbClr val="376080"/>
                </a:solidFill>
                <a:latin typeface="Lucida Sans Unicode"/>
                <a:cs typeface="Lucida Sans Unicode"/>
              </a:rPr>
              <a:t>r</a:t>
            </a:r>
            <a:r>
              <a:rPr sz="3000" spc="-35" dirty="0">
                <a:solidFill>
                  <a:srgbClr val="376080"/>
                </a:solidFill>
                <a:latin typeface="Lucida Sans Unicode"/>
                <a:cs typeface="Lucida Sans Unicode"/>
              </a:rPr>
              <a:t>t</a:t>
            </a:r>
            <a:r>
              <a:rPr sz="3000" spc="185" dirty="0">
                <a:solidFill>
                  <a:srgbClr val="376080"/>
                </a:solidFill>
                <a:latin typeface="Lucida Sans Unicode"/>
                <a:cs typeface="Lucida Sans Unicode"/>
              </a:rPr>
              <a:t>e</a:t>
            </a:r>
            <a:r>
              <a:rPr sz="3000" spc="-95" dirty="0">
                <a:solidFill>
                  <a:srgbClr val="376080"/>
                </a:solidFill>
                <a:latin typeface="Lucida Sans Unicode"/>
                <a:cs typeface="Lucida Sans Unicode"/>
              </a:rPr>
              <a:t>r  </a:t>
            </a:r>
            <a:r>
              <a:rPr sz="3000" spc="-50" dirty="0">
                <a:solidFill>
                  <a:srgbClr val="376080"/>
                </a:solidFill>
                <a:latin typeface="Lucida Sans Unicode"/>
                <a:cs typeface="Lucida Sans Unicode"/>
              </a:rPr>
              <a:t>for</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a:t>
            </a:r>
            <a:r>
              <a:rPr sz="3000" spc="-150" dirty="0">
                <a:solidFill>
                  <a:srgbClr val="376080"/>
                </a:solidFill>
                <a:latin typeface="Lucida Sans Unicode"/>
                <a:cs typeface="Lucida Sans Unicode"/>
              </a:rPr>
              <a:t> </a:t>
            </a:r>
            <a:r>
              <a:rPr sz="3000" spc="15" dirty="0">
                <a:solidFill>
                  <a:srgbClr val="376080"/>
                </a:solidFill>
                <a:latin typeface="Lucida Sans Unicode"/>
                <a:cs typeface="Lucida Sans Unicode"/>
              </a:rPr>
              <a:t>Sprints).</a:t>
            </a:r>
            <a:endParaRPr sz="3000" dirty="0">
              <a:latin typeface="Lucida Sans Unicode"/>
              <a:cs typeface="Lucida Sans Unicode"/>
            </a:endParaRPr>
          </a:p>
          <a:p>
            <a:pPr marL="12700" marR="499109">
              <a:lnSpc>
                <a:spcPts val="4200"/>
              </a:lnSpc>
              <a:spcBef>
                <a:spcPts val="100"/>
              </a:spcBef>
            </a:pPr>
            <a:r>
              <a:rPr sz="3000" spc="-45" dirty="0">
                <a:solidFill>
                  <a:srgbClr val="376080"/>
                </a:solidFill>
                <a:latin typeface="Lucida Sans Unicode"/>
                <a:cs typeface="Lucida Sans Unicode"/>
              </a:rPr>
              <a:t>For </a:t>
            </a:r>
            <a:r>
              <a:rPr sz="3000" spc="70" dirty="0">
                <a:solidFill>
                  <a:srgbClr val="376080"/>
                </a:solidFill>
                <a:latin typeface="Lucida Sans Unicode"/>
                <a:cs typeface="Lucida Sans Unicode"/>
              </a:rPr>
              <a:t>the </a:t>
            </a:r>
            <a:r>
              <a:rPr sz="3000" spc="130" dirty="0">
                <a:solidFill>
                  <a:srgbClr val="376080"/>
                </a:solidFill>
                <a:latin typeface="Lucida Sans Unicode"/>
                <a:cs typeface="Lucida Sans Unicode"/>
              </a:rPr>
              <a:t>Scrum </a:t>
            </a:r>
            <a:r>
              <a:rPr sz="3000" spc="50" dirty="0">
                <a:solidFill>
                  <a:srgbClr val="376080"/>
                </a:solidFill>
                <a:latin typeface="Lucida Sans Unicode"/>
                <a:cs typeface="Lucida Sans Unicode"/>
              </a:rPr>
              <a:t>Team. </a:t>
            </a:r>
            <a:r>
              <a:rPr sz="3000" spc="55" dirty="0">
                <a:solidFill>
                  <a:srgbClr val="376080"/>
                </a:solidFill>
                <a:latin typeface="Lucida Sans Unicode"/>
                <a:cs typeface="Lucida Sans Unicode"/>
              </a:rPr>
              <a:t> </a:t>
            </a:r>
            <a:r>
              <a:rPr sz="3000" spc="25" dirty="0">
                <a:solidFill>
                  <a:srgbClr val="376080"/>
                </a:solidFill>
                <a:latin typeface="Lucida Sans Unicode"/>
                <a:cs typeface="Lucida Sans Unicode"/>
              </a:rPr>
              <a:t>Discuss</a:t>
            </a:r>
            <a:r>
              <a:rPr sz="3000" spc="-160" dirty="0">
                <a:solidFill>
                  <a:srgbClr val="376080"/>
                </a:solidFill>
                <a:latin typeface="Lucida Sans Unicode"/>
                <a:cs typeface="Lucida Sans Unicode"/>
              </a:rPr>
              <a:t> </a:t>
            </a:r>
            <a:r>
              <a:rPr sz="3000" spc="90" dirty="0">
                <a:solidFill>
                  <a:srgbClr val="376080"/>
                </a:solidFill>
                <a:latin typeface="Lucida Sans Unicode"/>
                <a:cs typeface="Lucida Sans Unicode"/>
              </a:rPr>
              <a:t>improvements</a:t>
            </a:r>
            <a:r>
              <a:rPr sz="3000" spc="-160" dirty="0">
                <a:solidFill>
                  <a:srgbClr val="376080"/>
                </a:solidFill>
                <a:latin typeface="Lucida Sans Unicode"/>
                <a:cs typeface="Lucida Sans Unicode"/>
              </a:rPr>
              <a:t> </a:t>
            </a:r>
            <a:r>
              <a:rPr sz="3000" spc="20" dirty="0">
                <a:solidFill>
                  <a:srgbClr val="376080"/>
                </a:solidFill>
                <a:latin typeface="Lucida Sans Unicode"/>
                <a:cs typeface="Lucida Sans Unicode"/>
              </a:rPr>
              <a:t>to </a:t>
            </a:r>
            <a:r>
              <a:rPr sz="3000" spc="-935" dirty="0">
                <a:solidFill>
                  <a:srgbClr val="376080"/>
                </a:solidFill>
                <a:latin typeface="Lucida Sans Unicode"/>
                <a:cs typeface="Lucida Sans Unicode"/>
              </a:rPr>
              <a:t> </a:t>
            </a:r>
            <a:r>
              <a:rPr sz="3000" spc="70" dirty="0">
                <a:solidFill>
                  <a:srgbClr val="376080"/>
                </a:solidFill>
                <a:latin typeface="Lucida Sans Unicode"/>
                <a:cs typeface="Lucida Sans Unicode"/>
              </a:rPr>
              <a:t>effectiveness</a:t>
            </a:r>
            <a:r>
              <a:rPr sz="3000" spc="-195"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90" dirty="0">
                <a:solidFill>
                  <a:srgbClr val="376080"/>
                </a:solidFill>
                <a:latin typeface="Lucida Sans Unicode"/>
                <a:cs typeface="Lucida Sans Unicode"/>
              </a:rPr>
              <a:t> </a:t>
            </a:r>
            <a:r>
              <a:rPr sz="3000" spc="10" dirty="0">
                <a:solidFill>
                  <a:srgbClr val="376080"/>
                </a:solidFill>
                <a:latin typeface="Lucida Sans Unicode"/>
                <a:cs typeface="Lucida Sans Unicode"/>
              </a:rPr>
              <a:t>quality.</a:t>
            </a:r>
            <a:endParaRPr sz="3000" dirty="0">
              <a:latin typeface="Lucida Sans Unicode"/>
              <a:cs typeface="Lucida Sans Unicod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2A9CDD1A-02A4-7DD2-EED9-B98EB77A1F73}"/>
              </a:ext>
            </a:extLst>
          </p:cNvPr>
          <p:cNvGraphicFramePr>
            <a:graphicFrameLocks noGrp="1"/>
          </p:cNvGraphicFramePr>
          <p:nvPr>
            <p:extLst>
              <p:ext uri="{D42A27DB-BD31-4B8C-83A1-F6EECF244321}">
                <p14:modId xmlns:p14="http://schemas.microsoft.com/office/powerpoint/2010/main" val="1741204572"/>
              </p:ext>
            </p:extLst>
          </p:nvPr>
        </p:nvGraphicFramePr>
        <p:xfrm>
          <a:off x="1524000" y="2019300"/>
          <a:ext cx="16078200" cy="7116528"/>
        </p:xfrm>
        <a:graphic>
          <a:graphicData uri="http://schemas.openxmlformats.org/drawingml/2006/table">
            <a:tbl>
              <a:tblPr firstRow="1" bandRow="1">
                <a:tableStyleId>{5C22544A-7EE6-4342-B048-85BDC9FD1C3A}</a:tableStyleId>
              </a:tblPr>
              <a:tblGrid>
                <a:gridCol w="6117559">
                  <a:extLst>
                    <a:ext uri="{9D8B030D-6E8A-4147-A177-3AD203B41FA5}">
                      <a16:colId xmlns:a16="http://schemas.microsoft.com/office/drawing/2014/main" val="3895760580"/>
                    </a:ext>
                  </a:extLst>
                </a:gridCol>
                <a:gridCol w="9960641">
                  <a:extLst>
                    <a:ext uri="{9D8B030D-6E8A-4147-A177-3AD203B41FA5}">
                      <a16:colId xmlns:a16="http://schemas.microsoft.com/office/drawing/2014/main" val="30575826"/>
                    </a:ext>
                  </a:extLst>
                </a:gridCol>
              </a:tblGrid>
              <a:tr h="1024118">
                <a:tc>
                  <a:txBody>
                    <a:bodyPr/>
                    <a:lstStyle/>
                    <a:p>
                      <a:r>
                        <a:rPr lang="en-US" sz="5400" b="1" dirty="0">
                          <a:solidFill>
                            <a:schemeClr val="tx1"/>
                          </a:solidFill>
                          <a:latin typeface="Arial Black" panose="020B0A04020102020204" pitchFamily="34" charset="0"/>
                          <a:cs typeface="Arial" panose="020B0604020202020204" pitchFamily="34" charset="0"/>
                        </a:rPr>
                        <a:t>Sprint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Entire Month</a:t>
                      </a:r>
                    </a:p>
                    <a:p>
                      <a:endParaRPr lang="en-US" sz="5400" b="1" dirty="0">
                        <a:solidFill>
                          <a:schemeClr val="tx1"/>
                        </a:solidFill>
                        <a:latin typeface="Arial Black" panose="020B0A040201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928932"/>
                  </a:ext>
                </a:extLst>
              </a:tr>
              <a:tr h="1024118">
                <a:tc>
                  <a:txBody>
                    <a:bodyPr/>
                    <a:lstStyle/>
                    <a:p>
                      <a:r>
                        <a:rPr lang="en-US" sz="5400" b="1" dirty="0">
                          <a:solidFill>
                            <a:schemeClr val="tx1"/>
                          </a:solidFill>
                          <a:latin typeface="Arial Black" panose="020B0A04020102020204" pitchFamily="34" charset="0"/>
                          <a:cs typeface="Arial" panose="020B0604020202020204" pitchFamily="34" charset="0"/>
                        </a:rPr>
                        <a:t>Sprint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01</a:t>
                      </a:r>
                      <a:r>
                        <a:rPr lang="en-US" sz="5400" b="1" baseline="30000" dirty="0">
                          <a:solidFill>
                            <a:schemeClr val="tx1"/>
                          </a:solidFill>
                          <a:latin typeface="Arial Black" panose="020B0A04020102020204" pitchFamily="34" charset="0"/>
                          <a:cs typeface="Arial" panose="020B0604020202020204" pitchFamily="34" charset="0"/>
                        </a:rPr>
                        <a:t>st</a:t>
                      </a:r>
                      <a:r>
                        <a:rPr lang="en-US" sz="5400" b="1" dirty="0">
                          <a:solidFill>
                            <a:schemeClr val="tx1"/>
                          </a:solidFill>
                          <a:latin typeface="Arial Black" panose="020B0A04020102020204" pitchFamily="34" charset="0"/>
                          <a:cs typeface="Arial" panose="020B0604020202020204" pitchFamily="34" charset="0"/>
                        </a:rPr>
                        <a:t> of Every Month</a:t>
                      </a:r>
                    </a:p>
                    <a:p>
                      <a:endParaRPr lang="en-US" sz="5400" b="1" dirty="0">
                        <a:solidFill>
                          <a:schemeClr val="tx1"/>
                        </a:solidFill>
                        <a:latin typeface="Arial Black" panose="020B0A040201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4830284"/>
                  </a:ext>
                </a:extLst>
              </a:tr>
              <a:tr h="1147230">
                <a:tc>
                  <a:txBody>
                    <a:bodyPr/>
                    <a:lstStyle/>
                    <a:p>
                      <a:r>
                        <a:rPr lang="en-US" sz="5400" b="1" dirty="0">
                          <a:solidFill>
                            <a:schemeClr val="tx1"/>
                          </a:solidFill>
                          <a:latin typeface="Arial Black" panose="020B0A04020102020204" pitchFamily="34" charset="0"/>
                          <a:cs typeface="Arial" panose="020B0604020202020204" pitchFamily="34" charset="0"/>
                        </a:rPr>
                        <a:t>Daily Scrum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15 Minutes – Daily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2574855"/>
                  </a:ext>
                </a:extLst>
              </a:tr>
              <a:tr h="1147230">
                <a:tc>
                  <a:txBody>
                    <a:bodyPr/>
                    <a:lstStyle/>
                    <a:p>
                      <a:r>
                        <a:rPr lang="en-US" sz="5400" b="1" dirty="0">
                          <a:solidFill>
                            <a:schemeClr val="tx1"/>
                          </a:solidFill>
                          <a:latin typeface="Arial Black" panose="020B0A04020102020204" pitchFamily="34" charset="0"/>
                          <a:cs typeface="Arial" panose="020B0604020202020204" pitchFamily="34" charset="0"/>
                        </a:rPr>
                        <a:t>Sprint 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25</a:t>
                      </a:r>
                      <a:r>
                        <a:rPr lang="en-US" sz="5400" b="1" baseline="30000" dirty="0">
                          <a:solidFill>
                            <a:schemeClr val="tx1"/>
                          </a:solidFill>
                          <a:latin typeface="Arial Black" panose="020B0A04020102020204" pitchFamily="34" charset="0"/>
                          <a:cs typeface="Arial" panose="020B0604020202020204" pitchFamily="34" charset="0"/>
                        </a:rPr>
                        <a:t>th</a:t>
                      </a:r>
                      <a:r>
                        <a:rPr lang="en-US" sz="5400" b="1" dirty="0">
                          <a:solidFill>
                            <a:schemeClr val="tx1"/>
                          </a:solidFill>
                          <a:latin typeface="Arial Black" panose="020B0A04020102020204" pitchFamily="34" charset="0"/>
                          <a:cs typeface="Arial" panose="020B0604020202020204" pitchFamily="34" charset="0"/>
                        </a:rPr>
                        <a:t> of every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7853941"/>
                  </a:ext>
                </a:extLst>
              </a:tr>
              <a:tr h="1347348">
                <a:tc>
                  <a:txBody>
                    <a:bodyPr/>
                    <a:lstStyle/>
                    <a:p>
                      <a:r>
                        <a:rPr lang="en-US" sz="5400" b="1" dirty="0">
                          <a:solidFill>
                            <a:schemeClr val="tx1"/>
                          </a:solidFill>
                          <a:latin typeface="Arial Black" panose="020B0A04020102020204" pitchFamily="34" charset="0"/>
                          <a:cs typeface="Arial" panose="020B0604020202020204" pitchFamily="34" charset="0"/>
                        </a:rPr>
                        <a:t>Sprint Retro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Last day of every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7645800"/>
                  </a:ext>
                </a:extLst>
              </a:tr>
            </a:tbl>
          </a:graphicData>
        </a:graphic>
      </p:graphicFrame>
      <p:sp>
        <p:nvSpPr>
          <p:cNvPr id="6" name="Title 1">
            <a:extLst>
              <a:ext uri="{FF2B5EF4-FFF2-40B4-BE49-F238E27FC236}">
                <a16:creationId xmlns:a16="http://schemas.microsoft.com/office/drawing/2014/main" id="{B8B42C04-B838-31A7-F8EE-065404070DFD}"/>
              </a:ext>
            </a:extLst>
          </p:cNvPr>
          <p:cNvSpPr>
            <a:spLocks noGrp="1"/>
          </p:cNvSpPr>
          <p:nvPr>
            <p:ph type="title"/>
          </p:nvPr>
        </p:nvSpPr>
        <p:spPr>
          <a:xfrm>
            <a:off x="6570275" y="590613"/>
            <a:ext cx="5147448" cy="769441"/>
          </a:xfrm>
        </p:spPr>
        <p:txBody>
          <a:bodyPr/>
          <a:lstStyle/>
          <a:p>
            <a:r>
              <a:rPr lang="en-US" dirty="0"/>
              <a:t>SCRUM EVENTS</a:t>
            </a:r>
          </a:p>
        </p:txBody>
      </p:sp>
    </p:spTree>
    <p:extLst>
      <p:ext uri="{BB962C8B-B14F-4D97-AF65-F5344CB8AC3E}">
        <p14:creationId xmlns:p14="http://schemas.microsoft.com/office/powerpoint/2010/main" val="3597095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94847" y="2155893"/>
            <a:ext cx="133349" cy="133349"/>
          </a:xfrm>
          <a:prstGeom prst="rect">
            <a:avLst/>
          </a:prstGeom>
        </p:spPr>
      </p:pic>
      <p:sp>
        <p:nvSpPr>
          <p:cNvPr id="3" name="object 3"/>
          <p:cNvSpPr txBox="1">
            <a:spLocks noGrp="1"/>
          </p:cNvSpPr>
          <p:nvPr>
            <p:ph type="body" idx="1"/>
          </p:nvPr>
        </p:nvSpPr>
        <p:spPr>
          <a:prstGeom prst="rect">
            <a:avLst/>
          </a:prstGeom>
        </p:spPr>
        <p:txBody>
          <a:bodyPr vert="horz" wrap="square" lIns="0" tIns="12065" rIns="0" bIns="0" rtlCol="0">
            <a:spAutoFit/>
          </a:bodyPr>
          <a:lstStyle/>
          <a:p>
            <a:pPr marL="6175375" marR="502920">
              <a:lnSpc>
                <a:spcPct val="116700"/>
              </a:lnSpc>
              <a:spcBef>
                <a:spcPts val="95"/>
              </a:spcBef>
            </a:pPr>
            <a:r>
              <a:rPr spc="-15" dirty="0"/>
              <a:t>No</a:t>
            </a:r>
            <a:r>
              <a:rPr spc="-160" dirty="0"/>
              <a:t> </a:t>
            </a:r>
            <a:r>
              <a:rPr spc="165" dirty="0"/>
              <a:t>changes</a:t>
            </a:r>
            <a:r>
              <a:rPr spc="-155" dirty="0"/>
              <a:t> </a:t>
            </a:r>
            <a:r>
              <a:rPr spc="150" dirty="0"/>
              <a:t>are</a:t>
            </a:r>
            <a:r>
              <a:rPr spc="-155" dirty="0"/>
              <a:t> </a:t>
            </a:r>
            <a:r>
              <a:rPr spc="245" dirty="0"/>
              <a:t>made</a:t>
            </a:r>
            <a:r>
              <a:rPr spc="-155" dirty="0"/>
              <a:t> </a:t>
            </a:r>
            <a:r>
              <a:rPr spc="90" dirty="0"/>
              <a:t>that</a:t>
            </a:r>
            <a:r>
              <a:rPr spc="-155" dirty="0"/>
              <a:t> </a:t>
            </a:r>
            <a:r>
              <a:rPr spc="55" dirty="0"/>
              <a:t>would</a:t>
            </a:r>
            <a:r>
              <a:rPr spc="-155" dirty="0"/>
              <a:t> </a:t>
            </a:r>
            <a:r>
              <a:rPr spc="130" dirty="0"/>
              <a:t>endanger</a:t>
            </a:r>
            <a:r>
              <a:rPr spc="-160" dirty="0"/>
              <a:t> </a:t>
            </a:r>
            <a:r>
              <a:rPr spc="70" dirty="0"/>
              <a:t>the </a:t>
            </a:r>
            <a:r>
              <a:rPr spc="-935" dirty="0"/>
              <a:t> </a:t>
            </a:r>
            <a:r>
              <a:rPr spc="10" dirty="0"/>
              <a:t>Sprint</a:t>
            </a:r>
            <a:r>
              <a:rPr spc="-155" dirty="0"/>
              <a:t> </a:t>
            </a:r>
            <a:r>
              <a:rPr spc="120" dirty="0"/>
              <a:t>Goal</a:t>
            </a:r>
          </a:p>
          <a:p>
            <a:pPr marL="6175375">
              <a:lnSpc>
                <a:spcPct val="100000"/>
              </a:lnSpc>
              <a:spcBef>
                <a:spcPts val="3229"/>
              </a:spcBef>
            </a:pPr>
            <a:r>
              <a:rPr spc="40" dirty="0"/>
              <a:t>Quality</a:t>
            </a:r>
            <a:r>
              <a:rPr spc="-165" dirty="0"/>
              <a:t> </a:t>
            </a:r>
            <a:r>
              <a:rPr spc="100" dirty="0"/>
              <a:t>goals</a:t>
            </a:r>
            <a:r>
              <a:rPr spc="-160" dirty="0"/>
              <a:t> </a:t>
            </a:r>
            <a:r>
              <a:rPr spc="105" dirty="0"/>
              <a:t>do</a:t>
            </a:r>
            <a:r>
              <a:rPr spc="-160" dirty="0"/>
              <a:t> </a:t>
            </a:r>
            <a:r>
              <a:rPr spc="35" dirty="0"/>
              <a:t>not</a:t>
            </a:r>
            <a:r>
              <a:rPr spc="-160" dirty="0"/>
              <a:t> </a:t>
            </a:r>
            <a:r>
              <a:rPr spc="160" dirty="0"/>
              <a:t>decrease</a:t>
            </a:r>
          </a:p>
          <a:p>
            <a:pPr marL="6175375">
              <a:lnSpc>
                <a:spcPct val="100000"/>
              </a:lnSpc>
              <a:spcBef>
                <a:spcPts val="2870"/>
              </a:spcBef>
            </a:pPr>
            <a:r>
              <a:rPr spc="55" dirty="0"/>
              <a:t>Developers</a:t>
            </a:r>
            <a:r>
              <a:rPr spc="-150" dirty="0"/>
              <a:t> </a:t>
            </a:r>
            <a:r>
              <a:rPr spc="60" dirty="0"/>
              <a:t>track</a:t>
            </a:r>
            <a:r>
              <a:rPr spc="-150" dirty="0"/>
              <a:t> </a:t>
            </a:r>
            <a:r>
              <a:rPr spc="50" dirty="0"/>
              <a:t>progress</a:t>
            </a:r>
            <a:r>
              <a:rPr spc="-150" dirty="0"/>
              <a:t> </a:t>
            </a:r>
            <a:r>
              <a:rPr spc="-40" dirty="0"/>
              <a:t>in</a:t>
            </a:r>
            <a:r>
              <a:rPr spc="-150" dirty="0"/>
              <a:t> </a:t>
            </a:r>
            <a:r>
              <a:rPr i="1" spc="105" dirty="0">
                <a:solidFill>
                  <a:srgbClr val="000000"/>
                </a:solidFill>
                <a:latin typeface="Trebuchet MS"/>
                <a:cs typeface="Trebuchet MS"/>
              </a:rPr>
              <a:t>Daily</a:t>
            </a:r>
            <a:r>
              <a:rPr i="1" spc="-10" dirty="0">
                <a:solidFill>
                  <a:srgbClr val="000000"/>
                </a:solidFill>
                <a:latin typeface="Trebuchet MS"/>
                <a:cs typeface="Trebuchet MS"/>
              </a:rPr>
              <a:t> </a:t>
            </a:r>
            <a:r>
              <a:rPr i="1" spc="300" dirty="0">
                <a:solidFill>
                  <a:srgbClr val="000000"/>
                </a:solidFill>
                <a:latin typeface="Trebuchet MS"/>
                <a:cs typeface="Trebuchet MS"/>
              </a:rPr>
              <a:t>Scrums</a:t>
            </a:r>
          </a:p>
          <a:p>
            <a:pPr marL="6175375">
              <a:lnSpc>
                <a:spcPct val="100000"/>
              </a:lnSpc>
              <a:spcBef>
                <a:spcPts val="3700"/>
              </a:spcBef>
            </a:pPr>
            <a:r>
              <a:rPr spc="-10" dirty="0"/>
              <a:t>The</a:t>
            </a:r>
            <a:r>
              <a:rPr spc="-160" dirty="0"/>
              <a:t> </a:t>
            </a:r>
            <a:r>
              <a:rPr spc="70" dirty="0"/>
              <a:t>Product</a:t>
            </a:r>
            <a:r>
              <a:rPr spc="-160" dirty="0"/>
              <a:t> </a:t>
            </a:r>
            <a:r>
              <a:rPr spc="95" dirty="0"/>
              <a:t>Backlog</a:t>
            </a:r>
            <a:r>
              <a:rPr spc="-155" dirty="0"/>
              <a:t> </a:t>
            </a:r>
            <a:r>
              <a:rPr spc="-50" dirty="0"/>
              <a:t>is</a:t>
            </a:r>
            <a:r>
              <a:rPr spc="-160" dirty="0"/>
              <a:t> </a:t>
            </a:r>
            <a:r>
              <a:rPr spc="30" dirty="0"/>
              <a:t>refined</a:t>
            </a:r>
            <a:r>
              <a:rPr spc="-155" dirty="0"/>
              <a:t> </a:t>
            </a:r>
            <a:r>
              <a:rPr spc="200" dirty="0"/>
              <a:t>as</a:t>
            </a:r>
            <a:r>
              <a:rPr spc="-160" dirty="0"/>
              <a:t> </a:t>
            </a:r>
            <a:r>
              <a:rPr spc="150" dirty="0"/>
              <a:t>needed</a:t>
            </a:r>
          </a:p>
          <a:p>
            <a:pPr marL="6175375" marR="5080">
              <a:lnSpc>
                <a:spcPct val="116700"/>
              </a:lnSpc>
              <a:spcBef>
                <a:spcPts val="3015"/>
              </a:spcBef>
            </a:pPr>
            <a:r>
              <a:rPr spc="165" dirty="0"/>
              <a:t>Scope</a:t>
            </a:r>
            <a:r>
              <a:rPr spc="-150" dirty="0"/>
              <a:t> </a:t>
            </a:r>
            <a:r>
              <a:rPr spc="260" dirty="0"/>
              <a:t>may</a:t>
            </a:r>
            <a:r>
              <a:rPr spc="-150" dirty="0"/>
              <a:t> </a:t>
            </a:r>
            <a:r>
              <a:rPr spc="160" dirty="0"/>
              <a:t>be</a:t>
            </a:r>
            <a:r>
              <a:rPr spc="-150" dirty="0"/>
              <a:t> </a:t>
            </a:r>
            <a:r>
              <a:rPr spc="40" dirty="0"/>
              <a:t>clarified</a:t>
            </a:r>
            <a:r>
              <a:rPr spc="-150" dirty="0"/>
              <a:t> </a:t>
            </a:r>
            <a:r>
              <a:rPr spc="185" dirty="0"/>
              <a:t>and</a:t>
            </a:r>
            <a:r>
              <a:rPr spc="-145" dirty="0"/>
              <a:t> </a:t>
            </a:r>
            <a:r>
              <a:rPr spc="85" dirty="0"/>
              <a:t>renegotiated</a:t>
            </a:r>
            <a:r>
              <a:rPr spc="-150" dirty="0"/>
              <a:t> </a:t>
            </a:r>
            <a:r>
              <a:rPr spc="125" dirty="0"/>
              <a:t>between </a:t>
            </a:r>
            <a:r>
              <a:rPr spc="-935" dirty="0"/>
              <a:t> </a:t>
            </a:r>
            <a:r>
              <a:rPr spc="70" dirty="0"/>
              <a:t>the Product </a:t>
            </a:r>
            <a:r>
              <a:rPr spc="60" dirty="0"/>
              <a:t>Owner </a:t>
            </a:r>
            <a:r>
              <a:rPr spc="185" dirty="0"/>
              <a:t>and </a:t>
            </a:r>
            <a:r>
              <a:rPr spc="55" dirty="0"/>
              <a:t>Developers </a:t>
            </a:r>
            <a:r>
              <a:rPr spc="200" dirty="0"/>
              <a:t>as </a:t>
            </a:r>
            <a:r>
              <a:rPr spc="110" dirty="0"/>
              <a:t>more </a:t>
            </a:r>
            <a:r>
              <a:rPr spc="-50" dirty="0"/>
              <a:t>is </a:t>
            </a:r>
            <a:r>
              <a:rPr spc="-45" dirty="0"/>
              <a:t> </a:t>
            </a:r>
            <a:r>
              <a:rPr spc="45" dirty="0"/>
              <a:t>learned.</a:t>
            </a:r>
          </a:p>
          <a:p>
            <a:pPr marL="6162675">
              <a:lnSpc>
                <a:spcPct val="100000"/>
              </a:lnSpc>
              <a:spcBef>
                <a:spcPts val="75"/>
              </a:spcBef>
            </a:pPr>
            <a:endParaRPr sz="2850"/>
          </a:p>
          <a:p>
            <a:pPr marL="6175375">
              <a:lnSpc>
                <a:spcPct val="100000"/>
              </a:lnSpc>
            </a:pPr>
            <a:r>
              <a:rPr b="1" spc="45" dirty="0">
                <a:latin typeface="Tahoma"/>
                <a:cs typeface="Tahoma"/>
              </a:rPr>
              <a:t>O</a:t>
            </a:r>
            <a:r>
              <a:rPr b="1" spc="100" dirty="0">
                <a:latin typeface="Tahoma"/>
                <a:cs typeface="Tahoma"/>
              </a:rPr>
              <a:t>n</a:t>
            </a:r>
            <a:r>
              <a:rPr b="1" spc="-25" dirty="0">
                <a:latin typeface="Tahoma"/>
                <a:cs typeface="Tahoma"/>
              </a:rPr>
              <a:t>l</a:t>
            </a:r>
            <a:r>
              <a:rPr b="1" spc="165" dirty="0">
                <a:latin typeface="Tahoma"/>
                <a:cs typeface="Tahoma"/>
              </a:rPr>
              <a:t>y</a:t>
            </a:r>
            <a:r>
              <a:rPr b="1" spc="-245" dirty="0">
                <a:latin typeface="Tahoma"/>
                <a:cs typeface="Tahoma"/>
              </a:rPr>
              <a:t> </a:t>
            </a:r>
            <a:r>
              <a:rPr b="1" spc="-30" dirty="0">
                <a:latin typeface="Tahoma"/>
                <a:cs typeface="Tahoma"/>
              </a:rPr>
              <a:t>t</a:t>
            </a:r>
            <a:r>
              <a:rPr b="1" spc="100" dirty="0">
                <a:latin typeface="Tahoma"/>
                <a:cs typeface="Tahoma"/>
              </a:rPr>
              <a:t>h</a:t>
            </a:r>
            <a:r>
              <a:rPr b="1" spc="65" dirty="0">
                <a:latin typeface="Tahoma"/>
                <a:cs typeface="Tahoma"/>
              </a:rPr>
              <a:t>e</a:t>
            </a:r>
            <a:r>
              <a:rPr b="1" spc="-245" dirty="0">
                <a:latin typeface="Tahoma"/>
                <a:cs typeface="Tahoma"/>
              </a:rPr>
              <a:t> </a:t>
            </a:r>
            <a:r>
              <a:rPr b="1" spc="-100" dirty="0">
                <a:latin typeface="Tahoma"/>
                <a:cs typeface="Tahoma"/>
              </a:rPr>
              <a:t>P</a:t>
            </a:r>
            <a:r>
              <a:rPr b="1" spc="-20" dirty="0">
                <a:latin typeface="Tahoma"/>
                <a:cs typeface="Tahoma"/>
              </a:rPr>
              <a:t>r</a:t>
            </a:r>
            <a:r>
              <a:rPr b="1" spc="55" dirty="0">
                <a:latin typeface="Tahoma"/>
                <a:cs typeface="Tahoma"/>
              </a:rPr>
              <a:t>o</a:t>
            </a:r>
            <a:r>
              <a:rPr b="1" spc="145" dirty="0">
                <a:latin typeface="Tahoma"/>
                <a:cs typeface="Tahoma"/>
              </a:rPr>
              <a:t>d</a:t>
            </a:r>
            <a:r>
              <a:rPr b="1" spc="100" dirty="0">
                <a:latin typeface="Tahoma"/>
                <a:cs typeface="Tahoma"/>
              </a:rPr>
              <a:t>u</a:t>
            </a:r>
            <a:r>
              <a:rPr b="1" spc="229" dirty="0">
                <a:latin typeface="Tahoma"/>
                <a:cs typeface="Tahoma"/>
              </a:rPr>
              <a:t>c</a:t>
            </a:r>
            <a:r>
              <a:rPr b="1" spc="-30" dirty="0">
                <a:latin typeface="Tahoma"/>
                <a:cs typeface="Tahoma"/>
              </a:rPr>
              <a:t>t</a:t>
            </a:r>
            <a:r>
              <a:rPr b="1" spc="-245" dirty="0">
                <a:latin typeface="Tahoma"/>
                <a:cs typeface="Tahoma"/>
              </a:rPr>
              <a:t> </a:t>
            </a:r>
            <a:r>
              <a:rPr b="1" spc="45" dirty="0">
                <a:latin typeface="Tahoma"/>
                <a:cs typeface="Tahoma"/>
              </a:rPr>
              <a:t>O</a:t>
            </a:r>
            <a:r>
              <a:rPr b="1" spc="-75" dirty="0">
                <a:latin typeface="Tahoma"/>
                <a:cs typeface="Tahoma"/>
              </a:rPr>
              <a:t>w</a:t>
            </a:r>
            <a:r>
              <a:rPr b="1" spc="100" dirty="0">
                <a:latin typeface="Tahoma"/>
                <a:cs typeface="Tahoma"/>
              </a:rPr>
              <a:t>n</a:t>
            </a:r>
            <a:r>
              <a:rPr b="1" spc="65" dirty="0">
                <a:latin typeface="Tahoma"/>
                <a:cs typeface="Tahoma"/>
              </a:rPr>
              <a:t>e</a:t>
            </a:r>
            <a:r>
              <a:rPr b="1" spc="-20" dirty="0">
                <a:latin typeface="Tahoma"/>
                <a:cs typeface="Tahoma"/>
              </a:rPr>
              <a:t>r</a:t>
            </a:r>
            <a:r>
              <a:rPr b="1" spc="-245" dirty="0">
                <a:latin typeface="Tahoma"/>
                <a:cs typeface="Tahoma"/>
              </a:rPr>
              <a:t> </a:t>
            </a:r>
            <a:r>
              <a:rPr b="1" spc="229" dirty="0">
                <a:latin typeface="Tahoma"/>
                <a:cs typeface="Tahoma"/>
              </a:rPr>
              <a:t>c</a:t>
            </a:r>
            <a:r>
              <a:rPr b="1" spc="240" dirty="0">
                <a:latin typeface="Tahoma"/>
                <a:cs typeface="Tahoma"/>
              </a:rPr>
              <a:t>a</a:t>
            </a:r>
            <a:r>
              <a:rPr b="1" spc="100" dirty="0">
                <a:latin typeface="Tahoma"/>
                <a:cs typeface="Tahoma"/>
              </a:rPr>
              <a:t>n</a:t>
            </a:r>
            <a:r>
              <a:rPr b="1" spc="-245" dirty="0">
                <a:latin typeface="Tahoma"/>
                <a:cs typeface="Tahoma"/>
              </a:rPr>
              <a:t> </a:t>
            </a:r>
            <a:r>
              <a:rPr b="1" spc="229" dirty="0">
                <a:latin typeface="Tahoma"/>
                <a:cs typeface="Tahoma"/>
              </a:rPr>
              <a:t>c</a:t>
            </a:r>
            <a:r>
              <a:rPr b="1" spc="240" dirty="0">
                <a:latin typeface="Tahoma"/>
                <a:cs typeface="Tahoma"/>
              </a:rPr>
              <a:t>a</a:t>
            </a:r>
            <a:r>
              <a:rPr b="1" spc="100" dirty="0">
                <a:latin typeface="Tahoma"/>
                <a:cs typeface="Tahoma"/>
              </a:rPr>
              <a:t>n</a:t>
            </a:r>
            <a:r>
              <a:rPr b="1" spc="229" dirty="0">
                <a:latin typeface="Tahoma"/>
                <a:cs typeface="Tahoma"/>
              </a:rPr>
              <a:t>c</a:t>
            </a:r>
            <a:r>
              <a:rPr b="1" spc="65" dirty="0">
                <a:latin typeface="Tahoma"/>
                <a:cs typeface="Tahoma"/>
              </a:rPr>
              <a:t>e</a:t>
            </a:r>
            <a:r>
              <a:rPr b="1" spc="-25" dirty="0">
                <a:latin typeface="Tahoma"/>
                <a:cs typeface="Tahoma"/>
              </a:rPr>
              <a:t>l</a:t>
            </a:r>
            <a:r>
              <a:rPr b="1" spc="-245" dirty="0">
                <a:latin typeface="Tahoma"/>
                <a:cs typeface="Tahoma"/>
              </a:rPr>
              <a:t> </a:t>
            </a:r>
            <a:r>
              <a:rPr b="1" spc="-30" dirty="0">
                <a:latin typeface="Tahoma"/>
                <a:cs typeface="Tahoma"/>
              </a:rPr>
              <a:t>t</a:t>
            </a:r>
            <a:r>
              <a:rPr b="1" spc="100" dirty="0">
                <a:latin typeface="Tahoma"/>
                <a:cs typeface="Tahoma"/>
              </a:rPr>
              <a:t>h</a:t>
            </a:r>
            <a:r>
              <a:rPr b="1" spc="65" dirty="0">
                <a:latin typeface="Tahoma"/>
                <a:cs typeface="Tahoma"/>
              </a:rPr>
              <a:t>e</a:t>
            </a:r>
            <a:r>
              <a:rPr b="1" spc="-245" dirty="0">
                <a:latin typeface="Tahoma"/>
                <a:cs typeface="Tahoma"/>
              </a:rPr>
              <a:t> </a:t>
            </a:r>
            <a:r>
              <a:rPr b="1" spc="-55" dirty="0">
                <a:latin typeface="Tahoma"/>
                <a:cs typeface="Tahoma"/>
              </a:rPr>
              <a:t>S</a:t>
            </a:r>
            <a:r>
              <a:rPr b="1" spc="145" dirty="0">
                <a:latin typeface="Tahoma"/>
                <a:cs typeface="Tahoma"/>
              </a:rPr>
              <a:t>p</a:t>
            </a:r>
            <a:r>
              <a:rPr b="1" spc="-20" dirty="0">
                <a:latin typeface="Tahoma"/>
                <a:cs typeface="Tahoma"/>
              </a:rPr>
              <a:t>r</a:t>
            </a:r>
            <a:r>
              <a:rPr b="1" spc="-25" dirty="0">
                <a:latin typeface="Tahoma"/>
                <a:cs typeface="Tahoma"/>
              </a:rPr>
              <a:t>i</a:t>
            </a:r>
            <a:r>
              <a:rPr b="1" spc="100" dirty="0">
                <a:latin typeface="Tahoma"/>
                <a:cs typeface="Tahoma"/>
              </a:rPr>
              <a:t>n</a:t>
            </a:r>
            <a:r>
              <a:rPr b="1" spc="-30" dirty="0">
                <a:latin typeface="Tahoma"/>
                <a:cs typeface="Tahoma"/>
              </a:rPr>
              <a:t>t</a:t>
            </a:r>
            <a:r>
              <a:rPr b="1" spc="-95" dirty="0">
                <a:latin typeface="Tahoma"/>
                <a:cs typeface="Tahoma"/>
              </a:rPr>
              <a:t>.</a:t>
            </a:r>
          </a:p>
        </p:txBody>
      </p:sp>
      <p:pic>
        <p:nvPicPr>
          <p:cNvPr id="4" name="object 4"/>
          <p:cNvPicPr/>
          <p:nvPr/>
        </p:nvPicPr>
        <p:blipFill>
          <a:blip r:embed="rId2" cstate="print"/>
          <a:stretch>
            <a:fillRect/>
          </a:stretch>
        </p:blipFill>
        <p:spPr>
          <a:xfrm>
            <a:off x="7094847" y="5305425"/>
            <a:ext cx="133349" cy="133349"/>
          </a:xfrm>
          <a:prstGeom prst="rect">
            <a:avLst/>
          </a:prstGeom>
        </p:spPr>
      </p:pic>
      <p:grpSp>
        <p:nvGrpSpPr>
          <p:cNvPr id="5" name="object 5"/>
          <p:cNvGrpSpPr/>
          <p:nvPr/>
        </p:nvGrpSpPr>
        <p:grpSpPr>
          <a:xfrm>
            <a:off x="2109536" y="3579926"/>
            <a:ext cx="4142104" cy="3500754"/>
            <a:chOff x="2109536" y="3579926"/>
            <a:chExt cx="4142104" cy="3500754"/>
          </a:xfrm>
        </p:grpSpPr>
        <p:sp>
          <p:nvSpPr>
            <p:cNvPr id="6" name="object 6"/>
            <p:cNvSpPr/>
            <p:nvPr/>
          </p:nvSpPr>
          <p:spPr>
            <a:xfrm>
              <a:off x="2109536" y="6298504"/>
              <a:ext cx="4142104" cy="782320"/>
            </a:xfrm>
            <a:custGeom>
              <a:avLst/>
              <a:gdLst/>
              <a:ahLst/>
              <a:cxnLst/>
              <a:rect l="l" t="t" r="r" b="b"/>
              <a:pathLst>
                <a:path w="4142104" h="782320">
                  <a:moveTo>
                    <a:pt x="3642990" y="781792"/>
                  </a:moveTo>
                  <a:lnTo>
                    <a:pt x="3642990" y="532419"/>
                  </a:lnTo>
                  <a:lnTo>
                    <a:pt x="0" y="532419"/>
                  </a:lnTo>
                  <a:lnTo>
                    <a:pt x="0" y="249374"/>
                  </a:lnTo>
                  <a:lnTo>
                    <a:pt x="3642990" y="249374"/>
                  </a:lnTo>
                  <a:lnTo>
                    <a:pt x="3642990" y="0"/>
                  </a:lnTo>
                  <a:lnTo>
                    <a:pt x="4141738" y="390896"/>
                  </a:lnTo>
                  <a:lnTo>
                    <a:pt x="3642990" y="781792"/>
                  </a:lnTo>
                  <a:close/>
                </a:path>
              </a:pathLst>
            </a:custGeom>
            <a:solidFill>
              <a:srgbClr val="266A9A"/>
            </a:solidFill>
          </p:spPr>
          <p:txBody>
            <a:bodyPr wrap="square" lIns="0" tIns="0" rIns="0" bIns="0" rtlCol="0"/>
            <a:lstStyle/>
            <a:p>
              <a:endParaRPr/>
            </a:p>
          </p:txBody>
        </p:sp>
        <p:sp>
          <p:nvSpPr>
            <p:cNvPr id="7" name="object 7"/>
            <p:cNvSpPr/>
            <p:nvPr/>
          </p:nvSpPr>
          <p:spPr>
            <a:xfrm>
              <a:off x="2897835" y="3908015"/>
              <a:ext cx="2651125" cy="2651125"/>
            </a:xfrm>
            <a:custGeom>
              <a:avLst/>
              <a:gdLst/>
              <a:ahLst/>
              <a:cxnLst/>
              <a:rect l="l" t="t" r="r" b="b"/>
              <a:pathLst>
                <a:path w="2651125" h="2651125">
                  <a:moveTo>
                    <a:pt x="1325310" y="2650590"/>
                  </a:moveTo>
                  <a:lnTo>
                    <a:pt x="1276709" y="2649716"/>
                  </a:lnTo>
                  <a:lnTo>
                    <a:pt x="1228564" y="2647114"/>
                  </a:lnTo>
                  <a:lnTo>
                    <a:pt x="1180889" y="2642814"/>
                  </a:lnTo>
                  <a:lnTo>
                    <a:pt x="1133715" y="2636845"/>
                  </a:lnTo>
                  <a:lnTo>
                    <a:pt x="1087071" y="2629238"/>
                  </a:lnTo>
                  <a:lnTo>
                    <a:pt x="1040988" y="2620023"/>
                  </a:lnTo>
                  <a:lnTo>
                    <a:pt x="995495" y="2609229"/>
                  </a:lnTo>
                  <a:lnTo>
                    <a:pt x="950622" y="2596887"/>
                  </a:lnTo>
                  <a:lnTo>
                    <a:pt x="906399" y="2583026"/>
                  </a:lnTo>
                  <a:lnTo>
                    <a:pt x="862856" y="2567677"/>
                  </a:lnTo>
                  <a:lnTo>
                    <a:pt x="820024" y="2550869"/>
                  </a:lnTo>
                  <a:lnTo>
                    <a:pt x="777931" y="2532632"/>
                  </a:lnTo>
                  <a:lnTo>
                    <a:pt x="736609" y="2512996"/>
                  </a:lnTo>
                  <a:lnTo>
                    <a:pt x="696086" y="2491992"/>
                  </a:lnTo>
                  <a:lnTo>
                    <a:pt x="656393" y="2469649"/>
                  </a:lnTo>
                  <a:lnTo>
                    <a:pt x="617560" y="2445997"/>
                  </a:lnTo>
                  <a:lnTo>
                    <a:pt x="579616" y="2421066"/>
                  </a:lnTo>
                  <a:lnTo>
                    <a:pt x="542593" y="2394885"/>
                  </a:lnTo>
                  <a:lnTo>
                    <a:pt x="506518" y="2367486"/>
                  </a:lnTo>
                  <a:lnTo>
                    <a:pt x="471424" y="2338898"/>
                  </a:lnTo>
                  <a:lnTo>
                    <a:pt x="437339" y="2309150"/>
                  </a:lnTo>
                  <a:lnTo>
                    <a:pt x="404293" y="2278273"/>
                  </a:lnTo>
                  <a:lnTo>
                    <a:pt x="372317" y="2246297"/>
                  </a:lnTo>
                  <a:lnTo>
                    <a:pt x="341440" y="2213251"/>
                  </a:lnTo>
                  <a:lnTo>
                    <a:pt x="311692" y="2179166"/>
                  </a:lnTo>
                  <a:lnTo>
                    <a:pt x="283104" y="2144071"/>
                  </a:lnTo>
                  <a:lnTo>
                    <a:pt x="255705" y="2107997"/>
                  </a:lnTo>
                  <a:lnTo>
                    <a:pt x="229524" y="2070974"/>
                  </a:lnTo>
                  <a:lnTo>
                    <a:pt x="204593" y="2033030"/>
                  </a:lnTo>
                  <a:lnTo>
                    <a:pt x="180941" y="1994197"/>
                  </a:lnTo>
                  <a:lnTo>
                    <a:pt x="158598" y="1954504"/>
                  </a:lnTo>
                  <a:lnTo>
                    <a:pt x="137594" y="1913981"/>
                  </a:lnTo>
                  <a:lnTo>
                    <a:pt x="117958" y="1872659"/>
                  </a:lnTo>
                  <a:lnTo>
                    <a:pt x="99721" y="1830566"/>
                  </a:lnTo>
                  <a:lnTo>
                    <a:pt x="82913" y="1787734"/>
                  </a:lnTo>
                  <a:lnTo>
                    <a:pt x="67564" y="1744191"/>
                  </a:lnTo>
                  <a:lnTo>
                    <a:pt x="53703" y="1699968"/>
                  </a:lnTo>
                  <a:lnTo>
                    <a:pt x="41361" y="1655095"/>
                  </a:lnTo>
                  <a:lnTo>
                    <a:pt x="30567" y="1609602"/>
                  </a:lnTo>
                  <a:lnTo>
                    <a:pt x="21352" y="1563519"/>
                  </a:lnTo>
                  <a:lnTo>
                    <a:pt x="13745" y="1516875"/>
                  </a:lnTo>
                  <a:lnTo>
                    <a:pt x="7776" y="1469701"/>
                  </a:lnTo>
                  <a:lnTo>
                    <a:pt x="3476" y="1422026"/>
                  </a:lnTo>
                  <a:lnTo>
                    <a:pt x="873" y="1373881"/>
                  </a:lnTo>
                  <a:lnTo>
                    <a:pt x="0" y="1325301"/>
                  </a:lnTo>
                  <a:lnTo>
                    <a:pt x="873" y="1276709"/>
                  </a:lnTo>
                  <a:lnTo>
                    <a:pt x="3476" y="1228564"/>
                  </a:lnTo>
                  <a:lnTo>
                    <a:pt x="7776" y="1180889"/>
                  </a:lnTo>
                  <a:lnTo>
                    <a:pt x="13745" y="1133715"/>
                  </a:lnTo>
                  <a:lnTo>
                    <a:pt x="21352" y="1087071"/>
                  </a:lnTo>
                  <a:lnTo>
                    <a:pt x="30567" y="1040988"/>
                  </a:lnTo>
                  <a:lnTo>
                    <a:pt x="41361" y="995495"/>
                  </a:lnTo>
                  <a:lnTo>
                    <a:pt x="53703" y="950622"/>
                  </a:lnTo>
                  <a:lnTo>
                    <a:pt x="67564" y="906399"/>
                  </a:lnTo>
                  <a:lnTo>
                    <a:pt x="82913" y="862856"/>
                  </a:lnTo>
                  <a:lnTo>
                    <a:pt x="99721" y="820024"/>
                  </a:lnTo>
                  <a:lnTo>
                    <a:pt x="117958" y="777931"/>
                  </a:lnTo>
                  <a:lnTo>
                    <a:pt x="137594" y="736609"/>
                  </a:lnTo>
                  <a:lnTo>
                    <a:pt x="158598" y="696086"/>
                  </a:lnTo>
                  <a:lnTo>
                    <a:pt x="180941" y="656393"/>
                  </a:lnTo>
                  <a:lnTo>
                    <a:pt x="204593" y="617560"/>
                  </a:lnTo>
                  <a:lnTo>
                    <a:pt x="229524" y="579616"/>
                  </a:lnTo>
                  <a:lnTo>
                    <a:pt x="255705" y="542593"/>
                  </a:lnTo>
                  <a:lnTo>
                    <a:pt x="283104" y="506519"/>
                  </a:lnTo>
                  <a:lnTo>
                    <a:pt x="311692" y="471424"/>
                  </a:lnTo>
                  <a:lnTo>
                    <a:pt x="341440" y="437339"/>
                  </a:lnTo>
                  <a:lnTo>
                    <a:pt x="372317" y="404293"/>
                  </a:lnTo>
                  <a:lnTo>
                    <a:pt x="404293" y="372317"/>
                  </a:lnTo>
                  <a:lnTo>
                    <a:pt x="437339" y="341440"/>
                  </a:lnTo>
                  <a:lnTo>
                    <a:pt x="471424" y="311692"/>
                  </a:lnTo>
                  <a:lnTo>
                    <a:pt x="506518" y="283104"/>
                  </a:lnTo>
                  <a:lnTo>
                    <a:pt x="542593" y="255705"/>
                  </a:lnTo>
                  <a:lnTo>
                    <a:pt x="579616" y="229524"/>
                  </a:lnTo>
                  <a:lnTo>
                    <a:pt x="617560" y="204593"/>
                  </a:lnTo>
                  <a:lnTo>
                    <a:pt x="656393" y="180941"/>
                  </a:lnTo>
                  <a:lnTo>
                    <a:pt x="696086" y="158598"/>
                  </a:lnTo>
                  <a:lnTo>
                    <a:pt x="736609" y="137594"/>
                  </a:lnTo>
                  <a:lnTo>
                    <a:pt x="777931" y="117958"/>
                  </a:lnTo>
                  <a:lnTo>
                    <a:pt x="820024" y="99721"/>
                  </a:lnTo>
                  <a:lnTo>
                    <a:pt x="862856" y="82913"/>
                  </a:lnTo>
                  <a:lnTo>
                    <a:pt x="906399" y="67564"/>
                  </a:lnTo>
                  <a:lnTo>
                    <a:pt x="950622" y="53703"/>
                  </a:lnTo>
                  <a:lnTo>
                    <a:pt x="995495" y="41361"/>
                  </a:lnTo>
                  <a:lnTo>
                    <a:pt x="1040988" y="30567"/>
                  </a:lnTo>
                  <a:lnTo>
                    <a:pt x="1087071" y="21352"/>
                  </a:lnTo>
                  <a:lnTo>
                    <a:pt x="1133715" y="13745"/>
                  </a:lnTo>
                  <a:lnTo>
                    <a:pt x="1180889" y="7776"/>
                  </a:lnTo>
                  <a:lnTo>
                    <a:pt x="1228564" y="3476"/>
                  </a:lnTo>
                  <a:lnTo>
                    <a:pt x="1276709" y="874"/>
                  </a:lnTo>
                  <a:lnTo>
                    <a:pt x="1325295" y="0"/>
                  </a:lnTo>
                  <a:lnTo>
                    <a:pt x="1373881" y="874"/>
                  </a:lnTo>
                  <a:lnTo>
                    <a:pt x="1422026" y="3476"/>
                  </a:lnTo>
                  <a:lnTo>
                    <a:pt x="1469700" y="7776"/>
                  </a:lnTo>
                  <a:lnTo>
                    <a:pt x="1516875" y="13745"/>
                  </a:lnTo>
                  <a:lnTo>
                    <a:pt x="1563518" y="21352"/>
                  </a:lnTo>
                  <a:lnTo>
                    <a:pt x="1609602" y="30567"/>
                  </a:lnTo>
                  <a:lnTo>
                    <a:pt x="1655095" y="41361"/>
                  </a:lnTo>
                  <a:lnTo>
                    <a:pt x="1699968" y="53703"/>
                  </a:lnTo>
                  <a:lnTo>
                    <a:pt x="1744191" y="67564"/>
                  </a:lnTo>
                  <a:lnTo>
                    <a:pt x="1787733" y="82913"/>
                  </a:lnTo>
                  <a:lnTo>
                    <a:pt x="1830566" y="99721"/>
                  </a:lnTo>
                  <a:lnTo>
                    <a:pt x="1872659" y="117958"/>
                  </a:lnTo>
                  <a:lnTo>
                    <a:pt x="1913981" y="137594"/>
                  </a:lnTo>
                  <a:lnTo>
                    <a:pt x="1954504" y="158598"/>
                  </a:lnTo>
                  <a:lnTo>
                    <a:pt x="1994197" y="180941"/>
                  </a:lnTo>
                  <a:lnTo>
                    <a:pt x="2033030" y="204593"/>
                  </a:lnTo>
                  <a:lnTo>
                    <a:pt x="2070973" y="229524"/>
                  </a:lnTo>
                  <a:lnTo>
                    <a:pt x="2107997" y="255705"/>
                  </a:lnTo>
                  <a:lnTo>
                    <a:pt x="2144071" y="283104"/>
                  </a:lnTo>
                  <a:lnTo>
                    <a:pt x="2179166" y="311692"/>
                  </a:lnTo>
                  <a:lnTo>
                    <a:pt x="2213251" y="341440"/>
                  </a:lnTo>
                  <a:lnTo>
                    <a:pt x="2246297" y="372317"/>
                  </a:lnTo>
                  <a:lnTo>
                    <a:pt x="2278273" y="404293"/>
                  </a:lnTo>
                  <a:lnTo>
                    <a:pt x="2309150" y="437339"/>
                  </a:lnTo>
                  <a:lnTo>
                    <a:pt x="2338898" y="471424"/>
                  </a:lnTo>
                  <a:lnTo>
                    <a:pt x="2367486" y="506519"/>
                  </a:lnTo>
                  <a:lnTo>
                    <a:pt x="2394885" y="542593"/>
                  </a:lnTo>
                  <a:lnTo>
                    <a:pt x="2421065" y="579616"/>
                  </a:lnTo>
                  <a:lnTo>
                    <a:pt x="2445997" y="617560"/>
                  </a:lnTo>
                  <a:lnTo>
                    <a:pt x="2469649" y="656393"/>
                  </a:lnTo>
                  <a:lnTo>
                    <a:pt x="2491992" y="696086"/>
                  </a:lnTo>
                  <a:lnTo>
                    <a:pt x="2512996" y="736609"/>
                  </a:lnTo>
                  <a:lnTo>
                    <a:pt x="2532632" y="777931"/>
                  </a:lnTo>
                  <a:lnTo>
                    <a:pt x="2550869" y="820024"/>
                  </a:lnTo>
                  <a:lnTo>
                    <a:pt x="2567677" y="862856"/>
                  </a:lnTo>
                  <a:lnTo>
                    <a:pt x="2583026" y="906399"/>
                  </a:lnTo>
                  <a:lnTo>
                    <a:pt x="2596887" y="950622"/>
                  </a:lnTo>
                  <a:lnTo>
                    <a:pt x="2609229" y="995495"/>
                  </a:lnTo>
                  <a:lnTo>
                    <a:pt x="2620023" y="1040988"/>
                  </a:lnTo>
                  <a:lnTo>
                    <a:pt x="2629238" y="1087071"/>
                  </a:lnTo>
                  <a:lnTo>
                    <a:pt x="2636845" y="1133715"/>
                  </a:lnTo>
                  <a:lnTo>
                    <a:pt x="2642814" y="1180889"/>
                  </a:lnTo>
                  <a:lnTo>
                    <a:pt x="2647114" y="1228564"/>
                  </a:lnTo>
                  <a:lnTo>
                    <a:pt x="2649716" y="1276709"/>
                  </a:lnTo>
                  <a:lnTo>
                    <a:pt x="2650590" y="1325301"/>
                  </a:lnTo>
                  <a:lnTo>
                    <a:pt x="2649716" y="1373881"/>
                  </a:lnTo>
                  <a:lnTo>
                    <a:pt x="2647114" y="1422026"/>
                  </a:lnTo>
                  <a:lnTo>
                    <a:pt x="2642814" y="1469701"/>
                  </a:lnTo>
                  <a:lnTo>
                    <a:pt x="2636845" y="1516875"/>
                  </a:lnTo>
                  <a:lnTo>
                    <a:pt x="2629238" y="1563519"/>
                  </a:lnTo>
                  <a:lnTo>
                    <a:pt x="2620023" y="1609602"/>
                  </a:lnTo>
                  <a:lnTo>
                    <a:pt x="2609229" y="1655095"/>
                  </a:lnTo>
                  <a:lnTo>
                    <a:pt x="2596887" y="1699968"/>
                  </a:lnTo>
                  <a:lnTo>
                    <a:pt x="2583026" y="1744191"/>
                  </a:lnTo>
                  <a:lnTo>
                    <a:pt x="2567677" y="1787734"/>
                  </a:lnTo>
                  <a:lnTo>
                    <a:pt x="2550869" y="1830566"/>
                  </a:lnTo>
                  <a:lnTo>
                    <a:pt x="2532632" y="1872659"/>
                  </a:lnTo>
                  <a:lnTo>
                    <a:pt x="2512996" y="1913981"/>
                  </a:lnTo>
                  <a:lnTo>
                    <a:pt x="2491992" y="1954504"/>
                  </a:lnTo>
                  <a:lnTo>
                    <a:pt x="2469649" y="1994197"/>
                  </a:lnTo>
                  <a:lnTo>
                    <a:pt x="2445997" y="2033030"/>
                  </a:lnTo>
                  <a:lnTo>
                    <a:pt x="2421065" y="2070974"/>
                  </a:lnTo>
                  <a:lnTo>
                    <a:pt x="2394885" y="2107997"/>
                  </a:lnTo>
                  <a:lnTo>
                    <a:pt x="2367486" y="2144071"/>
                  </a:lnTo>
                  <a:lnTo>
                    <a:pt x="2338898" y="2179166"/>
                  </a:lnTo>
                  <a:lnTo>
                    <a:pt x="2309150" y="2213251"/>
                  </a:lnTo>
                  <a:lnTo>
                    <a:pt x="2278273" y="2246297"/>
                  </a:lnTo>
                  <a:lnTo>
                    <a:pt x="2246297" y="2278273"/>
                  </a:lnTo>
                  <a:lnTo>
                    <a:pt x="2213251" y="2309150"/>
                  </a:lnTo>
                  <a:lnTo>
                    <a:pt x="2179166" y="2338898"/>
                  </a:lnTo>
                  <a:lnTo>
                    <a:pt x="2144071" y="2367486"/>
                  </a:lnTo>
                  <a:lnTo>
                    <a:pt x="2107997" y="2394885"/>
                  </a:lnTo>
                  <a:lnTo>
                    <a:pt x="2070973" y="2421066"/>
                  </a:lnTo>
                  <a:lnTo>
                    <a:pt x="2033030" y="2445997"/>
                  </a:lnTo>
                  <a:lnTo>
                    <a:pt x="1994197" y="2469649"/>
                  </a:lnTo>
                  <a:lnTo>
                    <a:pt x="1954504" y="2491992"/>
                  </a:lnTo>
                  <a:lnTo>
                    <a:pt x="1913981" y="2512996"/>
                  </a:lnTo>
                  <a:lnTo>
                    <a:pt x="1872659" y="2532632"/>
                  </a:lnTo>
                  <a:lnTo>
                    <a:pt x="1830566" y="2550869"/>
                  </a:lnTo>
                  <a:lnTo>
                    <a:pt x="1787733" y="2567677"/>
                  </a:lnTo>
                  <a:lnTo>
                    <a:pt x="1744191" y="2583026"/>
                  </a:lnTo>
                  <a:lnTo>
                    <a:pt x="1699968" y="2596887"/>
                  </a:lnTo>
                  <a:lnTo>
                    <a:pt x="1655095" y="2609229"/>
                  </a:lnTo>
                  <a:lnTo>
                    <a:pt x="1609602" y="2620023"/>
                  </a:lnTo>
                  <a:lnTo>
                    <a:pt x="1563518" y="2629238"/>
                  </a:lnTo>
                  <a:lnTo>
                    <a:pt x="1516875" y="2636845"/>
                  </a:lnTo>
                  <a:lnTo>
                    <a:pt x="1469700" y="2642814"/>
                  </a:lnTo>
                  <a:lnTo>
                    <a:pt x="1422026" y="2647114"/>
                  </a:lnTo>
                  <a:lnTo>
                    <a:pt x="1373881" y="2649716"/>
                  </a:lnTo>
                  <a:lnTo>
                    <a:pt x="1325310" y="2650590"/>
                  </a:lnTo>
                  <a:close/>
                </a:path>
              </a:pathLst>
            </a:custGeom>
            <a:solidFill>
              <a:srgbClr val="266A9A">
                <a:alpha val="81999"/>
              </a:srgbClr>
            </a:solidFill>
          </p:spPr>
          <p:txBody>
            <a:bodyPr wrap="square" lIns="0" tIns="0" rIns="0" bIns="0" rtlCol="0"/>
            <a:lstStyle/>
            <a:p>
              <a:endParaRPr/>
            </a:p>
          </p:txBody>
        </p:sp>
        <p:sp>
          <p:nvSpPr>
            <p:cNvPr id="8" name="object 8"/>
            <p:cNvSpPr/>
            <p:nvPr/>
          </p:nvSpPr>
          <p:spPr>
            <a:xfrm>
              <a:off x="2356015" y="3579926"/>
              <a:ext cx="3556635" cy="3275965"/>
            </a:xfrm>
            <a:custGeom>
              <a:avLst/>
              <a:gdLst/>
              <a:ahLst/>
              <a:cxnLst/>
              <a:rect l="l" t="t" r="r" b="b"/>
              <a:pathLst>
                <a:path w="3556635" h="3275965">
                  <a:moveTo>
                    <a:pt x="3361405" y="2416709"/>
                  </a:moveTo>
                  <a:lnTo>
                    <a:pt x="3267313" y="2570167"/>
                  </a:lnTo>
                  <a:lnTo>
                    <a:pt x="3156393" y="2713029"/>
                  </a:lnTo>
                  <a:lnTo>
                    <a:pt x="3029304" y="2843685"/>
                  </a:lnTo>
                  <a:lnTo>
                    <a:pt x="2886703" y="2960527"/>
                  </a:lnTo>
                  <a:lnTo>
                    <a:pt x="2769969" y="3038123"/>
                  </a:lnTo>
                  <a:lnTo>
                    <a:pt x="2645157" y="3106365"/>
                  </a:lnTo>
                  <a:lnTo>
                    <a:pt x="2509989" y="3165597"/>
                  </a:lnTo>
                  <a:lnTo>
                    <a:pt x="2365833" y="3213872"/>
                  </a:lnTo>
                  <a:lnTo>
                    <a:pt x="2220318" y="3248109"/>
                  </a:lnTo>
                  <a:lnTo>
                    <a:pt x="2074252" y="3268649"/>
                  </a:lnTo>
                  <a:lnTo>
                    <a:pt x="1928443" y="3275832"/>
                  </a:lnTo>
                  <a:lnTo>
                    <a:pt x="1783697" y="3269999"/>
                  </a:lnTo>
                  <a:lnTo>
                    <a:pt x="1640824" y="3251490"/>
                  </a:lnTo>
                  <a:lnTo>
                    <a:pt x="1500631" y="3220646"/>
                  </a:lnTo>
                  <a:lnTo>
                    <a:pt x="1363925" y="3177807"/>
                  </a:lnTo>
                  <a:lnTo>
                    <a:pt x="1231514" y="3123315"/>
                  </a:lnTo>
                  <a:lnTo>
                    <a:pt x="1104206" y="3057510"/>
                  </a:lnTo>
                  <a:lnTo>
                    <a:pt x="1188568" y="2759676"/>
                  </a:lnTo>
                  <a:lnTo>
                    <a:pt x="1312421" y="2831497"/>
                  </a:lnTo>
                  <a:lnTo>
                    <a:pt x="1442936" y="2889589"/>
                  </a:lnTo>
                  <a:lnTo>
                    <a:pt x="1578911" y="2933476"/>
                  </a:lnTo>
                  <a:lnTo>
                    <a:pt x="1719145" y="2962683"/>
                  </a:lnTo>
                  <a:lnTo>
                    <a:pt x="1862438" y="2976736"/>
                  </a:lnTo>
                  <a:lnTo>
                    <a:pt x="2007589" y="2975159"/>
                  </a:lnTo>
                  <a:lnTo>
                    <a:pt x="2153397" y="2957478"/>
                  </a:lnTo>
                  <a:lnTo>
                    <a:pt x="2298662" y="2923216"/>
                  </a:lnTo>
                  <a:lnTo>
                    <a:pt x="2442182" y="2871901"/>
                  </a:lnTo>
                  <a:lnTo>
                    <a:pt x="2570774" y="2809434"/>
                  </a:lnTo>
                  <a:lnTo>
                    <a:pt x="2689729" y="2735254"/>
                  </a:lnTo>
                  <a:lnTo>
                    <a:pt x="2798638" y="2650361"/>
                  </a:lnTo>
                  <a:lnTo>
                    <a:pt x="2897090" y="2555759"/>
                  </a:lnTo>
                  <a:lnTo>
                    <a:pt x="2984676" y="2452449"/>
                  </a:lnTo>
                  <a:lnTo>
                    <a:pt x="3060988" y="2341432"/>
                  </a:lnTo>
                  <a:lnTo>
                    <a:pt x="3125616" y="2223710"/>
                  </a:lnTo>
                  <a:lnTo>
                    <a:pt x="3178151" y="2100285"/>
                  </a:lnTo>
                  <a:lnTo>
                    <a:pt x="3218184" y="1972160"/>
                  </a:lnTo>
                  <a:lnTo>
                    <a:pt x="3245304" y="1840334"/>
                  </a:lnTo>
                  <a:lnTo>
                    <a:pt x="3259104" y="1705812"/>
                  </a:lnTo>
                  <a:lnTo>
                    <a:pt x="3259173" y="1569594"/>
                  </a:lnTo>
                  <a:lnTo>
                    <a:pt x="3245103" y="1432681"/>
                  </a:lnTo>
                  <a:lnTo>
                    <a:pt x="3216483" y="1296077"/>
                  </a:lnTo>
                  <a:lnTo>
                    <a:pt x="3172906" y="1160782"/>
                  </a:lnTo>
                  <a:lnTo>
                    <a:pt x="3114691" y="1029369"/>
                  </a:lnTo>
                  <a:lnTo>
                    <a:pt x="3044304" y="907156"/>
                  </a:lnTo>
                  <a:lnTo>
                    <a:pt x="2962871" y="794853"/>
                  </a:lnTo>
                  <a:lnTo>
                    <a:pt x="2871394" y="692870"/>
                  </a:lnTo>
                  <a:lnTo>
                    <a:pt x="2770875" y="601616"/>
                  </a:lnTo>
                  <a:lnTo>
                    <a:pt x="2662316" y="521501"/>
                  </a:lnTo>
                  <a:lnTo>
                    <a:pt x="2546718" y="452932"/>
                  </a:lnTo>
                  <a:lnTo>
                    <a:pt x="2425083" y="396321"/>
                  </a:lnTo>
                  <a:lnTo>
                    <a:pt x="2298413" y="352076"/>
                  </a:lnTo>
                  <a:lnTo>
                    <a:pt x="2167709" y="320606"/>
                  </a:lnTo>
                  <a:lnTo>
                    <a:pt x="2033975" y="302320"/>
                  </a:lnTo>
                  <a:lnTo>
                    <a:pt x="1898210" y="297629"/>
                  </a:lnTo>
                  <a:lnTo>
                    <a:pt x="1761418" y="306941"/>
                  </a:lnTo>
                  <a:lnTo>
                    <a:pt x="1624600" y="330665"/>
                  </a:lnTo>
                  <a:lnTo>
                    <a:pt x="1488757" y="369211"/>
                  </a:lnTo>
                  <a:lnTo>
                    <a:pt x="1355322" y="422804"/>
                  </a:lnTo>
                  <a:lnTo>
                    <a:pt x="1229897" y="489286"/>
                  </a:lnTo>
                  <a:lnTo>
                    <a:pt x="1114245" y="567149"/>
                  </a:lnTo>
                  <a:lnTo>
                    <a:pt x="1008777" y="655389"/>
                  </a:lnTo>
                  <a:lnTo>
                    <a:pt x="913901" y="753005"/>
                  </a:lnTo>
                  <a:lnTo>
                    <a:pt x="830027" y="858996"/>
                  </a:lnTo>
                  <a:lnTo>
                    <a:pt x="757564" y="972359"/>
                  </a:lnTo>
                  <a:lnTo>
                    <a:pt x="696922" y="1092093"/>
                  </a:lnTo>
                  <a:lnTo>
                    <a:pt x="648509" y="1217196"/>
                  </a:lnTo>
                  <a:lnTo>
                    <a:pt x="612735" y="1346666"/>
                  </a:lnTo>
                  <a:lnTo>
                    <a:pt x="590009" y="1479502"/>
                  </a:lnTo>
                  <a:lnTo>
                    <a:pt x="580741" y="1614701"/>
                  </a:lnTo>
                  <a:lnTo>
                    <a:pt x="585340" y="1751262"/>
                  </a:lnTo>
                  <a:lnTo>
                    <a:pt x="604214" y="1888183"/>
                  </a:lnTo>
                  <a:lnTo>
                    <a:pt x="637774" y="2024462"/>
                  </a:lnTo>
                  <a:lnTo>
                    <a:pt x="686429" y="2159098"/>
                  </a:lnTo>
                  <a:lnTo>
                    <a:pt x="1097749" y="1984923"/>
                  </a:lnTo>
                  <a:lnTo>
                    <a:pt x="838808" y="2902552"/>
                  </a:lnTo>
                  <a:lnTo>
                    <a:pt x="0" y="2448324"/>
                  </a:lnTo>
                  <a:lnTo>
                    <a:pt x="412003" y="2274515"/>
                  </a:lnTo>
                  <a:lnTo>
                    <a:pt x="393844" y="2229746"/>
                  </a:lnTo>
                  <a:lnTo>
                    <a:pt x="347792" y="2094231"/>
                  </a:lnTo>
                  <a:lnTo>
                    <a:pt x="314167" y="1957434"/>
                  </a:lnTo>
                  <a:lnTo>
                    <a:pt x="292690" y="1820034"/>
                  </a:lnTo>
                  <a:lnTo>
                    <a:pt x="282472" y="1637068"/>
                  </a:lnTo>
                  <a:lnTo>
                    <a:pt x="292699" y="1455845"/>
                  </a:lnTo>
                  <a:lnTo>
                    <a:pt x="322715" y="1277976"/>
                  </a:lnTo>
                  <a:lnTo>
                    <a:pt x="371860" y="1105070"/>
                  </a:lnTo>
                  <a:lnTo>
                    <a:pt x="439478" y="938736"/>
                  </a:lnTo>
                  <a:lnTo>
                    <a:pt x="524910" y="780583"/>
                  </a:lnTo>
                  <a:lnTo>
                    <a:pt x="627498" y="632222"/>
                  </a:lnTo>
                  <a:lnTo>
                    <a:pt x="746585" y="495262"/>
                  </a:lnTo>
                  <a:lnTo>
                    <a:pt x="881512" y="371312"/>
                  </a:lnTo>
                  <a:lnTo>
                    <a:pt x="1031622" y="261982"/>
                  </a:lnTo>
                  <a:lnTo>
                    <a:pt x="1153772" y="190546"/>
                  </a:lnTo>
                  <a:lnTo>
                    <a:pt x="1283815" y="128919"/>
                  </a:lnTo>
                  <a:lnTo>
                    <a:pt x="1418751" y="78664"/>
                  </a:lnTo>
                  <a:lnTo>
                    <a:pt x="1555196" y="40928"/>
                  </a:lnTo>
                  <a:lnTo>
                    <a:pt x="1692471" y="15432"/>
                  </a:lnTo>
                  <a:lnTo>
                    <a:pt x="1875621" y="0"/>
                  </a:lnTo>
                  <a:lnTo>
                    <a:pt x="2057430" y="5177"/>
                  </a:lnTo>
                  <a:lnTo>
                    <a:pt x="2236288" y="30308"/>
                  </a:lnTo>
                  <a:lnTo>
                    <a:pt x="2410586" y="74732"/>
                  </a:lnTo>
                  <a:lnTo>
                    <a:pt x="2578714" y="137794"/>
                  </a:lnTo>
                  <a:lnTo>
                    <a:pt x="2739063" y="218834"/>
                  </a:lnTo>
                  <a:lnTo>
                    <a:pt x="2890023" y="317195"/>
                  </a:lnTo>
                  <a:lnTo>
                    <a:pt x="3029984" y="432218"/>
                  </a:lnTo>
                  <a:lnTo>
                    <a:pt x="3157338" y="563247"/>
                  </a:lnTo>
                  <a:lnTo>
                    <a:pt x="3270474" y="709623"/>
                  </a:lnTo>
                  <a:lnTo>
                    <a:pt x="3345028" y="829081"/>
                  </a:lnTo>
                  <a:lnTo>
                    <a:pt x="3410000" y="956523"/>
                  </a:lnTo>
                  <a:lnTo>
                    <a:pt x="3464318" y="1090487"/>
                  </a:lnTo>
                  <a:lnTo>
                    <a:pt x="3506197" y="1226504"/>
                  </a:lnTo>
                  <a:lnTo>
                    <a:pt x="3535742" y="1363578"/>
                  </a:lnTo>
                  <a:lnTo>
                    <a:pt x="3556430" y="1546812"/>
                  </a:lnTo>
                  <a:lnTo>
                    <a:pt x="3556343" y="1729108"/>
                  </a:lnTo>
                  <a:lnTo>
                    <a:pt x="3536139" y="1908854"/>
                  </a:lnTo>
                  <a:lnTo>
                    <a:pt x="3496476" y="2084443"/>
                  </a:lnTo>
                  <a:lnTo>
                    <a:pt x="3438012" y="2254265"/>
                  </a:lnTo>
                  <a:lnTo>
                    <a:pt x="3361405" y="2416709"/>
                  </a:lnTo>
                  <a:close/>
                </a:path>
              </a:pathLst>
            </a:custGeom>
            <a:solidFill>
              <a:srgbClr val="266A9A"/>
            </a:solidFill>
          </p:spPr>
          <p:txBody>
            <a:bodyPr wrap="square" lIns="0" tIns="0" rIns="0" bIns="0" rtlCol="0"/>
            <a:lstStyle/>
            <a:p>
              <a:endParaRPr/>
            </a:p>
          </p:txBody>
        </p:sp>
      </p:grpSp>
      <p:sp>
        <p:nvSpPr>
          <p:cNvPr id="9" name="object 9"/>
          <p:cNvSpPr txBox="1"/>
          <p:nvPr/>
        </p:nvSpPr>
        <p:spPr>
          <a:xfrm>
            <a:off x="3497706" y="4948228"/>
            <a:ext cx="1450975" cy="697865"/>
          </a:xfrm>
          <a:prstGeom prst="rect">
            <a:avLst/>
          </a:prstGeom>
        </p:spPr>
        <p:txBody>
          <a:bodyPr vert="horz" wrap="square" lIns="0" tIns="24130" rIns="0" bIns="0" rtlCol="0">
            <a:spAutoFit/>
          </a:bodyPr>
          <a:lstStyle/>
          <a:p>
            <a:pPr marL="172085" indent="-172720">
              <a:lnSpc>
                <a:spcPct val="76100"/>
              </a:lnSpc>
              <a:spcBef>
                <a:spcPts val="190"/>
              </a:spcBef>
            </a:pPr>
            <a:r>
              <a:rPr sz="2850" spc="-405" dirty="0">
                <a:solidFill>
                  <a:srgbClr val="A2C3DF"/>
                </a:solidFill>
                <a:latin typeface="Trebuchet MS"/>
                <a:cs typeface="Trebuchet MS"/>
              </a:rPr>
              <a:t>1</a:t>
            </a:r>
            <a:r>
              <a:rPr sz="2850" spc="-55" dirty="0">
                <a:solidFill>
                  <a:srgbClr val="A2C3DF"/>
                </a:solidFill>
                <a:latin typeface="Trebuchet MS"/>
                <a:cs typeface="Trebuchet MS"/>
              </a:rPr>
              <a:t>-</a:t>
            </a:r>
            <a:r>
              <a:rPr sz="2850" spc="160" dirty="0">
                <a:solidFill>
                  <a:srgbClr val="A2C3DF"/>
                </a:solidFill>
                <a:latin typeface="Trebuchet MS"/>
                <a:cs typeface="Trebuchet MS"/>
              </a:rPr>
              <a:t>4</a:t>
            </a:r>
            <a:r>
              <a:rPr sz="2850" spc="-50" dirty="0">
                <a:solidFill>
                  <a:srgbClr val="A2C3DF"/>
                </a:solidFill>
                <a:latin typeface="Trebuchet MS"/>
                <a:cs typeface="Trebuchet MS"/>
              </a:rPr>
              <a:t> </a:t>
            </a:r>
            <a:r>
              <a:rPr sz="2850" spc="-204" dirty="0">
                <a:solidFill>
                  <a:srgbClr val="A2C3DF"/>
                </a:solidFill>
                <a:latin typeface="Trebuchet MS"/>
                <a:cs typeface="Trebuchet MS"/>
              </a:rPr>
              <a:t>W</a:t>
            </a:r>
            <a:r>
              <a:rPr sz="2850" spc="-25" dirty="0">
                <a:solidFill>
                  <a:srgbClr val="A2C3DF"/>
                </a:solidFill>
                <a:latin typeface="Trebuchet MS"/>
                <a:cs typeface="Trebuchet MS"/>
              </a:rPr>
              <a:t>EE</a:t>
            </a:r>
            <a:r>
              <a:rPr sz="2850" spc="-20" dirty="0">
                <a:solidFill>
                  <a:srgbClr val="A2C3DF"/>
                </a:solidFill>
                <a:latin typeface="Trebuchet MS"/>
                <a:cs typeface="Trebuchet MS"/>
              </a:rPr>
              <a:t>K  </a:t>
            </a:r>
            <a:r>
              <a:rPr sz="2850" spc="-35" dirty="0">
                <a:solidFill>
                  <a:srgbClr val="A2C3DF"/>
                </a:solidFill>
                <a:latin typeface="Trebuchet MS"/>
                <a:cs typeface="Trebuchet MS"/>
              </a:rPr>
              <a:t>SPRINT</a:t>
            </a:r>
            <a:endParaRPr sz="2850">
              <a:latin typeface="Trebuchet MS"/>
              <a:cs typeface="Trebuchet MS"/>
            </a:endParaRPr>
          </a:p>
        </p:txBody>
      </p:sp>
      <p:pic>
        <p:nvPicPr>
          <p:cNvPr id="10" name="object 10"/>
          <p:cNvPicPr/>
          <p:nvPr/>
        </p:nvPicPr>
        <p:blipFill>
          <a:blip r:embed="rId3" cstate="print"/>
          <a:stretch>
            <a:fillRect/>
          </a:stretch>
        </p:blipFill>
        <p:spPr>
          <a:xfrm>
            <a:off x="1374370" y="2984569"/>
            <a:ext cx="5095874" cy="4333874"/>
          </a:xfrm>
          <a:prstGeom prst="rect">
            <a:avLst/>
          </a:prstGeom>
        </p:spPr>
      </p:pic>
      <p:sp>
        <p:nvSpPr>
          <p:cNvPr id="11" name="object 11"/>
          <p:cNvSpPr txBox="1">
            <a:spLocks noGrp="1"/>
          </p:cNvSpPr>
          <p:nvPr>
            <p:ph type="title"/>
          </p:nvPr>
        </p:nvSpPr>
        <p:spPr>
          <a:xfrm>
            <a:off x="6371282" y="367406"/>
            <a:ext cx="5545455" cy="787400"/>
          </a:xfrm>
          <a:prstGeom prst="rect">
            <a:avLst/>
          </a:prstGeom>
        </p:spPr>
        <p:txBody>
          <a:bodyPr vert="horz" wrap="square" lIns="0" tIns="12700" rIns="0" bIns="0" rtlCol="0">
            <a:spAutoFit/>
          </a:bodyPr>
          <a:lstStyle/>
          <a:p>
            <a:pPr marL="12700">
              <a:lnSpc>
                <a:spcPct val="100000"/>
              </a:lnSpc>
              <a:spcBef>
                <a:spcPts val="100"/>
              </a:spcBef>
            </a:pPr>
            <a:r>
              <a:rPr spc="-160" dirty="0"/>
              <a:t>D</a:t>
            </a:r>
            <a:r>
              <a:rPr spc="160" dirty="0"/>
              <a:t>u</a:t>
            </a:r>
            <a:r>
              <a:rPr spc="-35" dirty="0"/>
              <a:t>r</a:t>
            </a:r>
            <a:r>
              <a:rPr spc="-40" dirty="0"/>
              <a:t>i</a:t>
            </a:r>
            <a:r>
              <a:rPr spc="160" dirty="0"/>
              <a:t>n</a:t>
            </a:r>
            <a:r>
              <a:rPr spc="245" dirty="0"/>
              <a:t>g</a:t>
            </a:r>
            <a:r>
              <a:rPr spc="-409" dirty="0"/>
              <a:t> </a:t>
            </a:r>
            <a:r>
              <a:rPr spc="-55" dirty="0"/>
              <a:t>t</a:t>
            </a:r>
            <a:r>
              <a:rPr spc="160" dirty="0"/>
              <a:t>h</a:t>
            </a:r>
            <a:r>
              <a:rPr spc="110" dirty="0"/>
              <a:t>e</a:t>
            </a:r>
            <a:r>
              <a:rPr spc="-409" dirty="0"/>
              <a:t> </a:t>
            </a:r>
            <a:r>
              <a:rPr spc="-100" dirty="0"/>
              <a:t>S</a:t>
            </a:r>
            <a:r>
              <a:rPr spc="240" dirty="0"/>
              <a:t>p</a:t>
            </a:r>
            <a:r>
              <a:rPr spc="-35" dirty="0"/>
              <a:t>r</a:t>
            </a:r>
            <a:r>
              <a:rPr spc="-40" dirty="0"/>
              <a:t>i</a:t>
            </a:r>
            <a:r>
              <a:rPr spc="160" dirty="0"/>
              <a:t>n</a:t>
            </a:r>
            <a:r>
              <a:rPr spc="-50" dirty="0"/>
              <a:t>t</a:t>
            </a:r>
          </a:p>
        </p:txBody>
      </p:sp>
      <p:pic>
        <p:nvPicPr>
          <p:cNvPr id="12" name="object 12"/>
          <p:cNvPicPr/>
          <p:nvPr/>
        </p:nvPicPr>
        <p:blipFill>
          <a:blip r:embed="rId2" cstate="print"/>
          <a:stretch>
            <a:fillRect/>
          </a:stretch>
        </p:blipFill>
        <p:spPr>
          <a:xfrm>
            <a:off x="7094847" y="3556548"/>
            <a:ext cx="133349" cy="133349"/>
          </a:xfrm>
          <a:prstGeom prst="rect">
            <a:avLst/>
          </a:prstGeom>
        </p:spPr>
      </p:pic>
      <p:pic>
        <p:nvPicPr>
          <p:cNvPr id="13" name="object 13"/>
          <p:cNvPicPr/>
          <p:nvPr/>
        </p:nvPicPr>
        <p:blipFill>
          <a:blip r:embed="rId4" cstate="print"/>
          <a:stretch>
            <a:fillRect/>
          </a:stretch>
        </p:blipFill>
        <p:spPr>
          <a:xfrm>
            <a:off x="7094847" y="6221878"/>
            <a:ext cx="133349" cy="133349"/>
          </a:xfrm>
          <a:prstGeom prst="rect">
            <a:avLst/>
          </a:prstGeom>
        </p:spPr>
      </p:pic>
      <p:pic>
        <p:nvPicPr>
          <p:cNvPr id="14" name="object 14"/>
          <p:cNvPicPr/>
          <p:nvPr/>
        </p:nvPicPr>
        <p:blipFill>
          <a:blip r:embed="rId5" cstate="print"/>
          <a:stretch>
            <a:fillRect/>
          </a:stretch>
        </p:blipFill>
        <p:spPr>
          <a:xfrm>
            <a:off x="7094847" y="8311281"/>
            <a:ext cx="133349" cy="133349"/>
          </a:xfrm>
          <a:prstGeom prst="rect">
            <a:avLst/>
          </a:prstGeom>
        </p:spPr>
      </p:pic>
      <p:pic>
        <p:nvPicPr>
          <p:cNvPr id="15" name="object 15"/>
          <p:cNvPicPr/>
          <p:nvPr/>
        </p:nvPicPr>
        <p:blipFill>
          <a:blip r:embed="rId4" cstate="print"/>
          <a:stretch>
            <a:fillRect/>
          </a:stretch>
        </p:blipFill>
        <p:spPr>
          <a:xfrm>
            <a:off x="7094847" y="4377911"/>
            <a:ext cx="133349" cy="13334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7608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TotalTime>
  <Words>1489</Words>
  <Application>Microsoft Office PowerPoint</Application>
  <PresentationFormat>Custom</PresentationFormat>
  <Paragraphs>264</Paragraphs>
  <Slides>27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 Black</vt:lpstr>
      <vt:lpstr>Arial MT</vt:lpstr>
      <vt:lpstr>Calibri</vt:lpstr>
      <vt:lpstr>Lucida Sans Unicode</vt:lpstr>
      <vt:lpstr>Tahoma</vt:lpstr>
      <vt:lpstr>Trebuchet MS</vt:lpstr>
      <vt:lpstr>Verdana</vt:lpstr>
      <vt:lpstr>Office Theme</vt:lpstr>
      <vt:lpstr>THE  SCRUM  SPRINT</vt:lpstr>
      <vt:lpstr>Scrum in a nutshell</vt:lpstr>
      <vt:lpstr>PowerPoint Presentation</vt:lpstr>
      <vt:lpstr>Scrum Team</vt:lpstr>
      <vt:lpstr>SCRUM TEAM</vt:lpstr>
      <vt:lpstr>Scrum Team</vt:lpstr>
      <vt:lpstr>Scrum Events</vt:lpstr>
      <vt:lpstr>SCRUM EVENTS</vt:lpstr>
      <vt:lpstr>During the Sprint</vt:lpstr>
      <vt:lpstr>Scrum Artifacts</vt:lpstr>
      <vt:lpstr>Scrum Artifacts</vt:lpstr>
      <vt:lpstr>Definition of Done</vt:lpstr>
      <vt:lpstr>3 Pillars of Scrum</vt:lpstr>
      <vt:lpstr>Courage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summary book</dc:title>
  <dc:creator>Ren Adrian Salandanan</dc:creator>
  <cp:keywords>DAF0GfccvR4,BAB8NG5rGQU</cp:keywords>
  <cp:lastModifiedBy>2830</cp:lastModifiedBy>
  <cp:revision>30</cp:revision>
  <dcterms:created xsi:type="dcterms:W3CDTF">2024-03-08T15:01:14Z</dcterms:created>
  <dcterms:modified xsi:type="dcterms:W3CDTF">2025-04-25T12:09:50Z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2023-11-16T00:00:00Z</vt:filetime>
  </property>
  <property fmtid="{D5CDD505-2E9C-101B-9397-08002B2CF9AE}" pid="3" name="Creator">
    <vt:lpwstr>Canva</vt:lpwstr>
  </property>
  <property fmtid="{D5CDD505-2E9C-101B-9397-08002B2CF9AE}" pid="4" name="LastSaved">
    <vt:filetime>2024-03-08T00:00:00Z</vt:filetime>
  </property>
</Properties>
</file>