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1994-AA61-41A2-B255-516139BC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C1C8-5E94-41AD-AA9F-D18609AF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7534-B50C-4639-9BA8-BC445FB8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7C90-8794-447A-BF2F-41AEC26F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725E-C9C8-4234-9D7D-871664D4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2BB3-63A4-4060-B620-3C5EB148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B8EFE-224D-4C98-8DAF-0333A869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847F-BB93-43A6-82E5-62FC89F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1BA-964B-488B-B870-9859EBD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E006-C014-40E6-81C2-161DD87E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50563-5705-4B9B-ABB4-49E9C170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E1A7D-EB5B-457A-BF17-B2C2521B8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CE29-D6F8-419A-87D2-442392EB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2530-FDCB-4B22-A96E-574D0B3B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6537-73F5-46A2-A624-AC6DA01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55E-4FF3-43CE-8759-CE7BFC1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6EB2-F1A3-4B1A-8847-797D61A5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A2E4-8941-445A-98D0-1F9CCF38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9E39-F3F3-4294-B1CF-5D9D0E44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6575-0884-40E1-8407-E6E7DA4F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D93-4918-4E76-82AD-353DA0EA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D979-1C27-485E-B88F-647ACFBE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5675-7158-4823-A181-85F9B776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5CB8-5ED0-49E3-A69A-E0127808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3DB8-A096-4BA1-9075-55E973BF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4D4-A13C-403E-85E8-CC2BC0F7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5524-B2C0-47D7-82FB-B97E959DF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04A4-F35F-404D-B90A-A4872276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CB48-77D5-4BE3-AA75-3A6D7671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9286-24D0-40E8-89FC-9ABCC4E2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42E6-85D0-4A13-8678-7E500EDC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77E5-C1BC-44EB-8F0E-E64B57D9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29BD-9E60-4BC4-B342-21C5F410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4DD3-FD01-48D7-8A3F-3482E05F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4274D-1C5F-456E-A520-E2C5107E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DF4D5-0309-4659-A7C7-D03EBC54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FA205-C2DC-4B47-A726-CEC4BD96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EB032-7E36-499A-97A2-8B84969F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DE925-6870-42FA-8E4D-0741D583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096-1968-400C-BF4B-8B3AAA5C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0C3C9-3719-410F-A653-4C24518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2CB3-F76E-4A2A-9F28-4152E9C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43A-738C-42FA-981A-5644356C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05DB0-B0D5-44FD-A674-6D48121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0CFF7-01E4-465E-A280-5AC8E2D5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8368-28DD-43E5-A1A9-D2D3CAA9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451B-0053-4420-8C51-96C32D0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1CFC-3013-4425-8D65-9850CFFD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C157-F2AB-4963-8A25-3997D90B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A04CD-7179-477D-A6D3-3E583D3C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5BCC-1EA8-40B2-9EAB-4820EA61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D60A-EB23-4219-8F56-46D68C1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880D-5113-4D73-B7F5-921DE8B0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C2B65-AD0B-4739-AB37-18D3859F4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95F5-72D4-4026-8BDF-E1CA99EB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0F22-E932-4DD6-B1E9-187A37C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FFBB-6D00-48BE-9F82-9572CFA0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ABC0-E3DF-4EA5-A3C1-7E213742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36258-E1A6-49BA-B297-1B23870E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B3FF-A87D-4CD7-B729-A277E58F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526D-8703-4782-A64F-428E2A08C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6BE3-4D46-458A-9345-CAD36FA1D54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0102-A1CE-4080-AD05-A4270385F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464F-EEE5-4390-BDA6-11822AA2D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4D3B-0083-4745-8183-BFC13A50C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Angled photo Passing car lights on a curve.">
            <a:extLst>
              <a:ext uri="{FF2B5EF4-FFF2-40B4-BE49-F238E27FC236}">
                <a16:creationId xmlns:a16="http://schemas.microsoft.com/office/drawing/2014/main" id="{5EFB275D-B671-4312-90E9-773D04592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3FD5C-184D-4449-B4D0-F3CD9A6F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Uber VS Lyft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80346-42FD-482E-92C3-2785D8A2F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7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38D4AD4-4967-4F96-B8BB-A260EC31A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829821"/>
            <a:ext cx="7746709" cy="31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52739B6-2404-4A75-957E-F89F35A4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230490"/>
            <a:ext cx="7746709" cy="43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DC0D67D-5B30-42BD-9E43-D84C5334D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442486"/>
            <a:ext cx="7746709" cy="39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8EEF-DA67-4349-8E44-59E766D8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C6F4-4434-47C9-916E-1028393C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Lyft has more surge charges during rush hours.</a:t>
            </a:r>
          </a:p>
          <a:p>
            <a:r>
              <a:rPr lang="en-US" dirty="0"/>
              <a:t>Lyft is less expensive than Uber at it’s normal place.</a:t>
            </a:r>
          </a:p>
          <a:p>
            <a:r>
              <a:rPr lang="en-US" dirty="0"/>
              <a:t>Uber has more cabs available at late hours than Lyft.</a:t>
            </a:r>
          </a:p>
          <a:p>
            <a:r>
              <a:rPr lang="en-US" dirty="0"/>
              <a:t>Uber accepts more longer distance rides than Lyft.</a:t>
            </a:r>
          </a:p>
          <a:p>
            <a:r>
              <a:rPr lang="en-US" dirty="0"/>
              <a:t>From a non car owner point’s view, prefer Uber if you have something to do urgently. Otherwise, wait for Lyft at it’s normal price.</a:t>
            </a:r>
          </a:p>
        </p:txBody>
      </p:sp>
    </p:spTree>
    <p:extLst>
      <p:ext uri="{BB962C8B-B14F-4D97-AF65-F5344CB8AC3E}">
        <p14:creationId xmlns:p14="http://schemas.microsoft.com/office/powerpoint/2010/main" val="39192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BF913-272B-4543-8E13-3AD6163C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34134"/>
            <a:ext cx="10905066" cy="318973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3E0664-A92A-41F8-89F8-C9EDB460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27" y="918546"/>
            <a:ext cx="403658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04FEDD6-A848-4401-9200-2D8E96FF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0" y="918546"/>
            <a:ext cx="525955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42CB52A-B7EB-42E1-B4C6-0DABF6020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50" y="918546"/>
            <a:ext cx="4979334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C9A0C1A-EC0B-4391-877F-D0D3031E9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7" y="918546"/>
            <a:ext cx="739298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8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62082FC-BD88-4F8A-9F5A-D96630856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7" y="918546"/>
            <a:ext cx="74690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0E9482-09C5-4707-8C05-D2990ECC4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97" y="918546"/>
            <a:ext cx="762104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77E8BF-C999-4FCB-92DC-B6152698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829821"/>
            <a:ext cx="7746709" cy="31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Uber VS Lyft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VS Lyft</dc:title>
  <dc:creator>Venkat Bhaskar Reddem</dc:creator>
  <cp:lastModifiedBy>Venkat Bhaskar Reddem</cp:lastModifiedBy>
  <cp:revision>2</cp:revision>
  <dcterms:created xsi:type="dcterms:W3CDTF">2022-02-22T06:30:52Z</dcterms:created>
  <dcterms:modified xsi:type="dcterms:W3CDTF">2022-02-22T07:23:38Z</dcterms:modified>
</cp:coreProperties>
</file>