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98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17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5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2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3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9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D9D8-3344-42D4-9427-696721CAC26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CBB097-CCCB-42B4-8B0A-913F11B37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– Churn Prediction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79068" y="4708859"/>
            <a:ext cx="2671826" cy="36734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Venkat Murali</a:t>
            </a:r>
            <a:endParaRPr lang="en-IN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2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963" y="1279696"/>
            <a:ext cx="2996725" cy="961416"/>
          </a:xfrm>
        </p:spPr>
        <p:txBody>
          <a:bodyPr>
            <a:normAutofit/>
          </a:bodyPr>
          <a:lstStyle/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 Data – 85.2%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Data– 88.6%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23" y="2499278"/>
            <a:ext cx="1716280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KNN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3963" y="3284419"/>
            <a:ext cx="3253099" cy="96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of Neighbours (K) =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Data  – 92%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 Data – 90%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3963" y="5000699"/>
            <a:ext cx="2783080" cy="96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– 86.7%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 – 86.8%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3963" y="4369734"/>
            <a:ext cx="1716280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Naive Bayes</a:t>
            </a:r>
            <a:endParaRPr lang="en-US" sz="24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51233" y="3507995"/>
            <a:ext cx="2996725" cy="96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Data –  90.0%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 Data– 89.5%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00856" y="2660561"/>
            <a:ext cx="3697480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Boosting – ADA Boost 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51232" y="4359779"/>
            <a:ext cx="3697480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Boosting – Gradient Boost</a:t>
            </a:r>
            <a:endParaRPr lang="en-US" sz="24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351233" y="5000699"/>
            <a:ext cx="2996725" cy="96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Data –  90.9%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 Data– 88.9%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33914" y="742052"/>
            <a:ext cx="3697480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Boosting – XG Boost</a:t>
            </a:r>
            <a:endParaRPr lang="en-US" sz="24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351232" y="1483404"/>
            <a:ext cx="2996725" cy="96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Data –  99.8%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 Data– 95.1%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19271" y="638777"/>
            <a:ext cx="2861417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Logistic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1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99446" y="373151"/>
            <a:ext cx="4749324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Decision Tree – Using Grid Search</a:t>
            </a:r>
            <a:endParaRPr lang="en-US" sz="24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62942" y="1202789"/>
            <a:ext cx="2996725" cy="96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Data –  91.9%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 Data– 90.2%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2563" y="2484487"/>
            <a:ext cx="7211937" cy="526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Decision Tree – Hyper parameter considered for Tuning</a:t>
            </a:r>
            <a:endParaRPr lang="en-US" sz="2400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249823" y="3302528"/>
            <a:ext cx="2996725" cy="96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Criterion = entropy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Max depth = 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Min sample leaf = 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Min Sample split = 8</a:t>
            </a:r>
          </a:p>
        </p:txBody>
      </p:sp>
    </p:spTree>
    <p:extLst>
      <p:ext uri="{BB962C8B-B14F-4D97-AF65-F5344CB8AC3E}">
        <p14:creationId xmlns:p14="http://schemas.microsoft.com/office/powerpoint/2010/main" val="532586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130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Hackathon – Churn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Venkat</dc:creator>
  <cp:lastModifiedBy>Venkat</cp:lastModifiedBy>
  <cp:revision>13</cp:revision>
  <dcterms:created xsi:type="dcterms:W3CDTF">2019-07-14T12:16:17Z</dcterms:created>
  <dcterms:modified xsi:type="dcterms:W3CDTF">2019-11-10T03:11:00Z</dcterms:modified>
</cp:coreProperties>
</file>