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1" r:id="rId4"/>
  </p:sldMasterIdLst>
  <p:notesMasterIdLst>
    <p:notesMasterId r:id="rId14"/>
  </p:notesMasterIdLst>
  <p:handoutMasterIdLst>
    <p:handoutMasterId r:id="rId15"/>
  </p:handoutMasterIdLst>
  <p:sldIdLst>
    <p:sldId id="266" r:id="rId5"/>
    <p:sldId id="281" r:id="rId6"/>
    <p:sldId id="337" r:id="rId7"/>
    <p:sldId id="313" r:id="rId8"/>
    <p:sldId id="338" r:id="rId9"/>
    <p:sldId id="335" r:id="rId10"/>
    <p:sldId id="294" r:id="rId11"/>
    <p:sldId id="339" r:id="rId12"/>
    <p:sldId id="32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6357" autoAdjust="0"/>
  </p:normalViewPr>
  <p:slideViewPr>
    <p:cSldViewPr snapToGrid="0">
      <p:cViewPr varScale="1">
        <p:scale>
          <a:sx n="67" d="100"/>
          <a:sy n="67" d="100"/>
        </p:scale>
        <p:origin x="756" y="44"/>
      </p:cViewPr>
      <p:guideLst/>
    </p:cSldViewPr>
  </p:slideViewPr>
  <p:outlineViewPr>
    <p:cViewPr>
      <p:scale>
        <a:sx n="33" d="100"/>
        <a:sy n="33" d="100"/>
      </p:scale>
      <p:origin x="0" y="-31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1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915FB8-7AFE-46C2-9A62-DAAE699E5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49BB8-C1D6-4F34-BEAE-1AEC06B97C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8B87-35CF-4BD9-9B75-A6B7F1AB1E2C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80203-719F-4FF2-A8D0-B7E86918DC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E161B-7C42-47AF-B17B-4DCD2C8A31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6322E-94BA-4E32-972C-92C7640D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6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2326D-A2F0-4093-98BE-D0ABF0B7E9EF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D131-499C-46F9-A30E-AFCC6C068DAF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085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listing all project collaborators, either use commas or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BD131-499C-46F9-A30E-AFCC6C068D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7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02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CACE694D-BAD8-4C0D-AFE9-67ABD7124C9E}"/>
              </a:ext>
            </a:extLst>
          </p:cNvPr>
          <p:cNvSpPr>
            <a:spLocks/>
          </p:cNvSpPr>
          <p:nvPr userDrawn="1"/>
        </p:nvSpPr>
        <p:spPr bwMode="auto">
          <a:xfrm>
            <a:off x="1194325" y="1536901"/>
            <a:ext cx="6831013" cy="4641850"/>
          </a:xfrm>
          <a:custGeom>
            <a:avLst/>
            <a:gdLst>
              <a:gd name="T0" fmla="*/ 22 w 4303"/>
              <a:gd name="T1" fmla="*/ 1534 h 2924"/>
              <a:gd name="T2" fmla="*/ 0 w 4303"/>
              <a:gd name="T3" fmla="*/ 1356 h 2924"/>
              <a:gd name="T4" fmla="*/ 6 w 4303"/>
              <a:gd name="T5" fmla="*/ 1189 h 2924"/>
              <a:gd name="T6" fmla="*/ 39 w 4303"/>
              <a:gd name="T7" fmla="*/ 1028 h 2924"/>
              <a:gd name="T8" fmla="*/ 122 w 4303"/>
              <a:gd name="T9" fmla="*/ 811 h 2924"/>
              <a:gd name="T10" fmla="*/ 306 w 4303"/>
              <a:gd name="T11" fmla="*/ 550 h 2924"/>
              <a:gd name="T12" fmla="*/ 551 w 4303"/>
              <a:gd name="T13" fmla="*/ 339 h 2924"/>
              <a:gd name="T14" fmla="*/ 852 w 4303"/>
              <a:gd name="T15" fmla="*/ 172 h 2924"/>
              <a:gd name="T16" fmla="*/ 1197 w 4303"/>
              <a:gd name="T17" fmla="*/ 61 h 2924"/>
              <a:gd name="T18" fmla="*/ 1564 w 4303"/>
              <a:gd name="T19" fmla="*/ 5 h 2924"/>
              <a:gd name="T20" fmla="*/ 1954 w 4303"/>
              <a:gd name="T21" fmla="*/ 5 h 2924"/>
              <a:gd name="T22" fmla="*/ 2366 w 4303"/>
              <a:gd name="T23" fmla="*/ 61 h 2924"/>
              <a:gd name="T24" fmla="*/ 2783 w 4303"/>
              <a:gd name="T25" fmla="*/ 172 h 2924"/>
              <a:gd name="T26" fmla="*/ 3190 w 4303"/>
              <a:gd name="T27" fmla="*/ 333 h 2924"/>
              <a:gd name="T28" fmla="*/ 3563 w 4303"/>
              <a:gd name="T29" fmla="*/ 539 h 2924"/>
              <a:gd name="T30" fmla="*/ 3880 w 4303"/>
              <a:gd name="T31" fmla="*/ 800 h 2924"/>
              <a:gd name="T32" fmla="*/ 4069 w 4303"/>
              <a:gd name="T33" fmla="*/ 1023 h 2924"/>
              <a:gd name="T34" fmla="*/ 4169 w 4303"/>
              <a:gd name="T35" fmla="*/ 1184 h 2924"/>
              <a:gd name="T36" fmla="*/ 4242 w 4303"/>
              <a:gd name="T37" fmla="*/ 1362 h 2924"/>
              <a:gd name="T38" fmla="*/ 4292 w 4303"/>
              <a:gd name="T39" fmla="*/ 1545 h 2924"/>
              <a:gd name="T40" fmla="*/ 4297 w 4303"/>
              <a:gd name="T41" fmla="*/ 1740 h 2924"/>
              <a:gd name="T42" fmla="*/ 4270 w 4303"/>
              <a:gd name="T43" fmla="*/ 1918 h 2924"/>
              <a:gd name="T44" fmla="*/ 4208 w 4303"/>
              <a:gd name="T45" fmla="*/ 2084 h 2924"/>
              <a:gd name="T46" fmla="*/ 4125 w 4303"/>
              <a:gd name="T47" fmla="*/ 2229 h 2924"/>
              <a:gd name="T48" fmla="*/ 3958 w 4303"/>
              <a:gd name="T49" fmla="*/ 2413 h 2924"/>
              <a:gd name="T50" fmla="*/ 3668 w 4303"/>
              <a:gd name="T51" fmla="*/ 2607 h 2924"/>
              <a:gd name="T52" fmla="*/ 3334 w 4303"/>
              <a:gd name="T53" fmla="*/ 2746 h 2924"/>
              <a:gd name="T54" fmla="*/ 2978 w 4303"/>
              <a:gd name="T55" fmla="*/ 2841 h 2924"/>
              <a:gd name="T56" fmla="*/ 2622 w 4303"/>
              <a:gd name="T57" fmla="*/ 2896 h 2924"/>
              <a:gd name="T58" fmla="*/ 2305 w 4303"/>
              <a:gd name="T59" fmla="*/ 2918 h 2924"/>
              <a:gd name="T60" fmla="*/ 2026 w 4303"/>
              <a:gd name="T61" fmla="*/ 2918 h 2924"/>
              <a:gd name="T62" fmla="*/ 1726 w 4303"/>
              <a:gd name="T63" fmla="*/ 2885 h 2924"/>
              <a:gd name="T64" fmla="*/ 1408 w 4303"/>
              <a:gd name="T65" fmla="*/ 2818 h 2924"/>
              <a:gd name="T66" fmla="*/ 1085 w 4303"/>
              <a:gd name="T67" fmla="*/ 2707 h 2924"/>
              <a:gd name="T68" fmla="*/ 779 w 4303"/>
              <a:gd name="T69" fmla="*/ 2557 h 2924"/>
              <a:gd name="T70" fmla="*/ 501 w 4303"/>
              <a:gd name="T71" fmla="*/ 2357 h 2924"/>
              <a:gd name="T72" fmla="*/ 267 w 4303"/>
              <a:gd name="T73" fmla="*/ 2107 h 2924"/>
              <a:gd name="T74" fmla="*/ 100 w 4303"/>
              <a:gd name="T75" fmla="*/ 1801 h 2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303" h="2924">
                <a:moveTo>
                  <a:pt x="45" y="1623"/>
                </a:moveTo>
                <a:lnTo>
                  <a:pt x="22" y="1534"/>
                </a:lnTo>
                <a:lnTo>
                  <a:pt x="11" y="1445"/>
                </a:lnTo>
                <a:lnTo>
                  <a:pt x="0" y="1356"/>
                </a:lnTo>
                <a:lnTo>
                  <a:pt x="0" y="1273"/>
                </a:lnTo>
                <a:lnTo>
                  <a:pt x="6" y="1189"/>
                </a:lnTo>
                <a:lnTo>
                  <a:pt x="22" y="1106"/>
                </a:lnTo>
                <a:lnTo>
                  <a:pt x="39" y="1028"/>
                </a:lnTo>
                <a:lnTo>
                  <a:pt x="61" y="956"/>
                </a:lnTo>
                <a:lnTo>
                  <a:pt x="122" y="811"/>
                </a:lnTo>
                <a:lnTo>
                  <a:pt x="206" y="678"/>
                </a:lnTo>
                <a:lnTo>
                  <a:pt x="306" y="550"/>
                </a:lnTo>
                <a:lnTo>
                  <a:pt x="423" y="439"/>
                </a:lnTo>
                <a:lnTo>
                  <a:pt x="551" y="339"/>
                </a:lnTo>
                <a:lnTo>
                  <a:pt x="696" y="250"/>
                </a:lnTo>
                <a:lnTo>
                  <a:pt x="852" y="172"/>
                </a:lnTo>
                <a:lnTo>
                  <a:pt x="1019" y="111"/>
                </a:lnTo>
                <a:lnTo>
                  <a:pt x="1197" y="61"/>
                </a:lnTo>
                <a:lnTo>
                  <a:pt x="1375" y="22"/>
                </a:lnTo>
                <a:lnTo>
                  <a:pt x="1564" y="5"/>
                </a:lnTo>
                <a:lnTo>
                  <a:pt x="1753" y="0"/>
                </a:lnTo>
                <a:lnTo>
                  <a:pt x="1954" y="5"/>
                </a:lnTo>
                <a:lnTo>
                  <a:pt x="2154" y="27"/>
                </a:lnTo>
                <a:lnTo>
                  <a:pt x="2366" y="61"/>
                </a:lnTo>
                <a:lnTo>
                  <a:pt x="2572" y="111"/>
                </a:lnTo>
                <a:lnTo>
                  <a:pt x="2783" y="172"/>
                </a:lnTo>
                <a:lnTo>
                  <a:pt x="2989" y="244"/>
                </a:lnTo>
                <a:lnTo>
                  <a:pt x="3190" y="333"/>
                </a:lnTo>
                <a:lnTo>
                  <a:pt x="3385" y="428"/>
                </a:lnTo>
                <a:lnTo>
                  <a:pt x="3563" y="539"/>
                </a:lnTo>
                <a:lnTo>
                  <a:pt x="3730" y="661"/>
                </a:lnTo>
                <a:lnTo>
                  <a:pt x="3880" y="800"/>
                </a:lnTo>
                <a:lnTo>
                  <a:pt x="4014" y="945"/>
                </a:lnTo>
                <a:lnTo>
                  <a:pt x="4069" y="1023"/>
                </a:lnTo>
                <a:lnTo>
                  <a:pt x="4125" y="1100"/>
                </a:lnTo>
                <a:lnTo>
                  <a:pt x="4169" y="1184"/>
                </a:lnTo>
                <a:lnTo>
                  <a:pt x="4208" y="1273"/>
                </a:lnTo>
                <a:lnTo>
                  <a:pt x="4242" y="1362"/>
                </a:lnTo>
                <a:lnTo>
                  <a:pt x="4270" y="1451"/>
                </a:lnTo>
                <a:lnTo>
                  <a:pt x="4292" y="1545"/>
                </a:lnTo>
                <a:lnTo>
                  <a:pt x="4303" y="1640"/>
                </a:lnTo>
                <a:lnTo>
                  <a:pt x="4297" y="1740"/>
                </a:lnTo>
                <a:lnTo>
                  <a:pt x="4286" y="1834"/>
                </a:lnTo>
                <a:lnTo>
                  <a:pt x="4270" y="1918"/>
                </a:lnTo>
                <a:lnTo>
                  <a:pt x="4242" y="2007"/>
                </a:lnTo>
                <a:lnTo>
                  <a:pt x="4208" y="2084"/>
                </a:lnTo>
                <a:lnTo>
                  <a:pt x="4169" y="2157"/>
                </a:lnTo>
                <a:lnTo>
                  <a:pt x="4125" y="2229"/>
                </a:lnTo>
                <a:lnTo>
                  <a:pt x="4075" y="2296"/>
                </a:lnTo>
                <a:lnTo>
                  <a:pt x="3958" y="2413"/>
                </a:lnTo>
                <a:lnTo>
                  <a:pt x="3819" y="2518"/>
                </a:lnTo>
                <a:lnTo>
                  <a:pt x="3668" y="2607"/>
                </a:lnTo>
                <a:lnTo>
                  <a:pt x="3507" y="2685"/>
                </a:lnTo>
                <a:lnTo>
                  <a:pt x="3334" y="2746"/>
                </a:lnTo>
                <a:lnTo>
                  <a:pt x="3156" y="2802"/>
                </a:lnTo>
                <a:lnTo>
                  <a:pt x="2978" y="2841"/>
                </a:lnTo>
                <a:lnTo>
                  <a:pt x="2800" y="2874"/>
                </a:lnTo>
                <a:lnTo>
                  <a:pt x="2622" y="2896"/>
                </a:lnTo>
                <a:lnTo>
                  <a:pt x="2460" y="2913"/>
                </a:lnTo>
                <a:lnTo>
                  <a:pt x="2305" y="2918"/>
                </a:lnTo>
                <a:lnTo>
                  <a:pt x="2160" y="2924"/>
                </a:lnTo>
                <a:lnTo>
                  <a:pt x="2026" y="2918"/>
                </a:lnTo>
                <a:lnTo>
                  <a:pt x="1876" y="2907"/>
                </a:lnTo>
                <a:lnTo>
                  <a:pt x="1726" y="2885"/>
                </a:lnTo>
                <a:lnTo>
                  <a:pt x="1564" y="2857"/>
                </a:lnTo>
                <a:lnTo>
                  <a:pt x="1408" y="2818"/>
                </a:lnTo>
                <a:lnTo>
                  <a:pt x="1247" y="2768"/>
                </a:lnTo>
                <a:lnTo>
                  <a:pt x="1085" y="2707"/>
                </a:lnTo>
                <a:lnTo>
                  <a:pt x="930" y="2640"/>
                </a:lnTo>
                <a:lnTo>
                  <a:pt x="779" y="2557"/>
                </a:lnTo>
                <a:lnTo>
                  <a:pt x="635" y="2463"/>
                </a:lnTo>
                <a:lnTo>
                  <a:pt x="501" y="2357"/>
                </a:lnTo>
                <a:lnTo>
                  <a:pt x="379" y="2240"/>
                </a:lnTo>
                <a:lnTo>
                  <a:pt x="267" y="2107"/>
                </a:lnTo>
                <a:lnTo>
                  <a:pt x="178" y="1962"/>
                </a:lnTo>
                <a:lnTo>
                  <a:pt x="100" y="1801"/>
                </a:lnTo>
                <a:lnTo>
                  <a:pt x="45" y="16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8922" y="2954315"/>
            <a:ext cx="5566700" cy="1675949"/>
          </a:xfrm>
        </p:spPr>
        <p:txBody>
          <a:bodyPr bIns="0" anchor="ctr">
            <a:noAutofit/>
          </a:bodyPr>
          <a:lstStyle>
            <a:lvl1pPr algn="ctr">
              <a:lnSpc>
                <a:spcPct val="80000"/>
              </a:lnSpc>
              <a:defRPr sz="4000" spc="-15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02FDAB33-915E-4BD4-A13F-8FD4F0F156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4976748" y="3964146"/>
            <a:ext cx="6831013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9DC10D-AC77-4943-9096-2598F5878C12}"/>
              </a:ext>
            </a:extLst>
          </p:cNvPr>
          <p:cNvSpPr/>
          <p:nvPr userDrawn="1"/>
        </p:nvSpPr>
        <p:spPr>
          <a:xfrm>
            <a:off x="527465" y="-6705"/>
            <a:ext cx="11168286" cy="6847184"/>
          </a:xfrm>
          <a:custGeom>
            <a:avLst/>
            <a:gdLst>
              <a:gd name="connsiteX0" fmla="*/ 3449748 w 11168286"/>
              <a:gd name="connsiteY0" fmla="*/ 1543606 h 6847184"/>
              <a:gd name="connsiteX1" fmla="*/ 3149710 w 11168286"/>
              <a:gd name="connsiteY1" fmla="*/ 1551544 h 6847184"/>
              <a:gd name="connsiteX2" fmla="*/ 2849673 w 11168286"/>
              <a:gd name="connsiteY2" fmla="*/ 1578531 h 6847184"/>
              <a:gd name="connsiteX3" fmla="*/ 2567097 w 11168286"/>
              <a:gd name="connsiteY3" fmla="*/ 1640444 h 6847184"/>
              <a:gd name="connsiteX4" fmla="*/ 2284523 w 11168286"/>
              <a:gd name="connsiteY4" fmla="*/ 1719819 h 6847184"/>
              <a:gd name="connsiteX5" fmla="*/ 2019410 w 11168286"/>
              <a:gd name="connsiteY5" fmla="*/ 1816656 h 6847184"/>
              <a:gd name="connsiteX6" fmla="*/ 1771760 w 11168286"/>
              <a:gd name="connsiteY6" fmla="*/ 1940481 h 6847184"/>
              <a:gd name="connsiteX7" fmla="*/ 1541573 w 11168286"/>
              <a:gd name="connsiteY7" fmla="*/ 2081769 h 6847184"/>
              <a:gd name="connsiteX8" fmla="*/ 1338373 w 11168286"/>
              <a:gd name="connsiteY8" fmla="*/ 2240519 h 6847184"/>
              <a:gd name="connsiteX9" fmla="*/ 1152635 w 11168286"/>
              <a:gd name="connsiteY9" fmla="*/ 2416731 h 6847184"/>
              <a:gd name="connsiteX10" fmla="*/ 993885 w 11168286"/>
              <a:gd name="connsiteY10" fmla="*/ 2619931 h 6847184"/>
              <a:gd name="connsiteX11" fmla="*/ 860535 w 11168286"/>
              <a:gd name="connsiteY11" fmla="*/ 2831069 h 6847184"/>
              <a:gd name="connsiteX12" fmla="*/ 763698 w 11168286"/>
              <a:gd name="connsiteY12" fmla="*/ 3061256 h 6847184"/>
              <a:gd name="connsiteX13" fmla="*/ 728773 w 11168286"/>
              <a:gd name="connsiteY13" fmla="*/ 3175556 h 6847184"/>
              <a:gd name="connsiteX14" fmla="*/ 701785 w 11168286"/>
              <a:gd name="connsiteY14" fmla="*/ 3299381 h 6847184"/>
              <a:gd name="connsiteX15" fmla="*/ 676385 w 11168286"/>
              <a:gd name="connsiteY15" fmla="*/ 3431144 h 6847184"/>
              <a:gd name="connsiteX16" fmla="*/ 666860 w 11168286"/>
              <a:gd name="connsiteY16" fmla="*/ 3564494 h 6847184"/>
              <a:gd name="connsiteX17" fmla="*/ 666860 w 11168286"/>
              <a:gd name="connsiteY17" fmla="*/ 3696256 h 6847184"/>
              <a:gd name="connsiteX18" fmla="*/ 684323 w 11168286"/>
              <a:gd name="connsiteY18" fmla="*/ 3837544 h 6847184"/>
              <a:gd name="connsiteX19" fmla="*/ 701785 w 11168286"/>
              <a:gd name="connsiteY19" fmla="*/ 3978831 h 6847184"/>
              <a:gd name="connsiteX20" fmla="*/ 738298 w 11168286"/>
              <a:gd name="connsiteY20" fmla="*/ 4120119 h 6847184"/>
              <a:gd name="connsiteX21" fmla="*/ 825610 w 11168286"/>
              <a:gd name="connsiteY21" fmla="*/ 4402694 h 6847184"/>
              <a:gd name="connsiteX22" fmla="*/ 949435 w 11168286"/>
              <a:gd name="connsiteY22" fmla="*/ 4658281 h 6847184"/>
              <a:gd name="connsiteX23" fmla="*/ 1090723 w 11168286"/>
              <a:gd name="connsiteY23" fmla="*/ 4888469 h 6847184"/>
              <a:gd name="connsiteX24" fmla="*/ 1268523 w 11168286"/>
              <a:gd name="connsiteY24" fmla="*/ 5099606 h 6847184"/>
              <a:gd name="connsiteX25" fmla="*/ 1462198 w 11168286"/>
              <a:gd name="connsiteY25" fmla="*/ 5285344 h 6847184"/>
              <a:gd name="connsiteX26" fmla="*/ 1674923 w 11168286"/>
              <a:gd name="connsiteY26" fmla="*/ 5453619 h 6847184"/>
              <a:gd name="connsiteX27" fmla="*/ 1903522 w 11168286"/>
              <a:gd name="connsiteY27" fmla="*/ 5602844 h 6847184"/>
              <a:gd name="connsiteX28" fmla="*/ 2143235 w 11168286"/>
              <a:gd name="connsiteY28" fmla="*/ 5734606 h 6847184"/>
              <a:gd name="connsiteX29" fmla="*/ 2389298 w 11168286"/>
              <a:gd name="connsiteY29" fmla="*/ 5840969 h 6847184"/>
              <a:gd name="connsiteX30" fmla="*/ 2646473 w 11168286"/>
              <a:gd name="connsiteY30" fmla="*/ 5937806 h 6847184"/>
              <a:gd name="connsiteX31" fmla="*/ 2902060 w 11168286"/>
              <a:gd name="connsiteY31" fmla="*/ 6017181 h 6847184"/>
              <a:gd name="connsiteX32" fmla="*/ 3149710 w 11168286"/>
              <a:gd name="connsiteY32" fmla="*/ 6079094 h 6847184"/>
              <a:gd name="connsiteX33" fmla="*/ 3406885 w 11168286"/>
              <a:gd name="connsiteY33" fmla="*/ 6123544 h 6847184"/>
              <a:gd name="connsiteX34" fmla="*/ 3645010 w 11168286"/>
              <a:gd name="connsiteY34" fmla="*/ 6158469 h 6847184"/>
              <a:gd name="connsiteX35" fmla="*/ 3883135 w 11168286"/>
              <a:gd name="connsiteY35" fmla="*/ 6175931 h 6847184"/>
              <a:gd name="connsiteX36" fmla="*/ 4095861 w 11168286"/>
              <a:gd name="connsiteY36" fmla="*/ 6185456 h 6847184"/>
              <a:gd name="connsiteX37" fmla="*/ 4326048 w 11168286"/>
              <a:gd name="connsiteY37" fmla="*/ 6175931 h 6847184"/>
              <a:gd name="connsiteX38" fmla="*/ 4572111 w 11168286"/>
              <a:gd name="connsiteY38" fmla="*/ 6167994 h 6847184"/>
              <a:gd name="connsiteX39" fmla="*/ 4829285 w 11168286"/>
              <a:gd name="connsiteY39" fmla="*/ 6141006 h 6847184"/>
              <a:gd name="connsiteX40" fmla="*/ 5111860 w 11168286"/>
              <a:gd name="connsiteY40" fmla="*/ 6106081 h 6847184"/>
              <a:gd name="connsiteX41" fmla="*/ 5394435 w 11168286"/>
              <a:gd name="connsiteY41" fmla="*/ 6053694 h 6847184"/>
              <a:gd name="connsiteX42" fmla="*/ 5677010 w 11168286"/>
              <a:gd name="connsiteY42" fmla="*/ 5991781 h 6847184"/>
              <a:gd name="connsiteX43" fmla="*/ 5959585 w 11168286"/>
              <a:gd name="connsiteY43" fmla="*/ 5902881 h 6847184"/>
              <a:gd name="connsiteX44" fmla="*/ 6234223 w 11168286"/>
              <a:gd name="connsiteY44" fmla="*/ 5806044 h 6847184"/>
              <a:gd name="connsiteX45" fmla="*/ 6489810 w 11168286"/>
              <a:gd name="connsiteY45" fmla="*/ 5682219 h 6847184"/>
              <a:gd name="connsiteX46" fmla="*/ 6729523 w 11168286"/>
              <a:gd name="connsiteY46" fmla="*/ 5540931 h 6847184"/>
              <a:gd name="connsiteX47" fmla="*/ 6950185 w 11168286"/>
              <a:gd name="connsiteY47" fmla="*/ 5374244 h 6847184"/>
              <a:gd name="connsiteX48" fmla="*/ 7135923 w 11168286"/>
              <a:gd name="connsiteY48" fmla="*/ 5188506 h 6847184"/>
              <a:gd name="connsiteX49" fmla="*/ 7215298 w 11168286"/>
              <a:gd name="connsiteY49" fmla="*/ 5082144 h 6847184"/>
              <a:gd name="connsiteX50" fmla="*/ 7285148 w 11168286"/>
              <a:gd name="connsiteY50" fmla="*/ 4967844 h 6847184"/>
              <a:gd name="connsiteX51" fmla="*/ 7347060 w 11168286"/>
              <a:gd name="connsiteY51" fmla="*/ 4851956 h 6847184"/>
              <a:gd name="connsiteX52" fmla="*/ 7401035 w 11168286"/>
              <a:gd name="connsiteY52" fmla="*/ 4729719 h 6847184"/>
              <a:gd name="connsiteX53" fmla="*/ 7445485 w 11168286"/>
              <a:gd name="connsiteY53" fmla="*/ 4588431 h 6847184"/>
              <a:gd name="connsiteX54" fmla="*/ 7470885 w 11168286"/>
              <a:gd name="connsiteY54" fmla="*/ 4455081 h 6847184"/>
              <a:gd name="connsiteX55" fmla="*/ 7488348 w 11168286"/>
              <a:gd name="connsiteY55" fmla="*/ 4305856 h 6847184"/>
              <a:gd name="connsiteX56" fmla="*/ 7497873 w 11168286"/>
              <a:gd name="connsiteY56" fmla="*/ 4147106 h 6847184"/>
              <a:gd name="connsiteX57" fmla="*/ 7480410 w 11168286"/>
              <a:gd name="connsiteY57" fmla="*/ 3996294 h 6847184"/>
              <a:gd name="connsiteX58" fmla="*/ 7445485 w 11168286"/>
              <a:gd name="connsiteY58" fmla="*/ 3847069 h 6847184"/>
              <a:gd name="connsiteX59" fmla="*/ 7401035 w 11168286"/>
              <a:gd name="connsiteY59" fmla="*/ 3705781 h 6847184"/>
              <a:gd name="connsiteX60" fmla="*/ 7347060 w 11168286"/>
              <a:gd name="connsiteY60" fmla="*/ 3564494 h 6847184"/>
              <a:gd name="connsiteX61" fmla="*/ 7285148 w 11168286"/>
              <a:gd name="connsiteY61" fmla="*/ 3423206 h 6847184"/>
              <a:gd name="connsiteX62" fmla="*/ 7215298 w 11168286"/>
              <a:gd name="connsiteY62" fmla="*/ 3289856 h 6847184"/>
              <a:gd name="connsiteX63" fmla="*/ 7126398 w 11168286"/>
              <a:gd name="connsiteY63" fmla="*/ 3167619 h 6847184"/>
              <a:gd name="connsiteX64" fmla="*/ 7039085 w 11168286"/>
              <a:gd name="connsiteY64" fmla="*/ 3043794 h 6847184"/>
              <a:gd name="connsiteX65" fmla="*/ 6826360 w 11168286"/>
              <a:gd name="connsiteY65" fmla="*/ 2813606 h 6847184"/>
              <a:gd name="connsiteX66" fmla="*/ 6588235 w 11168286"/>
              <a:gd name="connsiteY66" fmla="*/ 2592944 h 6847184"/>
              <a:gd name="connsiteX67" fmla="*/ 6323123 w 11168286"/>
              <a:gd name="connsiteY67" fmla="*/ 2399269 h 6847184"/>
              <a:gd name="connsiteX68" fmla="*/ 6040548 w 11168286"/>
              <a:gd name="connsiteY68" fmla="*/ 2223056 h 6847184"/>
              <a:gd name="connsiteX69" fmla="*/ 5730985 w 11168286"/>
              <a:gd name="connsiteY69" fmla="*/ 2072244 h 6847184"/>
              <a:gd name="connsiteX70" fmla="*/ 5411899 w 11168286"/>
              <a:gd name="connsiteY70" fmla="*/ 1930956 h 6847184"/>
              <a:gd name="connsiteX71" fmla="*/ 5084873 w 11168286"/>
              <a:gd name="connsiteY71" fmla="*/ 1816656 h 6847184"/>
              <a:gd name="connsiteX72" fmla="*/ 4749910 w 11168286"/>
              <a:gd name="connsiteY72" fmla="*/ 1719819 h 6847184"/>
              <a:gd name="connsiteX73" fmla="*/ 4422885 w 11168286"/>
              <a:gd name="connsiteY73" fmla="*/ 1640444 h 6847184"/>
              <a:gd name="connsiteX74" fmla="*/ 4086335 w 11168286"/>
              <a:gd name="connsiteY74" fmla="*/ 1586469 h 6847184"/>
              <a:gd name="connsiteX75" fmla="*/ 3768835 w 11168286"/>
              <a:gd name="connsiteY75" fmla="*/ 1551544 h 6847184"/>
              <a:gd name="connsiteX76" fmla="*/ 3384196 w 11168286"/>
              <a:gd name="connsiteY76" fmla="*/ 0 h 6847184"/>
              <a:gd name="connsiteX77" fmla="*/ 9353938 w 11168286"/>
              <a:gd name="connsiteY77" fmla="*/ 0 h 6847184"/>
              <a:gd name="connsiteX78" fmla="*/ 9361842 w 11168286"/>
              <a:gd name="connsiteY78" fmla="*/ 3952 h 6847184"/>
              <a:gd name="connsiteX79" fmla="*/ 9738185 w 11168286"/>
              <a:gd name="connsiteY79" fmla="*/ 234949 h 6847184"/>
              <a:gd name="connsiteX80" fmla="*/ 10070404 w 11168286"/>
              <a:gd name="connsiteY80" fmla="*/ 494495 h 6847184"/>
              <a:gd name="connsiteX81" fmla="*/ 10374074 w 11168286"/>
              <a:gd name="connsiteY81" fmla="*/ 782592 h 6847184"/>
              <a:gd name="connsiteX82" fmla="*/ 10633620 w 11168286"/>
              <a:gd name="connsiteY82" fmla="*/ 1114811 h 6847184"/>
              <a:gd name="connsiteX83" fmla="*/ 10851639 w 11168286"/>
              <a:gd name="connsiteY83" fmla="*/ 1460008 h 6847184"/>
              <a:gd name="connsiteX84" fmla="*/ 11009963 w 11168286"/>
              <a:gd name="connsiteY84" fmla="*/ 1836350 h 6847184"/>
              <a:gd name="connsiteX85" fmla="*/ 11067063 w 11168286"/>
              <a:gd name="connsiteY85" fmla="*/ 2023224 h 6847184"/>
              <a:gd name="connsiteX86" fmla="*/ 11111186 w 11168286"/>
              <a:gd name="connsiteY86" fmla="*/ 2225670 h 6847184"/>
              <a:gd name="connsiteX87" fmla="*/ 11152713 w 11168286"/>
              <a:gd name="connsiteY87" fmla="*/ 2441094 h 6847184"/>
              <a:gd name="connsiteX88" fmla="*/ 11168286 w 11168286"/>
              <a:gd name="connsiteY88" fmla="*/ 2659113 h 6847184"/>
              <a:gd name="connsiteX89" fmla="*/ 11168286 w 11168286"/>
              <a:gd name="connsiteY89" fmla="*/ 2874537 h 6847184"/>
              <a:gd name="connsiteX90" fmla="*/ 11139736 w 11168286"/>
              <a:gd name="connsiteY90" fmla="*/ 3105533 h 6847184"/>
              <a:gd name="connsiteX91" fmla="*/ 11111186 w 11168286"/>
              <a:gd name="connsiteY91" fmla="*/ 3336529 h 6847184"/>
              <a:gd name="connsiteX92" fmla="*/ 11051490 w 11168286"/>
              <a:gd name="connsiteY92" fmla="*/ 3567526 h 6847184"/>
              <a:gd name="connsiteX93" fmla="*/ 10908739 w 11168286"/>
              <a:gd name="connsiteY93" fmla="*/ 4029518 h 6847184"/>
              <a:gd name="connsiteX94" fmla="*/ 10706293 w 11168286"/>
              <a:gd name="connsiteY94" fmla="*/ 4447388 h 6847184"/>
              <a:gd name="connsiteX95" fmla="*/ 10475297 w 11168286"/>
              <a:gd name="connsiteY95" fmla="*/ 4823731 h 6847184"/>
              <a:gd name="connsiteX96" fmla="*/ 10184605 w 11168286"/>
              <a:gd name="connsiteY96" fmla="*/ 5168927 h 6847184"/>
              <a:gd name="connsiteX97" fmla="*/ 9867958 w 11168286"/>
              <a:gd name="connsiteY97" fmla="*/ 5472597 h 6847184"/>
              <a:gd name="connsiteX98" fmla="*/ 9520166 w 11168286"/>
              <a:gd name="connsiteY98" fmla="*/ 5747716 h 6847184"/>
              <a:gd name="connsiteX99" fmla="*/ 9146419 w 11168286"/>
              <a:gd name="connsiteY99" fmla="*/ 5991690 h 6847184"/>
              <a:gd name="connsiteX100" fmla="*/ 8754503 w 11168286"/>
              <a:gd name="connsiteY100" fmla="*/ 6207113 h 6847184"/>
              <a:gd name="connsiteX101" fmla="*/ 8352207 w 11168286"/>
              <a:gd name="connsiteY101" fmla="*/ 6381009 h 6847184"/>
              <a:gd name="connsiteX102" fmla="*/ 7931741 w 11168286"/>
              <a:gd name="connsiteY102" fmla="*/ 6539333 h 6847184"/>
              <a:gd name="connsiteX103" fmla="*/ 7513871 w 11168286"/>
              <a:gd name="connsiteY103" fmla="*/ 6669106 h 6847184"/>
              <a:gd name="connsiteX104" fmla="*/ 7108979 w 11168286"/>
              <a:gd name="connsiteY104" fmla="*/ 6770329 h 6847184"/>
              <a:gd name="connsiteX105" fmla="*/ 6688513 w 11168286"/>
              <a:gd name="connsiteY105" fmla="*/ 6843002 h 6847184"/>
              <a:gd name="connsiteX106" fmla="*/ 6660000 w 11168286"/>
              <a:gd name="connsiteY106" fmla="*/ 6847184 h 6847184"/>
              <a:gd name="connsiteX107" fmla="*/ 4165817 w 11168286"/>
              <a:gd name="connsiteY107" fmla="*/ 6847184 h 6847184"/>
              <a:gd name="connsiteX108" fmla="*/ 3900984 w 11168286"/>
              <a:gd name="connsiteY108" fmla="*/ 6814452 h 6847184"/>
              <a:gd name="connsiteX109" fmla="*/ 3438991 w 11168286"/>
              <a:gd name="connsiteY109" fmla="*/ 6728802 h 6847184"/>
              <a:gd name="connsiteX110" fmla="*/ 2976998 w 11168286"/>
              <a:gd name="connsiteY110" fmla="*/ 6627579 h 6847184"/>
              <a:gd name="connsiteX111" fmla="*/ 2515006 w 11168286"/>
              <a:gd name="connsiteY111" fmla="*/ 6482233 h 6847184"/>
              <a:gd name="connsiteX112" fmla="*/ 2065990 w 11168286"/>
              <a:gd name="connsiteY112" fmla="*/ 6323909 h 6847184"/>
              <a:gd name="connsiteX113" fmla="*/ 1648120 w 11168286"/>
              <a:gd name="connsiteY113" fmla="*/ 6121463 h 6847184"/>
              <a:gd name="connsiteX114" fmla="*/ 1256205 w 11168286"/>
              <a:gd name="connsiteY114" fmla="*/ 5890467 h 6847184"/>
              <a:gd name="connsiteX115" fmla="*/ 895435 w 11168286"/>
              <a:gd name="connsiteY115" fmla="*/ 5617943 h 6847184"/>
              <a:gd name="connsiteX116" fmla="*/ 591766 w 11168286"/>
              <a:gd name="connsiteY116" fmla="*/ 5314273 h 6847184"/>
              <a:gd name="connsiteX117" fmla="*/ 461993 w 11168286"/>
              <a:gd name="connsiteY117" fmla="*/ 5140377 h 6847184"/>
              <a:gd name="connsiteX118" fmla="*/ 347792 w 11168286"/>
              <a:gd name="connsiteY118" fmla="*/ 4953504 h 6847184"/>
              <a:gd name="connsiteX119" fmla="*/ 246569 w 11168286"/>
              <a:gd name="connsiteY119" fmla="*/ 4764035 h 6847184"/>
              <a:gd name="connsiteX120" fmla="*/ 158323 w 11168286"/>
              <a:gd name="connsiteY120" fmla="*/ 4564184 h 6847184"/>
              <a:gd name="connsiteX121" fmla="*/ 85650 w 11168286"/>
              <a:gd name="connsiteY121" fmla="*/ 4333188 h 6847184"/>
              <a:gd name="connsiteX122" fmla="*/ 44123 w 11168286"/>
              <a:gd name="connsiteY122" fmla="*/ 4115169 h 6847184"/>
              <a:gd name="connsiteX123" fmla="*/ 15573 w 11168286"/>
              <a:gd name="connsiteY123" fmla="*/ 3871195 h 6847184"/>
              <a:gd name="connsiteX124" fmla="*/ 0 w 11168286"/>
              <a:gd name="connsiteY124" fmla="*/ 3611648 h 6847184"/>
              <a:gd name="connsiteX125" fmla="*/ 28550 w 11168286"/>
              <a:gd name="connsiteY125" fmla="*/ 3365079 h 6847184"/>
              <a:gd name="connsiteX126" fmla="*/ 85650 w 11168286"/>
              <a:gd name="connsiteY126" fmla="*/ 3121106 h 6847184"/>
              <a:gd name="connsiteX127" fmla="*/ 158323 w 11168286"/>
              <a:gd name="connsiteY127" fmla="*/ 2890109 h 6847184"/>
              <a:gd name="connsiteX128" fmla="*/ 246569 w 11168286"/>
              <a:gd name="connsiteY128" fmla="*/ 2659113 h 6847184"/>
              <a:gd name="connsiteX129" fmla="*/ 347792 w 11168286"/>
              <a:gd name="connsiteY129" fmla="*/ 2428116 h 6847184"/>
              <a:gd name="connsiteX130" fmla="*/ 461993 w 11168286"/>
              <a:gd name="connsiteY130" fmla="*/ 2210097 h 6847184"/>
              <a:gd name="connsiteX131" fmla="*/ 607339 w 11168286"/>
              <a:gd name="connsiteY131" fmla="*/ 2010247 h 6847184"/>
              <a:gd name="connsiteX132" fmla="*/ 750089 w 11168286"/>
              <a:gd name="connsiteY132" fmla="*/ 1807800 h 6847184"/>
              <a:gd name="connsiteX133" fmla="*/ 1097882 w 11168286"/>
              <a:gd name="connsiteY133" fmla="*/ 1431458 h 6847184"/>
              <a:gd name="connsiteX134" fmla="*/ 1487201 w 11168286"/>
              <a:gd name="connsiteY134" fmla="*/ 1070688 h 6847184"/>
              <a:gd name="connsiteX135" fmla="*/ 1920644 w 11168286"/>
              <a:gd name="connsiteY135" fmla="*/ 754042 h 6847184"/>
              <a:gd name="connsiteX136" fmla="*/ 2382637 w 11168286"/>
              <a:gd name="connsiteY136" fmla="*/ 465945 h 6847184"/>
              <a:gd name="connsiteX137" fmla="*/ 2888753 w 11168286"/>
              <a:gd name="connsiteY137" fmla="*/ 219376 h 684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168286" h="6847184">
                <a:moveTo>
                  <a:pt x="3449748" y="1543606"/>
                </a:moveTo>
                <a:lnTo>
                  <a:pt x="3149710" y="1551544"/>
                </a:lnTo>
                <a:lnTo>
                  <a:pt x="2849673" y="1578531"/>
                </a:lnTo>
                <a:lnTo>
                  <a:pt x="2567097" y="1640444"/>
                </a:lnTo>
                <a:lnTo>
                  <a:pt x="2284523" y="1719819"/>
                </a:lnTo>
                <a:lnTo>
                  <a:pt x="2019410" y="1816656"/>
                </a:lnTo>
                <a:lnTo>
                  <a:pt x="1771760" y="1940481"/>
                </a:lnTo>
                <a:lnTo>
                  <a:pt x="1541573" y="2081769"/>
                </a:lnTo>
                <a:lnTo>
                  <a:pt x="1338373" y="2240519"/>
                </a:lnTo>
                <a:lnTo>
                  <a:pt x="1152635" y="2416731"/>
                </a:lnTo>
                <a:lnTo>
                  <a:pt x="993885" y="2619931"/>
                </a:lnTo>
                <a:lnTo>
                  <a:pt x="860535" y="2831069"/>
                </a:lnTo>
                <a:lnTo>
                  <a:pt x="763698" y="3061256"/>
                </a:lnTo>
                <a:lnTo>
                  <a:pt x="728773" y="3175556"/>
                </a:lnTo>
                <a:lnTo>
                  <a:pt x="701785" y="3299381"/>
                </a:lnTo>
                <a:lnTo>
                  <a:pt x="676385" y="3431144"/>
                </a:lnTo>
                <a:lnTo>
                  <a:pt x="666860" y="3564494"/>
                </a:lnTo>
                <a:lnTo>
                  <a:pt x="666860" y="3696256"/>
                </a:lnTo>
                <a:lnTo>
                  <a:pt x="684323" y="3837544"/>
                </a:lnTo>
                <a:lnTo>
                  <a:pt x="701785" y="3978831"/>
                </a:lnTo>
                <a:lnTo>
                  <a:pt x="738298" y="4120119"/>
                </a:lnTo>
                <a:lnTo>
                  <a:pt x="825610" y="4402694"/>
                </a:lnTo>
                <a:lnTo>
                  <a:pt x="949435" y="4658281"/>
                </a:lnTo>
                <a:lnTo>
                  <a:pt x="1090723" y="4888469"/>
                </a:lnTo>
                <a:lnTo>
                  <a:pt x="1268523" y="5099606"/>
                </a:lnTo>
                <a:lnTo>
                  <a:pt x="1462198" y="5285344"/>
                </a:lnTo>
                <a:lnTo>
                  <a:pt x="1674923" y="5453619"/>
                </a:lnTo>
                <a:lnTo>
                  <a:pt x="1903522" y="5602844"/>
                </a:lnTo>
                <a:lnTo>
                  <a:pt x="2143235" y="5734606"/>
                </a:lnTo>
                <a:lnTo>
                  <a:pt x="2389298" y="5840969"/>
                </a:lnTo>
                <a:lnTo>
                  <a:pt x="2646473" y="5937806"/>
                </a:lnTo>
                <a:lnTo>
                  <a:pt x="2902060" y="6017181"/>
                </a:lnTo>
                <a:lnTo>
                  <a:pt x="3149710" y="6079094"/>
                </a:lnTo>
                <a:lnTo>
                  <a:pt x="3406885" y="6123544"/>
                </a:lnTo>
                <a:lnTo>
                  <a:pt x="3645010" y="6158469"/>
                </a:lnTo>
                <a:lnTo>
                  <a:pt x="3883135" y="6175931"/>
                </a:lnTo>
                <a:lnTo>
                  <a:pt x="4095861" y="6185456"/>
                </a:lnTo>
                <a:lnTo>
                  <a:pt x="4326048" y="6175931"/>
                </a:lnTo>
                <a:lnTo>
                  <a:pt x="4572111" y="6167994"/>
                </a:lnTo>
                <a:lnTo>
                  <a:pt x="4829285" y="6141006"/>
                </a:lnTo>
                <a:lnTo>
                  <a:pt x="5111860" y="6106081"/>
                </a:lnTo>
                <a:lnTo>
                  <a:pt x="5394435" y="6053694"/>
                </a:lnTo>
                <a:lnTo>
                  <a:pt x="5677010" y="5991781"/>
                </a:lnTo>
                <a:lnTo>
                  <a:pt x="5959585" y="5902881"/>
                </a:lnTo>
                <a:lnTo>
                  <a:pt x="6234223" y="5806044"/>
                </a:lnTo>
                <a:lnTo>
                  <a:pt x="6489810" y="5682219"/>
                </a:lnTo>
                <a:lnTo>
                  <a:pt x="6729523" y="5540931"/>
                </a:lnTo>
                <a:lnTo>
                  <a:pt x="6950185" y="5374244"/>
                </a:lnTo>
                <a:lnTo>
                  <a:pt x="7135923" y="5188506"/>
                </a:lnTo>
                <a:lnTo>
                  <a:pt x="7215298" y="5082144"/>
                </a:lnTo>
                <a:lnTo>
                  <a:pt x="7285148" y="4967844"/>
                </a:lnTo>
                <a:lnTo>
                  <a:pt x="7347060" y="4851956"/>
                </a:lnTo>
                <a:lnTo>
                  <a:pt x="7401035" y="4729719"/>
                </a:lnTo>
                <a:lnTo>
                  <a:pt x="7445485" y="4588431"/>
                </a:lnTo>
                <a:lnTo>
                  <a:pt x="7470885" y="4455081"/>
                </a:lnTo>
                <a:lnTo>
                  <a:pt x="7488348" y="4305856"/>
                </a:lnTo>
                <a:lnTo>
                  <a:pt x="7497873" y="4147106"/>
                </a:lnTo>
                <a:lnTo>
                  <a:pt x="7480410" y="3996294"/>
                </a:lnTo>
                <a:lnTo>
                  <a:pt x="7445485" y="3847069"/>
                </a:lnTo>
                <a:lnTo>
                  <a:pt x="7401035" y="3705781"/>
                </a:lnTo>
                <a:lnTo>
                  <a:pt x="7347060" y="3564494"/>
                </a:lnTo>
                <a:lnTo>
                  <a:pt x="7285148" y="3423206"/>
                </a:lnTo>
                <a:lnTo>
                  <a:pt x="7215298" y="3289856"/>
                </a:lnTo>
                <a:lnTo>
                  <a:pt x="7126398" y="3167619"/>
                </a:lnTo>
                <a:lnTo>
                  <a:pt x="7039085" y="3043794"/>
                </a:lnTo>
                <a:lnTo>
                  <a:pt x="6826360" y="2813606"/>
                </a:lnTo>
                <a:lnTo>
                  <a:pt x="6588235" y="2592944"/>
                </a:lnTo>
                <a:lnTo>
                  <a:pt x="6323123" y="2399269"/>
                </a:lnTo>
                <a:lnTo>
                  <a:pt x="6040548" y="2223056"/>
                </a:lnTo>
                <a:lnTo>
                  <a:pt x="5730985" y="2072244"/>
                </a:lnTo>
                <a:lnTo>
                  <a:pt x="5411899" y="1930956"/>
                </a:lnTo>
                <a:lnTo>
                  <a:pt x="5084873" y="1816656"/>
                </a:lnTo>
                <a:lnTo>
                  <a:pt x="4749910" y="1719819"/>
                </a:lnTo>
                <a:lnTo>
                  <a:pt x="4422885" y="1640444"/>
                </a:lnTo>
                <a:lnTo>
                  <a:pt x="4086335" y="1586469"/>
                </a:lnTo>
                <a:lnTo>
                  <a:pt x="3768835" y="1551544"/>
                </a:lnTo>
                <a:close/>
                <a:moveTo>
                  <a:pt x="3384196" y="0"/>
                </a:moveTo>
                <a:lnTo>
                  <a:pt x="9353938" y="0"/>
                </a:lnTo>
                <a:lnTo>
                  <a:pt x="9361842" y="3952"/>
                </a:lnTo>
                <a:lnTo>
                  <a:pt x="9738185" y="234949"/>
                </a:lnTo>
                <a:lnTo>
                  <a:pt x="10070404" y="494495"/>
                </a:lnTo>
                <a:lnTo>
                  <a:pt x="10374074" y="782592"/>
                </a:lnTo>
                <a:lnTo>
                  <a:pt x="10633620" y="1114811"/>
                </a:lnTo>
                <a:lnTo>
                  <a:pt x="10851639" y="1460008"/>
                </a:lnTo>
                <a:lnTo>
                  <a:pt x="11009963" y="1836350"/>
                </a:lnTo>
                <a:lnTo>
                  <a:pt x="11067063" y="2023224"/>
                </a:lnTo>
                <a:lnTo>
                  <a:pt x="11111186" y="2225670"/>
                </a:lnTo>
                <a:lnTo>
                  <a:pt x="11152713" y="2441094"/>
                </a:lnTo>
                <a:lnTo>
                  <a:pt x="11168286" y="2659113"/>
                </a:lnTo>
                <a:lnTo>
                  <a:pt x="11168286" y="2874537"/>
                </a:lnTo>
                <a:lnTo>
                  <a:pt x="11139736" y="3105533"/>
                </a:lnTo>
                <a:lnTo>
                  <a:pt x="11111186" y="3336529"/>
                </a:lnTo>
                <a:lnTo>
                  <a:pt x="11051490" y="3567526"/>
                </a:lnTo>
                <a:lnTo>
                  <a:pt x="10908739" y="4029518"/>
                </a:lnTo>
                <a:lnTo>
                  <a:pt x="10706293" y="4447388"/>
                </a:lnTo>
                <a:lnTo>
                  <a:pt x="10475297" y="4823731"/>
                </a:lnTo>
                <a:lnTo>
                  <a:pt x="10184605" y="5168927"/>
                </a:lnTo>
                <a:lnTo>
                  <a:pt x="9867958" y="5472597"/>
                </a:lnTo>
                <a:lnTo>
                  <a:pt x="9520166" y="5747716"/>
                </a:lnTo>
                <a:lnTo>
                  <a:pt x="9146419" y="5991690"/>
                </a:lnTo>
                <a:lnTo>
                  <a:pt x="8754503" y="6207113"/>
                </a:lnTo>
                <a:lnTo>
                  <a:pt x="8352207" y="6381009"/>
                </a:lnTo>
                <a:lnTo>
                  <a:pt x="7931741" y="6539333"/>
                </a:lnTo>
                <a:lnTo>
                  <a:pt x="7513871" y="6669106"/>
                </a:lnTo>
                <a:lnTo>
                  <a:pt x="7108979" y="6770329"/>
                </a:lnTo>
                <a:lnTo>
                  <a:pt x="6688513" y="6843002"/>
                </a:lnTo>
                <a:lnTo>
                  <a:pt x="6660000" y="6847184"/>
                </a:lnTo>
                <a:lnTo>
                  <a:pt x="4165817" y="6847184"/>
                </a:lnTo>
                <a:lnTo>
                  <a:pt x="3900984" y="6814452"/>
                </a:lnTo>
                <a:lnTo>
                  <a:pt x="3438991" y="6728802"/>
                </a:lnTo>
                <a:lnTo>
                  <a:pt x="2976998" y="6627579"/>
                </a:lnTo>
                <a:lnTo>
                  <a:pt x="2515006" y="6482233"/>
                </a:lnTo>
                <a:lnTo>
                  <a:pt x="2065990" y="6323909"/>
                </a:lnTo>
                <a:lnTo>
                  <a:pt x="1648120" y="6121463"/>
                </a:lnTo>
                <a:lnTo>
                  <a:pt x="1256205" y="5890467"/>
                </a:lnTo>
                <a:lnTo>
                  <a:pt x="895435" y="5617943"/>
                </a:lnTo>
                <a:lnTo>
                  <a:pt x="591766" y="5314273"/>
                </a:lnTo>
                <a:lnTo>
                  <a:pt x="461993" y="5140377"/>
                </a:lnTo>
                <a:lnTo>
                  <a:pt x="347792" y="4953504"/>
                </a:lnTo>
                <a:lnTo>
                  <a:pt x="246569" y="4764035"/>
                </a:lnTo>
                <a:lnTo>
                  <a:pt x="158323" y="4564184"/>
                </a:lnTo>
                <a:lnTo>
                  <a:pt x="85650" y="4333188"/>
                </a:lnTo>
                <a:lnTo>
                  <a:pt x="44123" y="4115169"/>
                </a:lnTo>
                <a:lnTo>
                  <a:pt x="15573" y="3871195"/>
                </a:lnTo>
                <a:lnTo>
                  <a:pt x="0" y="3611648"/>
                </a:lnTo>
                <a:lnTo>
                  <a:pt x="28550" y="3365079"/>
                </a:lnTo>
                <a:lnTo>
                  <a:pt x="85650" y="3121106"/>
                </a:lnTo>
                <a:lnTo>
                  <a:pt x="158323" y="2890109"/>
                </a:lnTo>
                <a:lnTo>
                  <a:pt x="246569" y="2659113"/>
                </a:lnTo>
                <a:lnTo>
                  <a:pt x="347792" y="2428116"/>
                </a:lnTo>
                <a:lnTo>
                  <a:pt x="461993" y="2210097"/>
                </a:lnTo>
                <a:lnTo>
                  <a:pt x="607339" y="2010247"/>
                </a:lnTo>
                <a:lnTo>
                  <a:pt x="750089" y="1807800"/>
                </a:lnTo>
                <a:lnTo>
                  <a:pt x="1097882" y="1431458"/>
                </a:lnTo>
                <a:lnTo>
                  <a:pt x="1487201" y="1070688"/>
                </a:lnTo>
                <a:lnTo>
                  <a:pt x="1920644" y="754042"/>
                </a:lnTo>
                <a:lnTo>
                  <a:pt x="2382637" y="465945"/>
                </a:lnTo>
                <a:lnTo>
                  <a:pt x="2888753" y="21937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3328" y="1631728"/>
            <a:ext cx="3198812" cy="1322587"/>
          </a:xfrm>
        </p:spPr>
        <p:txBody>
          <a:bodyPr t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0579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460530" y="2445636"/>
            <a:ext cx="4536846" cy="35805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388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3" y="2621849"/>
            <a:ext cx="9195593" cy="340430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9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3CED86B-1675-4502-81E2-29470C91D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2184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B321C66-0786-4114-8D84-352D88D94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7301"/>
            <a:ext cx="5157787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B189B09-DC60-4BD7-ACA7-13DDE9E0F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2184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719BE1EB-4126-4D9C-9A27-D8AA795B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7301"/>
            <a:ext cx="5183188" cy="31423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7217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4EB48B4-8AD9-4F11-89AF-BD12EA589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4672" y="813816"/>
            <a:ext cx="749808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31FDF18-13E5-4AD8-9512-81D8CF871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" y="5385816"/>
            <a:ext cx="7498080" cy="4846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81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EE379EE-5441-4454-9D47-873DDEB9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11782"/>
            <a:ext cx="7493278" cy="45736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5A7519E-9093-47E3-8322-B4A5761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2089" y="5385464"/>
            <a:ext cx="7493279" cy="4831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8021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09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261938" y="0"/>
            <a:ext cx="4360863" cy="6843713"/>
            <a:chOff x="261938" y="0"/>
            <a:chExt cx="4360863" cy="6843713"/>
          </a:xfrm>
        </p:grpSpPr>
        <p:sp>
          <p:nvSpPr>
            <p:cNvPr id="87" name="Freeform 11"/>
            <p:cNvSpPr/>
            <p:nvPr userDrawn="1"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369605" y="1879719"/>
            <a:ext cx="4937664" cy="3297318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1957388" y="4621333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463ED2E-F436-4C78-9D09-ECC568CAECBB}"/>
              </a:ext>
            </a:extLst>
          </p:cNvPr>
          <p:cNvSpPr>
            <a:spLocks/>
          </p:cNvSpPr>
          <p:nvPr userDrawn="1"/>
        </p:nvSpPr>
        <p:spPr bwMode="auto">
          <a:xfrm flipH="1">
            <a:off x="3407031" y="0"/>
            <a:ext cx="8784969" cy="6858000"/>
          </a:xfrm>
          <a:custGeom>
            <a:avLst/>
            <a:gdLst>
              <a:gd name="connsiteX0" fmla="*/ 5588301 w 8784969"/>
              <a:gd name="connsiteY0" fmla="*/ 0 h 6858000"/>
              <a:gd name="connsiteX1" fmla="*/ 1468988 w 8784969"/>
              <a:gd name="connsiteY1" fmla="*/ 0 h 6858000"/>
              <a:gd name="connsiteX2" fmla="*/ 1156162 w 8784969"/>
              <a:gd name="connsiteY2" fmla="*/ 199232 h 6858000"/>
              <a:gd name="connsiteX3" fmla="*/ 847304 w 8784969"/>
              <a:gd name="connsiteY3" fmla="*/ 429068 h 6858000"/>
              <a:gd name="connsiteX4" fmla="*/ 578156 w 8784969"/>
              <a:gd name="connsiteY4" fmla="*/ 691737 h 6858000"/>
              <a:gd name="connsiteX5" fmla="*/ 331069 w 8784969"/>
              <a:gd name="connsiteY5" fmla="*/ 987239 h 6858000"/>
              <a:gd name="connsiteX6" fmla="*/ 119280 w 8784969"/>
              <a:gd name="connsiteY6" fmla="*/ 1321048 h 6858000"/>
              <a:gd name="connsiteX7" fmla="*/ 0 w 8784969"/>
              <a:gd name="connsiteY7" fmla="*/ 1557746 h 6858000"/>
              <a:gd name="connsiteX8" fmla="*/ 0 w 8784969"/>
              <a:gd name="connsiteY8" fmla="*/ 4538060 h 6858000"/>
              <a:gd name="connsiteX9" fmla="*/ 57509 w 8784969"/>
              <a:gd name="connsiteY9" fmla="*/ 4686493 h 6858000"/>
              <a:gd name="connsiteX10" fmla="*/ 247236 w 8784969"/>
              <a:gd name="connsiteY10" fmla="*/ 5069552 h 6858000"/>
              <a:gd name="connsiteX11" fmla="*/ 481086 w 8784969"/>
              <a:gd name="connsiteY11" fmla="*/ 5419777 h 6858000"/>
              <a:gd name="connsiteX12" fmla="*/ 741410 w 8784969"/>
              <a:gd name="connsiteY12" fmla="*/ 5726224 h 6858000"/>
              <a:gd name="connsiteX13" fmla="*/ 1023795 w 8784969"/>
              <a:gd name="connsiteY13" fmla="*/ 5999838 h 6858000"/>
              <a:gd name="connsiteX14" fmla="*/ 1332653 w 8784969"/>
              <a:gd name="connsiteY14" fmla="*/ 6251562 h 6858000"/>
              <a:gd name="connsiteX15" fmla="*/ 1650336 w 8784969"/>
              <a:gd name="connsiteY15" fmla="*/ 6470453 h 6858000"/>
              <a:gd name="connsiteX16" fmla="*/ 1976844 w 8784969"/>
              <a:gd name="connsiteY16" fmla="*/ 6645566 h 6858000"/>
              <a:gd name="connsiteX17" fmla="*/ 2321000 w 8784969"/>
              <a:gd name="connsiteY17" fmla="*/ 6804261 h 6858000"/>
              <a:gd name="connsiteX18" fmla="*/ 2460016 w 8784969"/>
              <a:gd name="connsiteY18" fmla="*/ 6858000 h 6858000"/>
              <a:gd name="connsiteX19" fmla="*/ 6444063 w 8784969"/>
              <a:gd name="connsiteY19" fmla="*/ 6858000 h 6858000"/>
              <a:gd name="connsiteX20" fmla="*/ 6733266 w 8784969"/>
              <a:gd name="connsiteY20" fmla="*/ 6744066 h 6858000"/>
              <a:gd name="connsiteX21" fmla="*/ 7099484 w 8784969"/>
              <a:gd name="connsiteY21" fmla="*/ 6585371 h 6858000"/>
              <a:gd name="connsiteX22" fmla="*/ 7439228 w 8784969"/>
              <a:gd name="connsiteY22" fmla="*/ 6382897 h 6858000"/>
              <a:gd name="connsiteX23" fmla="*/ 7756911 w 8784969"/>
              <a:gd name="connsiteY23" fmla="*/ 6147589 h 6858000"/>
              <a:gd name="connsiteX24" fmla="*/ 8052533 w 8784969"/>
              <a:gd name="connsiteY24" fmla="*/ 5868503 h 6858000"/>
              <a:gd name="connsiteX25" fmla="*/ 8299620 w 8784969"/>
              <a:gd name="connsiteY25" fmla="*/ 5562056 h 6858000"/>
              <a:gd name="connsiteX26" fmla="*/ 8405514 w 8784969"/>
              <a:gd name="connsiteY26" fmla="*/ 5386944 h 6858000"/>
              <a:gd name="connsiteX27" fmla="*/ 8502584 w 8784969"/>
              <a:gd name="connsiteY27" fmla="*/ 5200886 h 6858000"/>
              <a:gd name="connsiteX28" fmla="*/ 8582005 w 8784969"/>
              <a:gd name="connsiteY28" fmla="*/ 5009357 h 6858000"/>
              <a:gd name="connsiteX29" fmla="*/ 8652601 w 8784969"/>
              <a:gd name="connsiteY29" fmla="*/ 4806883 h 6858000"/>
              <a:gd name="connsiteX30" fmla="*/ 8714373 w 8784969"/>
              <a:gd name="connsiteY30" fmla="*/ 4571576 h 6858000"/>
              <a:gd name="connsiteX31" fmla="*/ 8749671 w 8784969"/>
              <a:gd name="connsiteY31" fmla="*/ 4352685 h 6858000"/>
              <a:gd name="connsiteX32" fmla="*/ 8771732 w 8784969"/>
              <a:gd name="connsiteY32" fmla="*/ 4106433 h 6858000"/>
              <a:gd name="connsiteX33" fmla="*/ 8784969 w 8784969"/>
              <a:gd name="connsiteY33" fmla="*/ 3843764 h 6858000"/>
              <a:gd name="connsiteX34" fmla="*/ 8758495 w 8784969"/>
              <a:gd name="connsiteY34" fmla="*/ 3597512 h 6858000"/>
              <a:gd name="connsiteX35" fmla="*/ 8714373 w 8784969"/>
              <a:gd name="connsiteY35" fmla="*/ 3345787 h 6858000"/>
              <a:gd name="connsiteX36" fmla="*/ 8652601 w 8784969"/>
              <a:gd name="connsiteY36" fmla="*/ 3115952 h 6858000"/>
              <a:gd name="connsiteX37" fmla="*/ 8582005 w 8784969"/>
              <a:gd name="connsiteY37" fmla="*/ 2880644 h 6858000"/>
              <a:gd name="connsiteX38" fmla="*/ 8502584 w 8784969"/>
              <a:gd name="connsiteY38" fmla="*/ 2645337 h 6858000"/>
              <a:gd name="connsiteX39" fmla="*/ 8405514 w 8784969"/>
              <a:gd name="connsiteY39" fmla="*/ 2426446 h 6858000"/>
              <a:gd name="connsiteX40" fmla="*/ 8290795 w 8784969"/>
              <a:gd name="connsiteY40" fmla="*/ 2223972 h 6858000"/>
              <a:gd name="connsiteX41" fmla="*/ 8171664 w 8784969"/>
              <a:gd name="connsiteY41" fmla="*/ 2021498 h 6858000"/>
              <a:gd name="connsiteX42" fmla="*/ 7889279 w 8784969"/>
              <a:gd name="connsiteY42" fmla="*/ 1643911 h 6858000"/>
              <a:gd name="connsiteX43" fmla="*/ 7571596 w 8784969"/>
              <a:gd name="connsiteY43" fmla="*/ 1277269 h 6858000"/>
              <a:gd name="connsiteX44" fmla="*/ 7218615 w 8784969"/>
              <a:gd name="connsiteY44" fmla="*/ 954406 h 6858000"/>
              <a:gd name="connsiteX45" fmla="*/ 6839160 w 8784969"/>
              <a:gd name="connsiteY45" fmla="*/ 664375 h 6858000"/>
              <a:gd name="connsiteX46" fmla="*/ 6428820 w 8784969"/>
              <a:gd name="connsiteY46" fmla="*/ 418123 h 6858000"/>
              <a:gd name="connsiteX47" fmla="*/ 6005242 w 8784969"/>
              <a:gd name="connsiteY47" fmla="*/ 1828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8784969" h="6858000">
                <a:moveTo>
                  <a:pt x="5588301" y="0"/>
                </a:moveTo>
                <a:lnTo>
                  <a:pt x="1468988" y="0"/>
                </a:lnTo>
                <a:lnTo>
                  <a:pt x="1156162" y="199232"/>
                </a:lnTo>
                <a:lnTo>
                  <a:pt x="847304" y="429068"/>
                </a:lnTo>
                <a:lnTo>
                  <a:pt x="578156" y="691737"/>
                </a:lnTo>
                <a:lnTo>
                  <a:pt x="331069" y="987239"/>
                </a:lnTo>
                <a:lnTo>
                  <a:pt x="119280" y="1321048"/>
                </a:lnTo>
                <a:lnTo>
                  <a:pt x="0" y="1557746"/>
                </a:lnTo>
                <a:lnTo>
                  <a:pt x="0" y="4538060"/>
                </a:lnTo>
                <a:lnTo>
                  <a:pt x="57509" y="4686493"/>
                </a:lnTo>
                <a:lnTo>
                  <a:pt x="247236" y="5069552"/>
                </a:lnTo>
                <a:lnTo>
                  <a:pt x="481086" y="5419777"/>
                </a:lnTo>
                <a:lnTo>
                  <a:pt x="741410" y="5726224"/>
                </a:lnTo>
                <a:lnTo>
                  <a:pt x="1023795" y="5999838"/>
                </a:lnTo>
                <a:lnTo>
                  <a:pt x="1332653" y="6251562"/>
                </a:lnTo>
                <a:lnTo>
                  <a:pt x="1650336" y="6470453"/>
                </a:lnTo>
                <a:lnTo>
                  <a:pt x="1976844" y="6645566"/>
                </a:lnTo>
                <a:lnTo>
                  <a:pt x="2321000" y="6804261"/>
                </a:lnTo>
                <a:lnTo>
                  <a:pt x="2460016" y="6858000"/>
                </a:lnTo>
                <a:lnTo>
                  <a:pt x="6444063" y="6858000"/>
                </a:lnTo>
                <a:lnTo>
                  <a:pt x="6733266" y="6744066"/>
                </a:lnTo>
                <a:lnTo>
                  <a:pt x="7099484" y="6585371"/>
                </a:lnTo>
                <a:lnTo>
                  <a:pt x="7439228" y="6382897"/>
                </a:lnTo>
                <a:lnTo>
                  <a:pt x="7756911" y="6147589"/>
                </a:lnTo>
                <a:lnTo>
                  <a:pt x="8052533" y="5868503"/>
                </a:lnTo>
                <a:lnTo>
                  <a:pt x="8299620" y="5562056"/>
                </a:lnTo>
                <a:lnTo>
                  <a:pt x="8405514" y="5386944"/>
                </a:lnTo>
                <a:lnTo>
                  <a:pt x="8502584" y="5200886"/>
                </a:lnTo>
                <a:lnTo>
                  <a:pt x="8582005" y="5009357"/>
                </a:lnTo>
                <a:lnTo>
                  <a:pt x="8652601" y="4806883"/>
                </a:lnTo>
                <a:lnTo>
                  <a:pt x="8714373" y="4571576"/>
                </a:lnTo>
                <a:lnTo>
                  <a:pt x="8749671" y="4352685"/>
                </a:lnTo>
                <a:lnTo>
                  <a:pt x="8771732" y="4106433"/>
                </a:lnTo>
                <a:lnTo>
                  <a:pt x="8784969" y="3843764"/>
                </a:lnTo>
                <a:lnTo>
                  <a:pt x="8758495" y="3597512"/>
                </a:lnTo>
                <a:lnTo>
                  <a:pt x="8714373" y="3345787"/>
                </a:lnTo>
                <a:lnTo>
                  <a:pt x="8652601" y="3115952"/>
                </a:lnTo>
                <a:lnTo>
                  <a:pt x="8582005" y="2880644"/>
                </a:lnTo>
                <a:lnTo>
                  <a:pt x="8502584" y="2645337"/>
                </a:lnTo>
                <a:lnTo>
                  <a:pt x="8405514" y="2426446"/>
                </a:lnTo>
                <a:lnTo>
                  <a:pt x="8290795" y="2223972"/>
                </a:lnTo>
                <a:lnTo>
                  <a:pt x="8171664" y="2021498"/>
                </a:lnTo>
                <a:lnTo>
                  <a:pt x="7889279" y="1643911"/>
                </a:lnTo>
                <a:lnTo>
                  <a:pt x="7571596" y="1277269"/>
                </a:lnTo>
                <a:lnTo>
                  <a:pt x="7218615" y="954406"/>
                </a:lnTo>
                <a:lnTo>
                  <a:pt x="6839160" y="664375"/>
                </a:lnTo>
                <a:lnTo>
                  <a:pt x="6428820" y="418123"/>
                </a:lnTo>
                <a:lnTo>
                  <a:pt x="6005242" y="18281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245B68-D7BE-4D62-BC2B-4D5729E5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82" y="2325648"/>
            <a:ext cx="3498667" cy="245648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30D061-37A7-4261-B0A0-8ADD86394B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0638" y="838986"/>
            <a:ext cx="6292850" cy="5241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41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9B7E1CAD-48B4-45E8-AC71-7B4CEEB5AE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2" y="0"/>
            <a:ext cx="9366509" cy="6843713"/>
          </a:xfrm>
          <a:custGeom>
            <a:avLst/>
            <a:gdLst>
              <a:gd name="connsiteX0" fmla="*/ 3149894 w 9366509"/>
              <a:gd name="connsiteY0" fmla="*/ 0 h 6843713"/>
              <a:gd name="connsiteX1" fmla="*/ 7207729 w 9366509"/>
              <a:gd name="connsiteY1" fmla="*/ 0 h 6843713"/>
              <a:gd name="connsiteX2" fmla="*/ 7728853 w 9366509"/>
              <a:gd name="connsiteY2" fmla="*/ 155329 h 6843713"/>
              <a:gd name="connsiteX3" fmla="*/ 8323783 w 9366509"/>
              <a:gd name="connsiteY3" fmla="*/ 374392 h 6843713"/>
              <a:gd name="connsiteX4" fmla="*/ 8907061 w 9366509"/>
              <a:gd name="connsiteY4" fmla="*/ 651838 h 6843713"/>
              <a:gd name="connsiteX5" fmla="*/ 9366509 w 9366509"/>
              <a:gd name="connsiteY5" fmla="*/ 893714 h 6843713"/>
              <a:gd name="connsiteX6" fmla="*/ 9366509 w 9366509"/>
              <a:gd name="connsiteY6" fmla="*/ 6843713 h 6843713"/>
              <a:gd name="connsiteX7" fmla="*/ 768249 w 9366509"/>
              <a:gd name="connsiteY7" fmla="*/ 6843713 h 6843713"/>
              <a:gd name="connsiteX8" fmla="*/ 607301 w 9366509"/>
              <a:gd name="connsiteY8" fmla="*/ 6560777 h 6843713"/>
              <a:gd name="connsiteX9" fmla="*/ 362142 w 9366509"/>
              <a:gd name="connsiteY9" fmla="*/ 6023419 h 6843713"/>
              <a:gd name="connsiteX10" fmla="*/ 179684 w 9366509"/>
              <a:gd name="connsiteY10" fmla="*/ 5425444 h 6843713"/>
              <a:gd name="connsiteX11" fmla="*/ 101216 w 9366509"/>
              <a:gd name="connsiteY11" fmla="*/ 5125898 h 6843713"/>
              <a:gd name="connsiteX12" fmla="*/ 56781 w 9366509"/>
              <a:gd name="connsiteY12" fmla="*/ 4824862 h 6843713"/>
              <a:gd name="connsiteX13" fmla="*/ 12346 w 9366509"/>
              <a:gd name="connsiteY13" fmla="*/ 4523826 h 6843713"/>
              <a:gd name="connsiteX14" fmla="*/ 0 w 9366509"/>
              <a:gd name="connsiteY14" fmla="*/ 4241811 h 6843713"/>
              <a:gd name="connsiteX15" fmla="*/ 4521 w 9366509"/>
              <a:gd name="connsiteY15" fmla="*/ 3955653 h 6843713"/>
              <a:gd name="connsiteX16" fmla="*/ 37551 w 9366509"/>
              <a:gd name="connsiteY16" fmla="*/ 3671651 h 6843713"/>
              <a:gd name="connsiteX17" fmla="*/ 74160 w 9366509"/>
              <a:gd name="connsiteY17" fmla="*/ 3404515 h 6843713"/>
              <a:gd name="connsiteX18" fmla="*/ 125842 w 9366509"/>
              <a:gd name="connsiteY18" fmla="*/ 3157143 h 6843713"/>
              <a:gd name="connsiteX19" fmla="*/ 277270 w 9366509"/>
              <a:gd name="connsiteY19" fmla="*/ 2656892 h 6843713"/>
              <a:gd name="connsiteX20" fmla="*/ 495711 w 9366509"/>
              <a:gd name="connsiteY20" fmla="*/ 2194559 h 6843713"/>
              <a:gd name="connsiteX21" fmla="*/ 760273 w 9366509"/>
              <a:gd name="connsiteY21" fmla="*/ 1747229 h 6843713"/>
              <a:gd name="connsiteX22" fmla="*/ 1075575 w 9366509"/>
              <a:gd name="connsiteY22" fmla="*/ 1355549 h 6843713"/>
              <a:gd name="connsiteX23" fmla="*/ 1423710 w 9366509"/>
              <a:gd name="connsiteY23" fmla="*/ 999879 h 6843713"/>
              <a:gd name="connsiteX24" fmla="*/ 1821693 w 9366509"/>
              <a:gd name="connsiteY24" fmla="*/ 679475 h 6843713"/>
              <a:gd name="connsiteX25" fmla="*/ 2252508 w 9366509"/>
              <a:gd name="connsiteY25" fmla="*/ 395080 h 6843713"/>
              <a:gd name="connsiteX26" fmla="*/ 2717049 w 9366509"/>
              <a:gd name="connsiteY26" fmla="*/ 167081 h 6843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366509" h="6843713">
                <a:moveTo>
                  <a:pt x="3149894" y="0"/>
                </a:moveTo>
                <a:lnTo>
                  <a:pt x="7207729" y="0"/>
                </a:lnTo>
                <a:lnTo>
                  <a:pt x="7728853" y="155329"/>
                </a:lnTo>
                <a:lnTo>
                  <a:pt x="8323783" y="374392"/>
                </a:lnTo>
                <a:lnTo>
                  <a:pt x="8907061" y="651838"/>
                </a:lnTo>
                <a:lnTo>
                  <a:pt x="9366509" y="893714"/>
                </a:lnTo>
                <a:lnTo>
                  <a:pt x="9366509" y="6843713"/>
                </a:lnTo>
                <a:lnTo>
                  <a:pt x="768249" y="6843713"/>
                </a:lnTo>
                <a:lnTo>
                  <a:pt x="607301" y="6560777"/>
                </a:lnTo>
                <a:lnTo>
                  <a:pt x="362142" y="6023419"/>
                </a:lnTo>
                <a:lnTo>
                  <a:pt x="179684" y="5425444"/>
                </a:lnTo>
                <a:lnTo>
                  <a:pt x="101216" y="5125898"/>
                </a:lnTo>
                <a:lnTo>
                  <a:pt x="56781" y="4824862"/>
                </a:lnTo>
                <a:lnTo>
                  <a:pt x="12346" y="4523826"/>
                </a:lnTo>
                <a:lnTo>
                  <a:pt x="0" y="4241811"/>
                </a:lnTo>
                <a:lnTo>
                  <a:pt x="4521" y="3955653"/>
                </a:lnTo>
                <a:lnTo>
                  <a:pt x="37551" y="3671651"/>
                </a:lnTo>
                <a:lnTo>
                  <a:pt x="74160" y="3404515"/>
                </a:lnTo>
                <a:lnTo>
                  <a:pt x="125842" y="3157143"/>
                </a:lnTo>
                <a:lnTo>
                  <a:pt x="277270" y="2656892"/>
                </a:lnTo>
                <a:lnTo>
                  <a:pt x="495711" y="2194559"/>
                </a:lnTo>
                <a:lnTo>
                  <a:pt x="760273" y="1747229"/>
                </a:lnTo>
                <a:lnTo>
                  <a:pt x="1075575" y="1355549"/>
                </a:lnTo>
                <a:lnTo>
                  <a:pt x="1423710" y="999879"/>
                </a:lnTo>
                <a:lnTo>
                  <a:pt x="1821693" y="679475"/>
                </a:lnTo>
                <a:lnTo>
                  <a:pt x="2252508" y="395080"/>
                </a:lnTo>
                <a:lnTo>
                  <a:pt x="2717049" y="1670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Click icon to add picture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97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643500"/>
            <a:ext cx="3420000" cy="238265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302164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A8DADA-A3F9-464A-B9BA-25A365C1A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16F6A-AB47-4B4B-9DD2-361F771E6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38100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6786340" flipV="1">
            <a:off x="2543487" y="816217"/>
            <a:ext cx="1335707" cy="69816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112C725-A112-4CA5-AF43-E92C44765DAD}"/>
              </a:ext>
            </a:extLst>
          </p:cNvPr>
          <p:cNvSpPr/>
          <p:nvPr userDrawn="1"/>
        </p:nvSpPr>
        <p:spPr>
          <a:xfrm flipV="1">
            <a:off x="1" y="0"/>
            <a:ext cx="3421063" cy="2408104"/>
          </a:xfrm>
          <a:custGeom>
            <a:avLst/>
            <a:gdLst>
              <a:gd name="connsiteX0" fmla="*/ 1612831 w 4537613"/>
              <a:gd name="connsiteY0" fmla="*/ 0 h 3194050"/>
              <a:gd name="connsiteX1" fmla="*/ 1842601 w 4537613"/>
              <a:gd name="connsiteY1" fmla="*/ 4707 h 3194050"/>
              <a:gd name="connsiteX2" fmla="*/ 2072371 w 4537613"/>
              <a:gd name="connsiteY2" fmla="*/ 30596 h 3194050"/>
              <a:gd name="connsiteX3" fmla="*/ 2314109 w 4537613"/>
              <a:gd name="connsiteY3" fmla="*/ 68253 h 3194050"/>
              <a:gd name="connsiteX4" fmla="*/ 2551059 w 4537613"/>
              <a:gd name="connsiteY4" fmla="*/ 124738 h 3194050"/>
              <a:gd name="connsiteX5" fmla="*/ 2792797 w 4537613"/>
              <a:gd name="connsiteY5" fmla="*/ 192991 h 3194050"/>
              <a:gd name="connsiteX6" fmla="*/ 3029747 w 4537613"/>
              <a:gd name="connsiteY6" fmla="*/ 275365 h 3194050"/>
              <a:gd name="connsiteX7" fmla="*/ 3259517 w 4537613"/>
              <a:gd name="connsiteY7" fmla="*/ 376568 h 3194050"/>
              <a:gd name="connsiteX8" fmla="*/ 3482107 w 4537613"/>
              <a:gd name="connsiteY8" fmla="*/ 482477 h 3194050"/>
              <a:gd name="connsiteX9" fmla="*/ 3687942 w 4537613"/>
              <a:gd name="connsiteY9" fmla="*/ 607215 h 3194050"/>
              <a:gd name="connsiteX10" fmla="*/ 3879418 w 4537613"/>
              <a:gd name="connsiteY10" fmla="*/ 746074 h 3194050"/>
              <a:gd name="connsiteX11" fmla="*/ 4051745 w 4537613"/>
              <a:gd name="connsiteY11" fmla="*/ 903762 h 3194050"/>
              <a:gd name="connsiteX12" fmla="*/ 4204925 w 4537613"/>
              <a:gd name="connsiteY12" fmla="*/ 1066157 h 3194050"/>
              <a:gd name="connsiteX13" fmla="*/ 4269548 w 4537613"/>
              <a:gd name="connsiteY13" fmla="*/ 1153238 h 3194050"/>
              <a:gd name="connsiteX14" fmla="*/ 4331778 w 4537613"/>
              <a:gd name="connsiteY14" fmla="*/ 1240319 h 3194050"/>
              <a:gd name="connsiteX15" fmla="*/ 4384433 w 4537613"/>
              <a:gd name="connsiteY15" fmla="*/ 1334461 h 3194050"/>
              <a:gd name="connsiteX16" fmla="*/ 4427515 w 4537613"/>
              <a:gd name="connsiteY16" fmla="*/ 1435663 h 3194050"/>
              <a:gd name="connsiteX17" fmla="*/ 4465810 w 4537613"/>
              <a:gd name="connsiteY17" fmla="*/ 1536866 h 3194050"/>
              <a:gd name="connsiteX18" fmla="*/ 4499318 w 4537613"/>
              <a:gd name="connsiteY18" fmla="*/ 1635715 h 3194050"/>
              <a:gd name="connsiteX19" fmla="*/ 4523253 w 4537613"/>
              <a:gd name="connsiteY19" fmla="*/ 1743978 h 3194050"/>
              <a:gd name="connsiteX20" fmla="*/ 4537613 w 4537613"/>
              <a:gd name="connsiteY20" fmla="*/ 1849887 h 3194050"/>
              <a:gd name="connsiteX21" fmla="*/ 4530433 w 4537613"/>
              <a:gd name="connsiteY21" fmla="*/ 1962858 h 3194050"/>
              <a:gd name="connsiteX22" fmla="*/ 4518466 w 4537613"/>
              <a:gd name="connsiteY22" fmla="*/ 2068767 h 3194050"/>
              <a:gd name="connsiteX23" fmla="*/ 4499318 w 4537613"/>
              <a:gd name="connsiteY23" fmla="*/ 2162909 h 3194050"/>
              <a:gd name="connsiteX24" fmla="*/ 4465810 w 4537613"/>
              <a:gd name="connsiteY24" fmla="*/ 2264111 h 3194050"/>
              <a:gd name="connsiteX25" fmla="*/ 4427515 w 4537613"/>
              <a:gd name="connsiteY25" fmla="*/ 2351193 h 3194050"/>
              <a:gd name="connsiteX26" fmla="*/ 4384433 w 4537613"/>
              <a:gd name="connsiteY26" fmla="*/ 2433567 h 3194050"/>
              <a:gd name="connsiteX27" fmla="*/ 4331778 w 4537613"/>
              <a:gd name="connsiteY27" fmla="*/ 2513587 h 3194050"/>
              <a:gd name="connsiteX28" fmla="*/ 4274335 w 4537613"/>
              <a:gd name="connsiteY28" fmla="*/ 2588901 h 3194050"/>
              <a:gd name="connsiteX29" fmla="*/ 4140302 w 4537613"/>
              <a:gd name="connsiteY29" fmla="*/ 2720699 h 3194050"/>
              <a:gd name="connsiteX30" fmla="*/ 3979942 w 4537613"/>
              <a:gd name="connsiteY30" fmla="*/ 2840730 h 3194050"/>
              <a:gd name="connsiteX31" fmla="*/ 3807614 w 4537613"/>
              <a:gd name="connsiteY31" fmla="*/ 2941933 h 3194050"/>
              <a:gd name="connsiteX32" fmla="*/ 3623320 w 4537613"/>
              <a:gd name="connsiteY32" fmla="*/ 3029014 h 3194050"/>
              <a:gd name="connsiteX33" fmla="*/ 3424664 w 4537613"/>
              <a:gd name="connsiteY33" fmla="*/ 3097267 h 3194050"/>
              <a:gd name="connsiteX34" fmla="*/ 3221222 w 4537613"/>
              <a:gd name="connsiteY34" fmla="*/ 3160812 h 3194050"/>
              <a:gd name="connsiteX35" fmla="*/ 3070007 w 4537613"/>
              <a:gd name="connsiteY35" fmla="*/ 3194050 h 3194050"/>
              <a:gd name="connsiteX36" fmla="*/ 1273362 w 4537613"/>
              <a:gd name="connsiteY36" fmla="*/ 3194050 h 3194050"/>
              <a:gd name="connsiteX37" fmla="*/ 1215520 w 4537613"/>
              <a:gd name="connsiteY37" fmla="*/ 3179641 h 3194050"/>
              <a:gd name="connsiteX38" fmla="*/ 1031226 w 4537613"/>
              <a:gd name="connsiteY38" fmla="*/ 3123156 h 3194050"/>
              <a:gd name="connsiteX39" fmla="*/ 844537 w 4537613"/>
              <a:gd name="connsiteY39" fmla="*/ 3054903 h 3194050"/>
              <a:gd name="connsiteX40" fmla="*/ 667423 w 4537613"/>
              <a:gd name="connsiteY40" fmla="*/ 2979589 h 3194050"/>
              <a:gd name="connsiteX41" fmla="*/ 495095 w 4537613"/>
              <a:gd name="connsiteY41" fmla="*/ 2885448 h 3194050"/>
              <a:gd name="connsiteX42" fmla="*/ 327554 w 4537613"/>
              <a:gd name="connsiteY42" fmla="*/ 2777184 h 3194050"/>
              <a:gd name="connsiteX43" fmla="*/ 174374 w 4537613"/>
              <a:gd name="connsiteY43" fmla="*/ 2659507 h 3194050"/>
              <a:gd name="connsiteX44" fmla="*/ 33161 w 4537613"/>
              <a:gd name="connsiteY44" fmla="*/ 2527709 h 3194050"/>
              <a:gd name="connsiteX45" fmla="*/ 0 w 4537613"/>
              <a:gd name="connsiteY45" fmla="*/ 2488332 h 3194050"/>
              <a:gd name="connsiteX46" fmla="*/ 0 w 4537613"/>
              <a:gd name="connsiteY46" fmla="*/ 575618 h 3194050"/>
              <a:gd name="connsiteX47" fmla="*/ 85817 w 4537613"/>
              <a:gd name="connsiteY47" fmla="*/ 494245 h 3194050"/>
              <a:gd name="connsiteX48" fmla="*/ 231817 w 4537613"/>
              <a:gd name="connsiteY48" fmla="*/ 381275 h 3194050"/>
              <a:gd name="connsiteX49" fmla="*/ 399358 w 4537613"/>
              <a:gd name="connsiteY49" fmla="*/ 282426 h 3194050"/>
              <a:gd name="connsiteX50" fmla="*/ 576472 w 4537613"/>
              <a:gd name="connsiteY50" fmla="*/ 192991 h 3194050"/>
              <a:gd name="connsiteX51" fmla="*/ 767947 w 4537613"/>
              <a:gd name="connsiteY51" fmla="*/ 124738 h 3194050"/>
              <a:gd name="connsiteX52" fmla="*/ 973783 w 4537613"/>
              <a:gd name="connsiteY52" fmla="*/ 68253 h 3194050"/>
              <a:gd name="connsiteX53" fmla="*/ 1177225 w 4537613"/>
              <a:gd name="connsiteY53" fmla="*/ 23536 h 3194050"/>
              <a:gd name="connsiteX54" fmla="*/ 1395028 w 4537613"/>
              <a:gd name="connsiteY54" fmla="*/ 4707 h 319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537613" h="3194050">
                <a:moveTo>
                  <a:pt x="1612831" y="0"/>
                </a:moveTo>
                <a:lnTo>
                  <a:pt x="1842601" y="4707"/>
                </a:lnTo>
                <a:lnTo>
                  <a:pt x="2072371" y="30596"/>
                </a:lnTo>
                <a:lnTo>
                  <a:pt x="2314109" y="68253"/>
                </a:lnTo>
                <a:lnTo>
                  <a:pt x="2551059" y="124738"/>
                </a:lnTo>
                <a:lnTo>
                  <a:pt x="2792797" y="192991"/>
                </a:lnTo>
                <a:lnTo>
                  <a:pt x="3029747" y="275365"/>
                </a:lnTo>
                <a:lnTo>
                  <a:pt x="3259517" y="376568"/>
                </a:lnTo>
                <a:lnTo>
                  <a:pt x="3482107" y="482477"/>
                </a:lnTo>
                <a:lnTo>
                  <a:pt x="3687942" y="607215"/>
                </a:lnTo>
                <a:lnTo>
                  <a:pt x="3879418" y="746074"/>
                </a:lnTo>
                <a:lnTo>
                  <a:pt x="4051745" y="903762"/>
                </a:lnTo>
                <a:lnTo>
                  <a:pt x="4204925" y="1066157"/>
                </a:lnTo>
                <a:lnTo>
                  <a:pt x="4269548" y="1153238"/>
                </a:lnTo>
                <a:lnTo>
                  <a:pt x="4331778" y="1240319"/>
                </a:lnTo>
                <a:lnTo>
                  <a:pt x="4384433" y="1334461"/>
                </a:lnTo>
                <a:lnTo>
                  <a:pt x="4427515" y="1435663"/>
                </a:lnTo>
                <a:lnTo>
                  <a:pt x="4465810" y="1536866"/>
                </a:lnTo>
                <a:lnTo>
                  <a:pt x="4499318" y="1635715"/>
                </a:lnTo>
                <a:lnTo>
                  <a:pt x="4523253" y="1743978"/>
                </a:lnTo>
                <a:lnTo>
                  <a:pt x="4537613" y="1849887"/>
                </a:lnTo>
                <a:lnTo>
                  <a:pt x="4530433" y="1962858"/>
                </a:lnTo>
                <a:lnTo>
                  <a:pt x="4518466" y="2068767"/>
                </a:lnTo>
                <a:lnTo>
                  <a:pt x="4499318" y="2162909"/>
                </a:lnTo>
                <a:lnTo>
                  <a:pt x="4465810" y="2264111"/>
                </a:lnTo>
                <a:lnTo>
                  <a:pt x="4427515" y="2351193"/>
                </a:lnTo>
                <a:lnTo>
                  <a:pt x="4384433" y="2433567"/>
                </a:lnTo>
                <a:lnTo>
                  <a:pt x="4331778" y="2513587"/>
                </a:lnTo>
                <a:lnTo>
                  <a:pt x="4274335" y="2588901"/>
                </a:lnTo>
                <a:lnTo>
                  <a:pt x="4140302" y="2720699"/>
                </a:lnTo>
                <a:lnTo>
                  <a:pt x="3979942" y="2840730"/>
                </a:lnTo>
                <a:lnTo>
                  <a:pt x="3807614" y="2941933"/>
                </a:lnTo>
                <a:lnTo>
                  <a:pt x="3623320" y="3029014"/>
                </a:lnTo>
                <a:lnTo>
                  <a:pt x="3424664" y="3097267"/>
                </a:lnTo>
                <a:lnTo>
                  <a:pt x="3221222" y="3160812"/>
                </a:lnTo>
                <a:lnTo>
                  <a:pt x="3070007" y="3194050"/>
                </a:lnTo>
                <a:lnTo>
                  <a:pt x="1273362" y="3194050"/>
                </a:lnTo>
                <a:lnTo>
                  <a:pt x="1215520" y="3179641"/>
                </a:lnTo>
                <a:lnTo>
                  <a:pt x="1031226" y="3123156"/>
                </a:lnTo>
                <a:lnTo>
                  <a:pt x="844537" y="3054903"/>
                </a:lnTo>
                <a:lnTo>
                  <a:pt x="667423" y="2979589"/>
                </a:lnTo>
                <a:lnTo>
                  <a:pt x="495095" y="2885448"/>
                </a:lnTo>
                <a:lnTo>
                  <a:pt x="327554" y="2777184"/>
                </a:lnTo>
                <a:lnTo>
                  <a:pt x="174374" y="2659507"/>
                </a:lnTo>
                <a:lnTo>
                  <a:pt x="33161" y="2527709"/>
                </a:lnTo>
                <a:lnTo>
                  <a:pt x="0" y="2488332"/>
                </a:lnTo>
                <a:lnTo>
                  <a:pt x="0" y="575618"/>
                </a:lnTo>
                <a:lnTo>
                  <a:pt x="85817" y="494245"/>
                </a:lnTo>
                <a:lnTo>
                  <a:pt x="231817" y="381275"/>
                </a:lnTo>
                <a:lnTo>
                  <a:pt x="399358" y="282426"/>
                </a:lnTo>
                <a:lnTo>
                  <a:pt x="576472" y="192991"/>
                </a:lnTo>
                <a:lnTo>
                  <a:pt x="767947" y="124738"/>
                </a:lnTo>
                <a:lnTo>
                  <a:pt x="973783" y="68253"/>
                </a:lnTo>
                <a:lnTo>
                  <a:pt x="1177225" y="23536"/>
                </a:lnTo>
                <a:lnTo>
                  <a:pt x="1395028" y="470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30662" y="-10806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800894" y="6227064"/>
            <a:ext cx="10588752" cy="32004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62201C3-EEF2-4D1D-B8AB-52AA59DD6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33663903-41DD-413B-AB8C-9F42D238C61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2AAA3FA-E48E-4E4C-8D76-08BF173CE0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4768915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89F404A6-871E-4316-91C4-E577D8E0320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F37010D9-0206-4FA6-8EB0-4A74785D5855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5CBA984A-AB57-4AE4-896F-42CC2AAB8B5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4147058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D4343E1-2980-4553-8C60-26A8B5828B9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00856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846F92BA-F8BE-4831-B110-5971C889D4C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86327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AE359D84-4C76-4CD0-B624-6DF850A10C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955931" y="3125086"/>
            <a:ext cx="844171" cy="844171"/>
          </a:xfrm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Icon or Photo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4E82A4-1189-4AC3-95D5-D2435A6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7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5703E44-581C-4B41-9496-94E20343D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3" y="2743200"/>
            <a:ext cx="0" cy="36449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55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 Content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0" y="4134156"/>
            <a:ext cx="3869619" cy="2723844"/>
            <a:chOff x="1" y="3649663"/>
            <a:chExt cx="4537613" cy="319405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8" cy="92602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18859FD-02A1-4EBD-B3D6-0FB3AF9D7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89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90642181-CFD1-4C77-B057-A56CE72F014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387159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FF0BDBD4-7825-4C67-99E9-C735E1FBB9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73424" y="3026920"/>
            <a:ext cx="3420000" cy="105282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35" name="Content Header 2">
            <a:extLst>
              <a:ext uri="{FF2B5EF4-FFF2-40B4-BE49-F238E27FC236}">
                <a16:creationId xmlns:a16="http://schemas.microsoft.com/office/drawing/2014/main" id="{94417C6D-B291-4A61-9921-775DA1D6D0D9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0089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6" name="Content Header 3">
            <a:extLst>
              <a:ext uri="{FF2B5EF4-FFF2-40B4-BE49-F238E27FC236}">
                <a16:creationId xmlns:a16="http://schemas.microsoft.com/office/drawing/2014/main" id="{35980708-2905-4ABB-BDDC-DC6D33D7C6BC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387159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37" name="Content Header 4">
            <a:extLst>
              <a:ext uri="{FF2B5EF4-FFF2-40B4-BE49-F238E27FC236}">
                <a16:creationId xmlns:a16="http://schemas.microsoft.com/office/drawing/2014/main" id="{C7F8108B-8CD4-48BF-94C0-01363B1E4F0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73424" y="2405063"/>
            <a:ext cx="3420000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0A5D5B-F644-47FC-BA95-B93F1855A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553" y="1408627"/>
            <a:ext cx="837285" cy="83728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96BA3150-050E-4A44-BE40-3BD47F0412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2897" y="1408627"/>
            <a:ext cx="837285" cy="83728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A3379A5C-5A4C-4054-89CF-DBCEC320E2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3424" y="1408627"/>
            <a:ext cx="837285" cy="83728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563148-967F-403B-A638-B0C3C2AC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04026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557735-9BED-41DD-95DD-163D1C9E3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890290" y="469900"/>
            <a:ext cx="0" cy="591820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5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>
            <a:off x="3975193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8733805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0800000">
            <a:off x="9539001" y="4459774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8951262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0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8592786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0582987" y="18936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87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895FDC-2C4F-4DDB-8BAF-F96F3F29E496}"/>
              </a:ext>
            </a:extLst>
          </p:cNvPr>
          <p:cNvGrpSpPr/>
          <p:nvPr userDrawn="1"/>
        </p:nvGrpSpPr>
        <p:grpSpPr>
          <a:xfrm flipH="1">
            <a:off x="-685800" y="1"/>
            <a:ext cx="8918389" cy="6858000"/>
            <a:chOff x="-9741005" y="76962"/>
            <a:chExt cx="8918389" cy="701041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F62C76-F2A2-4C4A-A2CF-7478D192F41F}"/>
                </a:ext>
              </a:extLst>
            </p:cNvPr>
            <p:cNvSpPr/>
            <p:nvPr/>
          </p:nvSpPr>
          <p:spPr bwMode="auto">
            <a:xfrm flipH="1">
              <a:off x="-9741005" y="76962"/>
              <a:ext cx="6166080" cy="70104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C2FEE6D6-C66B-46A2-9717-D94CD2EEC516}"/>
                </a:ext>
              </a:extLst>
            </p:cNvPr>
            <p:cNvSpPr/>
            <p:nvPr/>
          </p:nvSpPr>
          <p:spPr bwMode="auto">
            <a:xfrm flipH="1">
              <a:off x="-9147964" y="76962"/>
              <a:ext cx="5869560" cy="70104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F8CA4D-DFF0-446B-B60D-6C59383E60CB}"/>
                </a:ext>
              </a:extLst>
            </p:cNvPr>
            <p:cNvSpPr/>
            <p:nvPr/>
          </p:nvSpPr>
          <p:spPr bwMode="auto">
            <a:xfrm flipH="1">
              <a:off x="-8869187" y="76962"/>
              <a:ext cx="5780859" cy="70104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E92DF35-F9F7-40F5-989F-13D90C622383}"/>
                </a:ext>
              </a:extLst>
            </p:cNvPr>
            <p:cNvSpPr/>
            <p:nvPr/>
          </p:nvSpPr>
          <p:spPr bwMode="auto">
            <a:xfrm flipH="1">
              <a:off x="-8268545" y="76962"/>
              <a:ext cx="5180216" cy="70104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59DC02A7-D065-41E9-BB83-3E6B87C8FCDA}"/>
                </a:ext>
              </a:extLst>
            </p:cNvPr>
            <p:cNvSpPr/>
            <p:nvPr/>
          </p:nvSpPr>
          <p:spPr bwMode="auto">
            <a:xfrm flipH="1">
              <a:off x="-8065797" y="76962"/>
              <a:ext cx="5157408" cy="70104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B956E204-209F-4483-A2D7-FDD5857C793A}"/>
                </a:ext>
              </a:extLst>
            </p:cNvPr>
            <p:cNvSpPr/>
            <p:nvPr/>
          </p:nvSpPr>
          <p:spPr bwMode="auto">
            <a:xfrm flipH="1">
              <a:off x="-7723660" y="76962"/>
              <a:ext cx="5461530" cy="70104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63C141C1-7D94-41BC-9125-3049CE0F4262}"/>
                </a:ext>
              </a:extLst>
            </p:cNvPr>
            <p:cNvSpPr/>
            <p:nvPr/>
          </p:nvSpPr>
          <p:spPr bwMode="auto">
            <a:xfrm flipH="1">
              <a:off x="-6783414" y="76962"/>
              <a:ext cx="4338811" cy="70104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DF161C9E-F9BD-426C-AC90-44428E88D146}"/>
                </a:ext>
              </a:extLst>
            </p:cNvPr>
            <p:cNvSpPr/>
            <p:nvPr/>
          </p:nvSpPr>
          <p:spPr bwMode="auto">
            <a:xfrm flipH="1">
              <a:off x="-6608545" y="76962"/>
              <a:ext cx="4701225" cy="70104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5F6A9DD0-9049-4E35-AB52-2295FAD07BE0}"/>
                </a:ext>
              </a:extLst>
            </p:cNvPr>
            <p:cNvSpPr/>
            <p:nvPr userDrawn="1"/>
          </p:nvSpPr>
          <p:spPr bwMode="auto">
            <a:xfrm flipH="1">
              <a:off x="-4659626" y="76962"/>
              <a:ext cx="3837010" cy="70104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44EE558-A987-4D5F-9409-50DA793C924A}"/>
                </a:ext>
              </a:extLst>
            </p:cNvPr>
            <p:cNvSpPr/>
            <p:nvPr userDrawn="1"/>
          </p:nvSpPr>
          <p:spPr bwMode="auto">
            <a:xfrm flipH="1">
              <a:off x="-4340299" y="86719"/>
              <a:ext cx="2828337" cy="3276730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BA0CA8CE-37BE-4004-9F24-18C47C58A73A}"/>
                </a:ext>
              </a:extLst>
            </p:cNvPr>
            <p:cNvSpPr/>
            <p:nvPr userDrawn="1"/>
          </p:nvSpPr>
          <p:spPr bwMode="auto">
            <a:xfrm flipH="1">
              <a:off x="-4005764" y="76962"/>
              <a:ext cx="2493803" cy="2283141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F0598-4986-4C3D-A0BD-127B9AD43830}"/>
              </a:ext>
            </a:extLst>
          </p:cNvPr>
          <p:cNvSpPr/>
          <p:nvPr userDrawn="1"/>
        </p:nvSpPr>
        <p:spPr>
          <a:xfrm>
            <a:off x="3599214" y="-677"/>
            <a:ext cx="8592786" cy="6858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314920-E619-4EFC-ABED-C6607FFDCEFC}"/>
              </a:ext>
            </a:extLst>
          </p:cNvPr>
          <p:cNvCxnSpPr>
            <a:cxnSpLocks/>
          </p:cNvCxnSpPr>
          <p:nvPr userDrawn="1"/>
        </p:nvCxnSpPr>
        <p:spPr>
          <a:xfrm>
            <a:off x="3599214" y="-677"/>
            <a:ext cx="0" cy="68586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>
            <a:extLst>
              <a:ext uri="{FF2B5EF4-FFF2-40B4-BE49-F238E27FC236}">
                <a16:creationId xmlns:a16="http://schemas.microsoft.com/office/drawing/2014/main" id="{36060E0F-19CE-4CEB-BA56-3FDAE5648A59}"/>
              </a:ext>
            </a:extLst>
          </p:cNvPr>
          <p:cNvSpPr>
            <a:spLocks/>
          </p:cNvSpPr>
          <p:nvPr userDrawn="1"/>
        </p:nvSpPr>
        <p:spPr bwMode="auto">
          <a:xfrm>
            <a:off x="61986" y="2029597"/>
            <a:ext cx="3372491" cy="2997562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E50B9CD5-BF82-4FA5-965C-3A2910331D2B}"/>
              </a:ext>
            </a:extLst>
          </p:cNvPr>
          <p:cNvSpPr/>
          <p:nvPr userDrawn="1"/>
        </p:nvSpPr>
        <p:spPr>
          <a:xfrm rot="1800000">
            <a:off x="1818524" y="2197117"/>
            <a:ext cx="1722593" cy="92602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79443" y="2349925"/>
            <a:ext cx="2937576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1A7CEEF1-5681-4130-870F-528E3DBED1C2}"/>
              </a:ext>
            </a:extLst>
          </p:cNvPr>
          <p:cNvSpPr>
            <a:spLocks/>
          </p:cNvSpPr>
          <p:nvPr userDrawn="1"/>
        </p:nvSpPr>
        <p:spPr bwMode="auto">
          <a:xfrm>
            <a:off x="168275" y="4452139"/>
            <a:ext cx="1060897" cy="708455"/>
          </a:xfrm>
          <a:custGeom>
            <a:avLst/>
            <a:gdLst>
              <a:gd name="T0" fmla="*/ 11 w 2063"/>
              <a:gd name="T1" fmla="*/ 735 h 1401"/>
              <a:gd name="T2" fmla="*/ 0 w 2063"/>
              <a:gd name="T3" fmla="*/ 650 h 1401"/>
              <a:gd name="T4" fmla="*/ 3 w 2063"/>
              <a:gd name="T5" fmla="*/ 570 h 1401"/>
              <a:gd name="T6" fmla="*/ 19 w 2063"/>
              <a:gd name="T7" fmla="*/ 493 h 1401"/>
              <a:gd name="T8" fmla="*/ 59 w 2063"/>
              <a:gd name="T9" fmla="*/ 389 h 1401"/>
              <a:gd name="T10" fmla="*/ 147 w 2063"/>
              <a:gd name="T11" fmla="*/ 264 h 1401"/>
              <a:gd name="T12" fmla="*/ 264 w 2063"/>
              <a:gd name="T13" fmla="*/ 162 h 1401"/>
              <a:gd name="T14" fmla="*/ 408 w 2063"/>
              <a:gd name="T15" fmla="*/ 82 h 1401"/>
              <a:gd name="T16" fmla="*/ 574 w 2063"/>
              <a:gd name="T17" fmla="*/ 29 h 1401"/>
              <a:gd name="T18" fmla="*/ 750 w 2063"/>
              <a:gd name="T19" fmla="*/ 2 h 1401"/>
              <a:gd name="T20" fmla="*/ 937 w 2063"/>
              <a:gd name="T21" fmla="*/ 2 h 1401"/>
              <a:gd name="T22" fmla="*/ 1134 w 2063"/>
              <a:gd name="T23" fmla="*/ 29 h 1401"/>
              <a:gd name="T24" fmla="*/ 1334 w 2063"/>
              <a:gd name="T25" fmla="*/ 82 h 1401"/>
              <a:gd name="T26" fmla="*/ 1529 w 2063"/>
              <a:gd name="T27" fmla="*/ 160 h 1401"/>
              <a:gd name="T28" fmla="*/ 1708 w 2063"/>
              <a:gd name="T29" fmla="*/ 258 h 1401"/>
              <a:gd name="T30" fmla="*/ 1860 w 2063"/>
              <a:gd name="T31" fmla="*/ 384 h 1401"/>
              <a:gd name="T32" fmla="*/ 1951 w 2063"/>
              <a:gd name="T33" fmla="*/ 490 h 1401"/>
              <a:gd name="T34" fmla="*/ 1999 w 2063"/>
              <a:gd name="T35" fmla="*/ 567 h 1401"/>
              <a:gd name="T36" fmla="*/ 2033 w 2063"/>
              <a:gd name="T37" fmla="*/ 653 h 1401"/>
              <a:gd name="T38" fmla="*/ 2057 w 2063"/>
              <a:gd name="T39" fmla="*/ 741 h 1401"/>
              <a:gd name="T40" fmla="*/ 2060 w 2063"/>
              <a:gd name="T41" fmla="*/ 834 h 1401"/>
              <a:gd name="T42" fmla="*/ 2047 w 2063"/>
              <a:gd name="T43" fmla="*/ 919 h 1401"/>
              <a:gd name="T44" fmla="*/ 2017 w 2063"/>
              <a:gd name="T45" fmla="*/ 999 h 1401"/>
              <a:gd name="T46" fmla="*/ 1977 w 2063"/>
              <a:gd name="T47" fmla="*/ 1068 h 1401"/>
              <a:gd name="T48" fmla="*/ 1897 w 2063"/>
              <a:gd name="T49" fmla="*/ 1156 h 1401"/>
              <a:gd name="T50" fmla="*/ 1758 w 2063"/>
              <a:gd name="T51" fmla="*/ 1250 h 1401"/>
              <a:gd name="T52" fmla="*/ 1598 w 2063"/>
              <a:gd name="T53" fmla="*/ 1316 h 1401"/>
              <a:gd name="T54" fmla="*/ 1428 w 2063"/>
              <a:gd name="T55" fmla="*/ 1362 h 1401"/>
              <a:gd name="T56" fmla="*/ 1257 w 2063"/>
              <a:gd name="T57" fmla="*/ 1388 h 1401"/>
              <a:gd name="T58" fmla="*/ 1105 w 2063"/>
              <a:gd name="T59" fmla="*/ 1399 h 1401"/>
              <a:gd name="T60" fmla="*/ 971 w 2063"/>
              <a:gd name="T61" fmla="*/ 1399 h 1401"/>
              <a:gd name="T62" fmla="*/ 827 w 2063"/>
              <a:gd name="T63" fmla="*/ 1383 h 1401"/>
              <a:gd name="T64" fmla="*/ 675 w 2063"/>
              <a:gd name="T65" fmla="*/ 1351 h 1401"/>
              <a:gd name="T66" fmla="*/ 520 w 2063"/>
              <a:gd name="T67" fmla="*/ 1298 h 1401"/>
              <a:gd name="T68" fmla="*/ 374 w 2063"/>
              <a:gd name="T69" fmla="*/ 1226 h 1401"/>
              <a:gd name="T70" fmla="*/ 240 w 2063"/>
              <a:gd name="T71" fmla="*/ 1130 h 1401"/>
              <a:gd name="T72" fmla="*/ 128 w 2063"/>
              <a:gd name="T73" fmla="*/ 1010 h 1401"/>
              <a:gd name="T74" fmla="*/ 48 w 2063"/>
              <a:gd name="T75" fmla="*/ 863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63" h="1401">
                <a:moveTo>
                  <a:pt x="21" y="778"/>
                </a:moveTo>
                <a:lnTo>
                  <a:pt x="11" y="735"/>
                </a:lnTo>
                <a:lnTo>
                  <a:pt x="5" y="693"/>
                </a:lnTo>
                <a:lnTo>
                  <a:pt x="0" y="650"/>
                </a:lnTo>
                <a:lnTo>
                  <a:pt x="0" y="610"/>
                </a:lnTo>
                <a:lnTo>
                  <a:pt x="3" y="570"/>
                </a:lnTo>
                <a:lnTo>
                  <a:pt x="11" y="530"/>
                </a:lnTo>
                <a:lnTo>
                  <a:pt x="19" y="493"/>
                </a:lnTo>
                <a:lnTo>
                  <a:pt x="29" y="458"/>
                </a:lnTo>
                <a:lnTo>
                  <a:pt x="59" y="389"/>
                </a:lnTo>
                <a:lnTo>
                  <a:pt x="99" y="325"/>
                </a:lnTo>
                <a:lnTo>
                  <a:pt x="147" y="264"/>
                </a:lnTo>
                <a:lnTo>
                  <a:pt x="203" y="210"/>
                </a:lnTo>
                <a:lnTo>
                  <a:pt x="264" y="162"/>
                </a:lnTo>
                <a:lnTo>
                  <a:pt x="334" y="120"/>
                </a:lnTo>
                <a:lnTo>
                  <a:pt x="408" y="82"/>
                </a:lnTo>
                <a:lnTo>
                  <a:pt x="488" y="53"/>
                </a:lnTo>
                <a:lnTo>
                  <a:pt x="574" y="29"/>
                </a:lnTo>
                <a:lnTo>
                  <a:pt x="659" y="10"/>
                </a:lnTo>
                <a:lnTo>
                  <a:pt x="750" y="2"/>
                </a:lnTo>
                <a:lnTo>
                  <a:pt x="841" y="0"/>
                </a:lnTo>
                <a:lnTo>
                  <a:pt x="937" y="2"/>
                </a:lnTo>
                <a:lnTo>
                  <a:pt x="1033" y="13"/>
                </a:lnTo>
                <a:lnTo>
                  <a:pt x="1134" y="29"/>
                </a:lnTo>
                <a:lnTo>
                  <a:pt x="1233" y="53"/>
                </a:lnTo>
                <a:lnTo>
                  <a:pt x="1334" y="82"/>
                </a:lnTo>
                <a:lnTo>
                  <a:pt x="1433" y="117"/>
                </a:lnTo>
                <a:lnTo>
                  <a:pt x="1529" y="160"/>
                </a:lnTo>
                <a:lnTo>
                  <a:pt x="1622" y="205"/>
                </a:lnTo>
                <a:lnTo>
                  <a:pt x="1708" y="258"/>
                </a:lnTo>
                <a:lnTo>
                  <a:pt x="1788" y="317"/>
                </a:lnTo>
                <a:lnTo>
                  <a:pt x="1860" y="384"/>
                </a:lnTo>
                <a:lnTo>
                  <a:pt x="1924" y="453"/>
                </a:lnTo>
                <a:lnTo>
                  <a:pt x="1951" y="490"/>
                </a:lnTo>
                <a:lnTo>
                  <a:pt x="1977" y="527"/>
                </a:lnTo>
                <a:lnTo>
                  <a:pt x="1999" y="567"/>
                </a:lnTo>
                <a:lnTo>
                  <a:pt x="2017" y="610"/>
                </a:lnTo>
                <a:lnTo>
                  <a:pt x="2033" y="653"/>
                </a:lnTo>
                <a:lnTo>
                  <a:pt x="2047" y="695"/>
                </a:lnTo>
                <a:lnTo>
                  <a:pt x="2057" y="741"/>
                </a:lnTo>
                <a:lnTo>
                  <a:pt x="2063" y="786"/>
                </a:lnTo>
                <a:lnTo>
                  <a:pt x="2060" y="834"/>
                </a:lnTo>
                <a:lnTo>
                  <a:pt x="2055" y="879"/>
                </a:lnTo>
                <a:lnTo>
                  <a:pt x="2047" y="919"/>
                </a:lnTo>
                <a:lnTo>
                  <a:pt x="2033" y="962"/>
                </a:lnTo>
                <a:lnTo>
                  <a:pt x="2017" y="999"/>
                </a:lnTo>
                <a:lnTo>
                  <a:pt x="1999" y="1034"/>
                </a:lnTo>
                <a:lnTo>
                  <a:pt x="1977" y="1068"/>
                </a:lnTo>
                <a:lnTo>
                  <a:pt x="1953" y="1100"/>
                </a:lnTo>
                <a:lnTo>
                  <a:pt x="1897" y="1156"/>
                </a:lnTo>
                <a:lnTo>
                  <a:pt x="1830" y="1207"/>
                </a:lnTo>
                <a:lnTo>
                  <a:pt x="1758" y="1250"/>
                </a:lnTo>
                <a:lnTo>
                  <a:pt x="1681" y="1287"/>
                </a:lnTo>
                <a:lnTo>
                  <a:pt x="1598" y="1316"/>
                </a:lnTo>
                <a:lnTo>
                  <a:pt x="1513" y="1343"/>
                </a:lnTo>
                <a:lnTo>
                  <a:pt x="1428" y="1362"/>
                </a:lnTo>
                <a:lnTo>
                  <a:pt x="1342" y="1377"/>
                </a:lnTo>
                <a:lnTo>
                  <a:pt x="1257" y="1388"/>
                </a:lnTo>
                <a:lnTo>
                  <a:pt x="1179" y="1396"/>
                </a:lnTo>
                <a:lnTo>
                  <a:pt x="1105" y="1399"/>
                </a:lnTo>
                <a:lnTo>
                  <a:pt x="1035" y="1401"/>
                </a:lnTo>
                <a:lnTo>
                  <a:pt x="971" y="1399"/>
                </a:lnTo>
                <a:lnTo>
                  <a:pt x="899" y="1393"/>
                </a:lnTo>
                <a:lnTo>
                  <a:pt x="827" y="1383"/>
                </a:lnTo>
                <a:lnTo>
                  <a:pt x="750" y="1370"/>
                </a:lnTo>
                <a:lnTo>
                  <a:pt x="675" y="1351"/>
                </a:lnTo>
                <a:lnTo>
                  <a:pt x="598" y="1327"/>
                </a:lnTo>
                <a:lnTo>
                  <a:pt x="520" y="1298"/>
                </a:lnTo>
                <a:lnTo>
                  <a:pt x="446" y="1266"/>
                </a:lnTo>
                <a:lnTo>
                  <a:pt x="374" y="1226"/>
                </a:lnTo>
                <a:lnTo>
                  <a:pt x="304" y="1180"/>
                </a:lnTo>
                <a:lnTo>
                  <a:pt x="240" y="1130"/>
                </a:lnTo>
                <a:lnTo>
                  <a:pt x="181" y="1074"/>
                </a:lnTo>
                <a:lnTo>
                  <a:pt x="128" y="1010"/>
                </a:lnTo>
                <a:lnTo>
                  <a:pt x="85" y="940"/>
                </a:lnTo>
                <a:lnTo>
                  <a:pt x="48" y="863"/>
                </a:lnTo>
                <a:lnTo>
                  <a:pt x="21" y="77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AB100B-7366-469B-AD1B-F4E4142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71" y="1397000"/>
            <a:ext cx="7578350" cy="4654808"/>
          </a:xfrm>
        </p:spPr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Header 2">
            <a:extLst>
              <a:ext uri="{FF2B5EF4-FFF2-40B4-BE49-F238E27FC236}">
                <a16:creationId xmlns:a16="http://schemas.microsoft.com/office/drawing/2014/main" id="{65CAF933-13F7-426D-A298-8754850904C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811188" y="812703"/>
            <a:ext cx="7621707" cy="4609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latin typeface="+mj-lt"/>
              </a:defRPr>
            </a:lvl1pPr>
          </a:lstStyle>
          <a:p>
            <a:pPr lvl="0"/>
            <a:r>
              <a:rPr lang="en-US" noProof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07244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349DA-09EE-462C-94DB-80E15A5F4FAE}"/>
              </a:ext>
            </a:extLst>
          </p:cNvPr>
          <p:cNvGrpSpPr/>
          <p:nvPr userDrawn="1"/>
        </p:nvGrpSpPr>
        <p:grpSpPr>
          <a:xfrm>
            <a:off x="1" y="3663950"/>
            <a:ext cx="4537613" cy="3194050"/>
            <a:chOff x="1" y="3649663"/>
            <a:chExt cx="4537613" cy="319405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E50B9CD5-BF82-4FA5-965C-3A2910331D2B}"/>
                </a:ext>
              </a:extLst>
            </p:cNvPr>
            <p:cNvSpPr/>
            <p:nvPr userDrawn="1"/>
          </p:nvSpPr>
          <p:spPr>
            <a:xfrm rot="1415293">
              <a:off x="1849954" y="3656856"/>
              <a:ext cx="1771649" cy="926028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12C725-A112-4CA5-AF43-E92C44765DAD}"/>
                </a:ext>
              </a:extLst>
            </p:cNvPr>
            <p:cNvSpPr/>
            <p:nvPr userDrawn="1"/>
          </p:nvSpPr>
          <p:spPr>
            <a:xfrm>
              <a:off x="1" y="3649663"/>
              <a:ext cx="4537613" cy="3194050"/>
            </a:xfrm>
            <a:custGeom>
              <a:avLst/>
              <a:gdLst>
                <a:gd name="connsiteX0" fmla="*/ 1612831 w 4537613"/>
                <a:gd name="connsiteY0" fmla="*/ 0 h 3194050"/>
                <a:gd name="connsiteX1" fmla="*/ 1842601 w 4537613"/>
                <a:gd name="connsiteY1" fmla="*/ 4707 h 3194050"/>
                <a:gd name="connsiteX2" fmla="*/ 2072371 w 4537613"/>
                <a:gd name="connsiteY2" fmla="*/ 30596 h 3194050"/>
                <a:gd name="connsiteX3" fmla="*/ 2314109 w 4537613"/>
                <a:gd name="connsiteY3" fmla="*/ 68253 h 3194050"/>
                <a:gd name="connsiteX4" fmla="*/ 2551059 w 4537613"/>
                <a:gd name="connsiteY4" fmla="*/ 124738 h 3194050"/>
                <a:gd name="connsiteX5" fmla="*/ 2792797 w 4537613"/>
                <a:gd name="connsiteY5" fmla="*/ 192991 h 3194050"/>
                <a:gd name="connsiteX6" fmla="*/ 3029747 w 4537613"/>
                <a:gd name="connsiteY6" fmla="*/ 275365 h 3194050"/>
                <a:gd name="connsiteX7" fmla="*/ 3259517 w 4537613"/>
                <a:gd name="connsiteY7" fmla="*/ 376568 h 3194050"/>
                <a:gd name="connsiteX8" fmla="*/ 3482107 w 4537613"/>
                <a:gd name="connsiteY8" fmla="*/ 482477 h 3194050"/>
                <a:gd name="connsiteX9" fmla="*/ 3687942 w 4537613"/>
                <a:gd name="connsiteY9" fmla="*/ 607215 h 3194050"/>
                <a:gd name="connsiteX10" fmla="*/ 3879418 w 4537613"/>
                <a:gd name="connsiteY10" fmla="*/ 746074 h 3194050"/>
                <a:gd name="connsiteX11" fmla="*/ 4051745 w 4537613"/>
                <a:gd name="connsiteY11" fmla="*/ 903762 h 3194050"/>
                <a:gd name="connsiteX12" fmla="*/ 4204925 w 4537613"/>
                <a:gd name="connsiteY12" fmla="*/ 1066157 h 3194050"/>
                <a:gd name="connsiteX13" fmla="*/ 4269548 w 4537613"/>
                <a:gd name="connsiteY13" fmla="*/ 1153238 h 3194050"/>
                <a:gd name="connsiteX14" fmla="*/ 4331778 w 4537613"/>
                <a:gd name="connsiteY14" fmla="*/ 1240319 h 3194050"/>
                <a:gd name="connsiteX15" fmla="*/ 4384433 w 4537613"/>
                <a:gd name="connsiteY15" fmla="*/ 1334461 h 3194050"/>
                <a:gd name="connsiteX16" fmla="*/ 4427515 w 4537613"/>
                <a:gd name="connsiteY16" fmla="*/ 1435663 h 3194050"/>
                <a:gd name="connsiteX17" fmla="*/ 4465810 w 4537613"/>
                <a:gd name="connsiteY17" fmla="*/ 1536866 h 3194050"/>
                <a:gd name="connsiteX18" fmla="*/ 4499318 w 4537613"/>
                <a:gd name="connsiteY18" fmla="*/ 1635715 h 3194050"/>
                <a:gd name="connsiteX19" fmla="*/ 4523253 w 4537613"/>
                <a:gd name="connsiteY19" fmla="*/ 1743978 h 3194050"/>
                <a:gd name="connsiteX20" fmla="*/ 4537613 w 4537613"/>
                <a:gd name="connsiteY20" fmla="*/ 1849887 h 3194050"/>
                <a:gd name="connsiteX21" fmla="*/ 4530433 w 4537613"/>
                <a:gd name="connsiteY21" fmla="*/ 1962858 h 3194050"/>
                <a:gd name="connsiteX22" fmla="*/ 4518466 w 4537613"/>
                <a:gd name="connsiteY22" fmla="*/ 2068767 h 3194050"/>
                <a:gd name="connsiteX23" fmla="*/ 4499318 w 4537613"/>
                <a:gd name="connsiteY23" fmla="*/ 2162909 h 3194050"/>
                <a:gd name="connsiteX24" fmla="*/ 4465810 w 4537613"/>
                <a:gd name="connsiteY24" fmla="*/ 2264111 h 3194050"/>
                <a:gd name="connsiteX25" fmla="*/ 4427515 w 4537613"/>
                <a:gd name="connsiteY25" fmla="*/ 2351193 h 3194050"/>
                <a:gd name="connsiteX26" fmla="*/ 4384433 w 4537613"/>
                <a:gd name="connsiteY26" fmla="*/ 2433567 h 3194050"/>
                <a:gd name="connsiteX27" fmla="*/ 4331778 w 4537613"/>
                <a:gd name="connsiteY27" fmla="*/ 2513587 h 3194050"/>
                <a:gd name="connsiteX28" fmla="*/ 4274335 w 4537613"/>
                <a:gd name="connsiteY28" fmla="*/ 2588901 h 3194050"/>
                <a:gd name="connsiteX29" fmla="*/ 4140302 w 4537613"/>
                <a:gd name="connsiteY29" fmla="*/ 2720699 h 3194050"/>
                <a:gd name="connsiteX30" fmla="*/ 3979942 w 4537613"/>
                <a:gd name="connsiteY30" fmla="*/ 2840730 h 3194050"/>
                <a:gd name="connsiteX31" fmla="*/ 3807614 w 4537613"/>
                <a:gd name="connsiteY31" fmla="*/ 2941933 h 3194050"/>
                <a:gd name="connsiteX32" fmla="*/ 3623320 w 4537613"/>
                <a:gd name="connsiteY32" fmla="*/ 3029014 h 3194050"/>
                <a:gd name="connsiteX33" fmla="*/ 3424664 w 4537613"/>
                <a:gd name="connsiteY33" fmla="*/ 3097267 h 3194050"/>
                <a:gd name="connsiteX34" fmla="*/ 3221222 w 4537613"/>
                <a:gd name="connsiteY34" fmla="*/ 3160812 h 3194050"/>
                <a:gd name="connsiteX35" fmla="*/ 3070007 w 4537613"/>
                <a:gd name="connsiteY35" fmla="*/ 3194050 h 3194050"/>
                <a:gd name="connsiteX36" fmla="*/ 1273362 w 4537613"/>
                <a:gd name="connsiteY36" fmla="*/ 3194050 h 3194050"/>
                <a:gd name="connsiteX37" fmla="*/ 1215520 w 4537613"/>
                <a:gd name="connsiteY37" fmla="*/ 3179641 h 3194050"/>
                <a:gd name="connsiteX38" fmla="*/ 1031226 w 4537613"/>
                <a:gd name="connsiteY38" fmla="*/ 3123156 h 3194050"/>
                <a:gd name="connsiteX39" fmla="*/ 844537 w 4537613"/>
                <a:gd name="connsiteY39" fmla="*/ 3054903 h 3194050"/>
                <a:gd name="connsiteX40" fmla="*/ 667423 w 4537613"/>
                <a:gd name="connsiteY40" fmla="*/ 2979589 h 3194050"/>
                <a:gd name="connsiteX41" fmla="*/ 495095 w 4537613"/>
                <a:gd name="connsiteY41" fmla="*/ 2885448 h 3194050"/>
                <a:gd name="connsiteX42" fmla="*/ 327554 w 4537613"/>
                <a:gd name="connsiteY42" fmla="*/ 2777184 h 3194050"/>
                <a:gd name="connsiteX43" fmla="*/ 174374 w 4537613"/>
                <a:gd name="connsiteY43" fmla="*/ 2659507 h 3194050"/>
                <a:gd name="connsiteX44" fmla="*/ 33161 w 4537613"/>
                <a:gd name="connsiteY44" fmla="*/ 2527709 h 3194050"/>
                <a:gd name="connsiteX45" fmla="*/ 0 w 4537613"/>
                <a:gd name="connsiteY45" fmla="*/ 2488332 h 3194050"/>
                <a:gd name="connsiteX46" fmla="*/ 0 w 4537613"/>
                <a:gd name="connsiteY46" fmla="*/ 575618 h 3194050"/>
                <a:gd name="connsiteX47" fmla="*/ 85817 w 4537613"/>
                <a:gd name="connsiteY47" fmla="*/ 494245 h 3194050"/>
                <a:gd name="connsiteX48" fmla="*/ 231817 w 4537613"/>
                <a:gd name="connsiteY48" fmla="*/ 381275 h 3194050"/>
                <a:gd name="connsiteX49" fmla="*/ 399358 w 4537613"/>
                <a:gd name="connsiteY49" fmla="*/ 282426 h 3194050"/>
                <a:gd name="connsiteX50" fmla="*/ 576472 w 4537613"/>
                <a:gd name="connsiteY50" fmla="*/ 192991 h 3194050"/>
                <a:gd name="connsiteX51" fmla="*/ 767947 w 4537613"/>
                <a:gd name="connsiteY51" fmla="*/ 124738 h 3194050"/>
                <a:gd name="connsiteX52" fmla="*/ 973783 w 4537613"/>
                <a:gd name="connsiteY52" fmla="*/ 68253 h 3194050"/>
                <a:gd name="connsiteX53" fmla="*/ 1177225 w 4537613"/>
                <a:gd name="connsiteY53" fmla="*/ 23536 h 3194050"/>
                <a:gd name="connsiteX54" fmla="*/ 1395028 w 4537613"/>
                <a:gd name="connsiteY54" fmla="*/ 4707 h 319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537613" h="3194050">
                  <a:moveTo>
                    <a:pt x="1612831" y="0"/>
                  </a:moveTo>
                  <a:lnTo>
                    <a:pt x="1842601" y="4707"/>
                  </a:lnTo>
                  <a:lnTo>
                    <a:pt x="2072371" y="30596"/>
                  </a:lnTo>
                  <a:lnTo>
                    <a:pt x="2314109" y="68253"/>
                  </a:lnTo>
                  <a:lnTo>
                    <a:pt x="2551059" y="124738"/>
                  </a:lnTo>
                  <a:lnTo>
                    <a:pt x="2792797" y="192991"/>
                  </a:lnTo>
                  <a:lnTo>
                    <a:pt x="3029747" y="275365"/>
                  </a:lnTo>
                  <a:lnTo>
                    <a:pt x="3259517" y="376568"/>
                  </a:lnTo>
                  <a:lnTo>
                    <a:pt x="3482107" y="482477"/>
                  </a:lnTo>
                  <a:lnTo>
                    <a:pt x="3687942" y="607215"/>
                  </a:lnTo>
                  <a:lnTo>
                    <a:pt x="3879418" y="746074"/>
                  </a:lnTo>
                  <a:lnTo>
                    <a:pt x="4051745" y="903762"/>
                  </a:lnTo>
                  <a:lnTo>
                    <a:pt x="4204925" y="1066157"/>
                  </a:lnTo>
                  <a:lnTo>
                    <a:pt x="4269548" y="1153238"/>
                  </a:lnTo>
                  <a:lnTo>
                    <a:pt x="4331778" y="1240319"/>
                  </a:lnTo>
                  <a:lnTo>
                    <a:pt x="4384433" y="1334461"/>
                  </a:lnTo>
                  <a:lnTo>
                    <a:pt x="4427515" y="1435663"/>
                  </a:lnTo>
                  <a:lnTo>
                    <a:pt x="4465810" y="1536866"/>
                  </a:lnTo>
                  <a:lnTo>
                    <a:pt x="4499318" y="1635715"/>
                  </a:lnTo>
                  <a:lnTo>
                    <a:pt x="4523253" y="1743978"/>
                  </a:lnTo>
                  <a:lnTo>
                    <a:pt x="4537613" y="1849887"/>
                  </a:lnTo>
                  <a:lnTo>
                    <a:pt x="4530433" y="1962858"/>
                  </a:lnTo>
                  <a:lnTo>
                    <a:pt x="4518466" y="2068767"/>
                  </a:lnTo>
                  <a:lnTo>
                    <a:pt x="4499318" y="2162909"/>
                  </a:lnTo>
                  <a:lnTo>
                    <a:pt x="4465810" y="2264111"/>
                  </a:lnTo>
                  <a:lnTo>
                    <a:pt x="4427515" y="2351193"/>
                  </a:lnTo>
                  <a:lnTo>
                    <a:pt x="4384433" y="2433567"/>
                  </a:lnTo>
                  <a:lnTo>
                    <a:pt x="4331778" y="2513587"/>
                  </a:lnTo>
                  <a:lnTo>
                    <a:pt x="4274335" y="2588901"/>
                  </a:lnTo>
                  <a:lnTo>
                    <a:pt x="4140302" y="2720699"/>
                  </a:lnTo>
                  <a:lnTo>
                    <a:pt x="3979942" y="2840730"/>
                  </a:lnTo>
                  <a:lnTo>
                    <a:pt x="3807614" y="2941933"/>
                  </a:lnTo>
                  <a:lnTo>
                    <a:pt x="3623320" y="3029014"/>
                  </a:lnTo>
                  <a:lnTo>
                    <a:pt x="3424664" y="3097267"/>
                  </a:lnTo>
                  <a:lnTo>
                    <a:pt x="3221222" y="3160812"/>
                  </a:lnTo>
                  <a:lnTo>
                    <a:pt x="3070007" y="3194050"/>
                  </a:lnTo>
                  <a:lnTo>
                    <a:pt x="1273362" y="3194050"/>
                  </a:lnTo>
                  <a:lnTo>
                    <a:pt x="1215520" y="3179641"/>
                  </a:lnTo>
                  <a:lnTo>
                    <a:pt x="1031226" y="3123156"/>
                  </a:lnTo>
                  <a:lnTo>
                    <a:pt x="844537" y="3054903"/>
                  </a:lnTo>
                  <a:lnTo>
                    <a:pt x="667423" y="2979589"/>
                  </a:lnTo>
                  <a:lnTo>
                    <a:pt x="495095" y="2885448"/>
                  </a:lnTo>
                  <a:lnTo>
                    <a:pt x="327554" y="2777184"/>
                  </a:lnTo>
                  <a:lnTo>
                    <a:pt x="174374" y="2659507"/>
                  </a:lnTo>
                  <a:lnTo>
                    <a:pt x="33161" y="2527709"/>
                  </a:lnTo>
                  <a:lnTo>
                    <a:pt x="0" y="2488332"/>
                  </a:lnTo>
                  <a:lnTo>
                    <a:pt x="0" y="575618"/>
                  </a:lnTo>
                  <a:lnTo>
                    <a:pt x="85817" y="494245"/>
                  </a:lnTo>
                  <a:lnTo>
                    <a:pt x="231817" y="381275"/>
                  </a:lnTo>
                  <a:lnTo>
                    <a:pt x="399358" y="282426"/>
                  </a:lnTo>
                  <a:lnTo>
                    <a:pt x="576472" y="192991"/>
                  </a:lnTo>
                  <a:lnTo>
                    <a:pt x="767947" y="124738"/>
                  </a:lnTo>
                  <a:lnTo>
                    <a:pt x="973783" y="68253"/>
                  </a:lnTo>
                  <a:lnTo>
                    <a:pt x="1177225" y="23536"/>
                  </a:lnTo>
                  <a:lnTo>
                    <a:pt x="1395028" y="470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298206" y="4119869"/>
            <a:ext cx="3112552" cy="245644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6C467B5-F894-4C8E-85EA-68892E97CE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14060" y="578617"/>
            <a:ext cx="2546068" cy="2118396"/>
          </a:xfrm>
          <a:custGeom>
            <a:avLst/>
            <a:gdLst>
              <a:gd name="connsiteX0" fmla="*/ 1223494 w 2546068"/>
              <a:gd name="connsiteY0" fmla="*/ 0 h 2118396"/>
              <a:gd name="connsiteX1" fmla="*/ 1301645 w 2546068"/>
              <a:gd name="connsiteY1" fmla="*/ 1481 h 2118396"/>
              <a:gd name="connsiteX2" fmla="*/ 1456993 w 2546068"/>
              <a:gd name="connsiteY2" fmla="*/ 11902 h 2118396"/>
              <a:gd name="connsiteX3" fmla="*/ 1599220 w 2546068"/>
              <a:gd name="connsiteY3" fmla="*/ 34335 h 2118396"/>
              <a:gd name="connsiteX4" fmla="*/ 1729636 w 2546068"/>
              <a:gd name="connsiteY4" fmla="*/ 64429 h 2118396"/>
              <a:gd name="connsiteX5" fmla="*/ 1850510 w 2546068"/>
              <a:gd name="connsiteY5" fmla="*/ 106121 h 2118396"/>
              <a:gd name="connsiteX6" fmla="*/ 1957783 w 2546068"/>
              <a:gd name="connsiteY6" fmla="*/ 155682 h 2118396"/>
              <a:gd name="connsiteX7" fmla="*/ 2054916 w 2546068"/>
              <a:gd name="connsiteY7" fmla="*/ 211661 h 2118396"/>
              <a:gd name="connsiteX8" fmla="*/ 2145607 w 2546068"/>
              <a:gd name="connsiteY8" fmla="*/ 274682 h 2118396"/>
              <a:gd name="connsiteX9" fmla="*/ 2225800 w 2546068"/>
              <a:gd name="connsiteY9" fmla="*/ 341014 h 2118396"/>
              <a:gd name="connsiteX10" fmla="*/ 2291914 w 2546068"/>
              <a:gd name="connsiteY10" fmla="*/ 411070 h 2118396"/>
              <a:gd name="connsiteX11" fmla="*/ 2353137 w 2546068"/>
              <a:gd name="connsiteY11" fmla="*/ 485890 h 2118396"/>
              <a:gd name="connsiteX12" fmla="*/ 2405292 w 2546068"/>
              <a:gd name="connsiteY12" fmla="*/ 560705 h 2118396"/>
              <a:gd name="connsiteX13" fmla="*/ 2448261 w 2546068"/>
              <a:gd name="connsiteY13" fmla="*/ 634482 h 2118396"/>
              <a:gd name="connsiteX14" fmla="*/ 2480729 w 2546068"/>
              <a:gd name="connsiteY14" fmla="*/ 711569 h 2118396"/>
              <a:gd name="connsiteX15" fmla="*/ 2507232 w 2546068"/>
              <a:gd name="connsiteY15" fmla="*/ 784095 h 2118396"/>
              <a:gd name="connsiteX16" fmla="*/ 2526576 w 2546068"/>
              <a:gd name="connsiteY16" fmla="*/ 857447 h 2118396"/>
              <a:gd name="connsiteX17" fmla="*/ 2537805 w 2546068"/>
              <a:gd name="connsiteY17" fmla="*/ 923338 h 2118396"/>
              <a:gd name="connsiteX18" fmla="*/ 2542592 w 2546068"/>
              <a:gd name="connsiteY18" fmla="*/ 996270 h 2118396"/>
              <a:gd name="connsiteX19" fmla="*/ 2546068 w 2546068"/>
              <a:gd name="connsiteY19" fmla="*/ 1073553 h 2118396"/>
              <a:gd name="connsiteX20" fmla="*/ 2541074 w 2546068"/>
              <a:gd name="connsiteY20" fmla="*/ 1156012 h 2118396"/>
              <a:gd name="connsiteX21" fmla="*/ 2531548 w 2546068"/>
              <a:gd name="connsiteY21" fmla="*/ 1246342 h 2118396"/>
              <a:gd name="connsiteX22" fmla="*/ 2514982 w 2546068"/>
              <a:gd name="connsiteY22" fmla="*/ 1338535 h 2118396"/>
              <a:gd name="connsiteX23" fmla="*/ 2491138 w 2546068"/>
              <a:gd name="connsiteY23" fmla="*/ 1430517 h 2118396"/>
              <a:gd name="connsiteX24" fmla="*/ 2452977 w 2546068"/>
              <a:gd name="connsiteY24" fmla="*/ 1524151 h 2118396"/>
              <a:gd name="connsiteX25" fmla="*/ 2410997 w 2546068"/>
              <a:gd name="connsiteY25" fmla="*/ 1616126 h 2118396"/>
              <a:gd name="connsiteX26" fmla="*/ 2353983 w 2546068"/>
              <a:gd name="connsiteY26" fmla="*/ 1703537 h 2118396"/>
              <a:gd name="connsiteX27" fmla="*/ 2285633 w 2546068"/>
              <a:gd name="connsiteY27" fmla="*/ 1787007 h 2118396"/>
              <a:gd name="connsiteX28" fmla="*/ 2202368 w 2546068"/>
              <a:gd name="connsiteY28" fmla="*/ 1866949 h 2118396"/>
              <a:gd name="connsiteX29" fmla="*/ 2108841 w 2546068"/>
              <a:gd name="connsiteY29" fmla="*/ 1936527 h 2118396"/>
              <a:gd name="connsiteX30" fmla="*/ 2054440 w 2546068"/>
              <a:gd name="connsiteY30" fmla="*/ 1967998 h 2118396"/>
              <a:gd name="connsiteX31" fmla="*/ 1996221 w 2546068"/>
              <a:gd name="connsiteY31" fmla="*/ 1997810 h 2118396"/>
              <a:gd name="connsiteX32" fmla="*/ 1935734 w 2546068"/>
              <a:gd name="connsiteY32" fmla="*/ 2023685 h 2118396"/>
              <a:gd name="connsiteX33" fmla="*/ 1871429 w 2546068"/>
              <a:gd name="connsiteY33" fmla="*/ 2047901 h 2118396"/>
              <a:gd name="connsiteX34" fmla="*/ 1796147 w 2546068"/>
              <a:gd name="connsiteY34" fmla="*/ 2071283 h 2118396"/>
              <a:gd name="connsiteX35" fmla="*/ 1725516 w 2546068"/>
              <a:gd name="connsiteY35" fmla="*/ 2087830 h 2118396"/>
              <a:gd name="connsiteX36" fmla="*/ 1645579 w 2546068"/>
              <a:gd name="connsiteY36" fmla="*/ 2102302 h 2118396"/>
              <a:gd name="connsiteX37" fmla="*/ 1560034 w 2546068"/>
              <a:gd name="connsiteY37" fmla="*/ 2115321 h 2118396"/>
              <a:gd name="connsiteX38" fmla="*/ 1478782 w 2546068"/>
              <a:gd name="connsiteY38" fmla="*/ 2118396 h 2118396"/>
              <a:gd name="connsiteX39" fmla="*/ 1395262 w 2546068"/>
              <a:gd name="connsiteY39" fmla="*/ 2117535 h 2118396"/>
              <a:gd name="connsiteX40" fmla="*/ 1318423 w 2546068"/>
              <a:gd name="connsiteY40" fmla="*/ 2111703 h 2118396"/>
              <a:gd name="connsiteX41" fmla="*/ 1239555 w 2546068"/>
              <a:gd name="connsiteY41" fmla="*/ 2104006 h 2118396"/>
              <a:gd name="connsiteX42" fmla="*/ 1160448 w 2546068"/>
              <a:gd name="connsiteY42" fmla="*/ 2094237 h 2118396"/>
              <a:gd name="connsiteX43" fmla="*/ 1086232 w 2546068"/>
              <a:gd name="connsiteY43" fmla="*/ 2079704 h 2118396"/>
              <a:gd name="connsiteX44" fmla="*/ 1016906 w 2546068"/>
              <a:gd name="connsiteY44" fmla="*/ 2060408 h 2118396"/>
              <a:gd name="connsiteX45" fmla="*/ 947461 w 2546068"/>
              <a:gd name="connsiteY45" fmla="*/ 2040076 h 2118396"/>
              <a:gd name="connsiteX46" fmla="*/ 816325 w 2546068"/>
              <a:gd name="connsiteY46" fmla="*/ 1988020 h 2118396"/>
              <a:gd name="connsiteX47" fmla="*/ 687812 w 2546068"/>
              <a:gd name="connsiteY47" fmla="*/ 1927263 h 2118396"/>
              <a:gd name="connsiteX48" fmla="*/ 572659 w 2546068"/>
              <a:gd name="connsiteY48" fmla="*/ 1856566 h 2118396"/>
              <a:gd name="connsiteX49" fmla="*/ 467528 w 2546068"/>
              <a:gd name="connsiteY49" fmla="*/ 1778414 h 2118396"/>
              <a:gd name="connsiteX50" fmla="*/ 375877 w 2546068"/>
              <a:gd name="connsiteY50" fmla="*/ 1691359 h 2118396"/>
              <a:gd name="connsiteX51" fmla="*/ 287447 w 2546068"/>
              <a:gd name="connsiteY51" fmla="*/ 1600782 h 2118396"/>
              <a:gd name="connsiteX52" fmla="*/ 212976 w 2546068"/>
              <a:gd name="connsiteY52" fmla="*/ 1505446 h 2118396"/>
              <a:gd name="connsiteX53" fmla="*/ 149003 w 2546068"/>
              <a:gd name="connsiteY53" fmla="*/ 1406799 h 2118396"/>
              <a:gd name="connsiteX54" fmla="*/ 94218 w 2546068"/>
              <a:gd name="connsiteY54" fmla="*/ 1309191 h 2118396"/>
              <a:gd name="connsiteX55" fmla="*/ 53512 w 2546068"/>
              <a:gd name="connsiteY55" fmla="*/ 1207860 h 2118396"/>
              <a:gd name="connsiteX56" fmla="*/ 22351 w 2546068"/>
              <a:gd name="connsiteY56" fmla="*/ 1110676 h 2118396"/>
              <a:gd name="connsiteX57" fmla="*/ 7297 w 2546068"/>
              <a:gd name="connsiteY57" fmla="*/ 1011634 h 2118396"/>
              <a:gd name="connsiteX58" fmla="*/ 0 w 2546068"/>
              <a:gd name="connsiteY58" fmla="*/ 916946 h 2118396"/>
              <a:gd name="connsiteX59" fmla="*/ 3440 w 2546068"/>
              <a:gd name="connsiteY59" fmla="*/ 821019 h 2118396"/>
              <a:gd name="connsiteX60" fmla="*/ 27284 w 2546068"/>
              <a:gd name="connsiteY60" fmla="*/ 729037 h 2118396"/>
              <a:gd name="connsiteX61" fmla="*/ 59957 w 2546068"/>
              <a:gd name="connsiteY61" fmla="*/ 634986 h 2118396"/>
              <a:gd name="connsiteX62" fmla="*/ 102295 w 2546068"/>
              <a:gd name="connsiteY62" fmla="*/ 546119 h 2118396"/>
              <a:gd name="connsiteX63" fmla="*/ 161457 w 2546068"/>
              <a:gd name="connsiteY63" fmla="*/ 461610 h 2118396"/>
              <a:gd name="connsiteX64" fmla="*/ 228256 w 2546068"/>
              <a:gd name="connsiteY64" fmla="*/ 380418 h 2118396"/>
              <a:gd name="connsiteX65" fmla="*/ 306869 w 2546068"/>
              <a:gd name="connsiteY65" fmla="*/ 307312 h 2118396"/>
              <a:gd name="connsiteX66" fmla="*/ 396818 w 2546068"/>
              <a:gd name="connsiteY66" fmla="*/ 238146 h 2118396"/>
              <a:gd name="connsiteX67" fmla="*/ 500250 w 2546068"/>
              <a:gd name="connsiteY67" fmla="*/ 175824 h 2118396"/>
              <a:gd name="connsiteX68" fmla="*/ 610007 w 2546068"/>
              <a:gd name="connsiteY68" fmla="*/ 121169 h 2118396"/>
              <a:gd name="connsiteX69" fmla="*/ 729908 w 2546068"/>
              <a:gd name="connsiteY69" fmla="*/ 75842 h 2118396"/>
              <a:gd name="connsiteX70" fmla="*/ 791351 w 2546068"/>
              <a:gd name="connsiteY70" fmla="*/ 58256 h 2118396"/>
              <a:gd name="connsiteX71" fmla="*/ 856613 w 2546068"/>
              <a:gd name="connsiteY71" fmla="*/ 42328 h 2118396"/>
              <a:gd name="connsiteX72" fmla="*/ 927243 w 2546068"/>
              <a:gd name="connsiteY72" fmla="*/ 25781 h 2118396"/>
              <a:gd name="connsiteX73" fmla="*/ 998471 w 2546068"/>
              <a:gd name="connsiteY73" fmla="*/ 14414 h 2118396"/>
              <a:gd name="connsiteX74" fmla="*/ 1070058 w 2546068"/>
              <a:gd name="connsiteY74" fmla="*/ 6155 h 2118396"/>
              <a:gd name="connsiteX75" fmla="*/ 1147611 w 2546068"/>
              <a:gd name="connsiteY75" fmla="*/ 2456 h 211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546068" h="2118396">
                <a:moveTo>
                  <a:pt x="1223494" y="0"/>
                </a:moveTo>
                <a:lnTo>
                  <a:pt x="1301645" y="1481"/>
                </a:lnTo>
                <a:lnTo>
                  <a:pt x="1456993" y="11902"/>
                </a:lnTo>
                <a:lnTo>
                  <a:pt x="1599220" y="34335"/>
                </a:lnTo>
                <a:lnTo>
                  <a:pt x="1729636" y="64429"/>
                </a:lnTo>
                <a:lnTo>
                  <a:pt x="1850510" y="106121"/>
                </a:lnTo>
                <a:lnTo>
                  <a:pt x="1957783" y="155682"/>
                </a:lnTo>
                <a:lnTo>
                  <a:pt x="2054916" y="211661"/>
                </a:lnTo>
                <a:lnTo>
                  <a:pt x="2145607" y="274682"/>
                </a:lnTo>
                <a:lnTo>
                  <a:pt x="2225800" y="341014"/>
                </a:lnTo>
                <a:lnTo>
                  <a:pt x="2291914" y="411070"/>
                </a:lnTo>
                <a:lnTo>
                  <a:pt x="2353137" y="485890"/>
                </a:lnTo>
                <a:lnTo>
                  <a:pt x="2405292" y="560705"/>
                </a:lnTo>
                <a:lnTo>
                  <a:pt x="2448261" y="634482"/>
                </a:lnTo>
                <a:lnTo>
                  <a:pt x="2480729" y="711569"/>
                </a:lnTo>
                <a:lnTo>
                  <a:pt x="2507232" y="784095"/>
                </a:lnTo>
                <a:lnTo>
                  <a:pt x="2526576" y="857447"/>
                </a:lnTo>
                <a:lnTo>
                  <a:pt x="2537805" y="923338"/>
                </a:lnTo>
                <a:lnTo>
                  <a:pt x="2542592" y="996270"/>
                </a:lnTo>
                <a:lnTo>
                  <a:pt x="2546068" y="1073553"/>
                </a:lnTo>
                <a:lnTo>
                  <a:pt x="2541074" y="1156012"/>
                </a:lnTo>
                <a:lnTo>
                  <a:pt x="2531548" y="1246342"/>
                </a:lnTo>
                <a:lnTo>
                  <a:pt x="2514982" y="1338535"/>
                </a:lnTo>
                <a:lnTo>
                  <a:pt x="2491138" y="1430517"/>
                </a:lnTo>
                <a:lnTo>
                  <a:pt x="2452977" y="1524151"/>
                </a:lnTo>
                <a:lnTo>
                  <a:pt x="2410997" y="1616126"/>
                </a:lnTo>
                <a:lnTo>
                  <a:pt x="2353983" y="1703537"/>
                </a:lnTo>
                <a:lnTo>
                  <a:pt x="2285633" y="1787007"/>
                </a:lnTo>
                <a:lnTo>
                  <a:pt x="2202368" y="1866949"/>
                </a:lnTo>
                <a:lnTo>
                  <a:pt x="2108841" y="1936527"/>
                </a:lnTo>
                <a:lnTo>
                  <a:pt x="2054440" y="1967998"/>
                </a:lnTo>
                <a:lnTo>
                  <a:pt x="1996221" y="1997810"/>
                </a:lnTo>
                <a:lnTo>
                  <a:pt x="1935734" y="2023685"/>
                </a:lnTo>
                <a:lnTo>
                  <a:pt x="1871429" y="2047901"/>
                </a:lnTo>
                <a:lnTo>
                  <a:pt x="1796147" y="2071283"/>
                </a:lnTo>
                <a:lnTo>
                  <a:pt x="1725516" y="2087830"/>
                </a:lnTo>
                <a:lnTo>
                  <a:pt x="1645579" y="2102302"/>
                </a:lnTo>
                <a:lnTo>
                  <a:pt x="1560034" y="2115321"/>
                </a:lnTo>
                <a:lnTo>
                  <a:pt x="1478782" y="2118396"/>
                </a:lnTo>
                <a:lnTo>
                  <a:pt x="1395262" y="2117535"/>
                </a:lnTo>
                <a:lnTo>
                  <a:pt x="1318423" y="2111703"/>
                </a:lnTo>
                <a:lnTo>
                  <a:pt x="1239555" y="2104006"/>
                </a:lnTo>
                <a:lnTo>
                  <a:pt x="1160448" y="2094237"/>
                </a:lnTo>
                <a:lnTo>
                  <a:pt x="1086232" y="2079704"/>
                </a:lnTo>
                <a:lnTo>
                  <a:pt x="1016906" y="2060408"/>
                </a:lnTo>
                <a:lnTo>
                  <a:pt x="947461" y="2040076"/>
                </a:lnTo>
                <a:lnTo>
                  <a:pt x="816325" y="1988020"/>
                </a:lnTo>
                <a:lnTo>
                  <a:pt x="687812" y="1927263"/>
                </a:lnTo>
                <a:lnTo>
                  <a:pt x="572659" y="1856566"/>
                </a:lnTo>
                <a:lnTo>
                  <a:pt x="467528" y="1778414"/>
                </a:lnTo>
                <a:lnTo>
                  <a:pt x="375877" y="1691359"/>
                </a:lnTo>
                <a:lnTo>
                  <a:pt x="287447" y="1600782"/>
                </a:lnTo>
                <a:lnTo>
                  <a:pt x="212976" y="1505446"/>
                </a:lnTo>
                <a:lnTo>
                  <a:pt x="149003" y="1406799"/>
                </a:lnTo>
                <a:lnTo>
                  <a:pt x="94218" y="1309191"/>
                </a:lnTo>
                <a:lnTo>
                  <a:pt x="53512" y="1207860"/>
                </a:lnTo>
                <a:lnTo>
                  <a:pt x="22351" y="1110676"/>
                </a:lnTo>
                <a:lnTo>
                  <a:pt x="7297" y="1011634"/>
                </a:lnTo>
                <a:lnTo>
                  <a:pt x="0" y="916946"/>
                </a:lnTo>
                <a:lnTo>
                  <a:pt x="3440" y="821019"/>
                </a:lnTo>
                <a:lnTo>
                  <a:pt x="27284" y="729037"/>
                </a:lnTo>
                <a:lnTo>
                  <a:pt x="59957" y="634986"/>
                </a:lnTo>
                <a:lnTo>
                  <a:pt x="102295" y="546119"/>
                </a:lnTo>
                <a:lnTo>
                  <a:pt x="161457" y="461610"/>
                </a:lnTo>
                <a:lnTo>
                  <a:pt x="228256" y="380418"/>
                </a:lnTo>
                <a:lnTo>
                  <a:pt x="306869" y="307312"/>
                </a:lnTo>
                <a:lnTo>
                  <a:pt x="396818" y="238146"/>
                </a:lnTo>
                <a:lnTo>
                  <a:pt x="500250" y="175824"/>
                </a:lnTo>
                <a:lnTo>
                  <a:pt x="610007" y="121169"/>
                </a:lnTo>
                <a:lnTo>
                  <a:pt x="729908" y="75842"/>
                </a:lnTo>
                <a:lnTo>
                  <a:pt x="791351" y="58256"/>
                </a:lnTo>
                <a:lnTo>
                  <a:pt x="856613" y="42328"/>
                </a:lnTo>
                <a:lnTo>
                  <a:pt x="927243" y="25781"/>
                </a:lnTo>
                <a:lnTo>
                  <a:pt x="998471" y="14414"/>
                </a:lnTo>
                <a:lnTo>
                  <a:pt x="1070058" y="6155"/>
                </a:lnTo>
                <a:lnTo>
                  <a:pt x="1147611" y="24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flower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D89EE316-A7DC-462C-A6F2-E287C96A5C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78740" y="1733723"/>
            <a:ext cx="2787183" cy="2477324"/>
          </a:xfrm>
          <a:custGeom>
            <a:avLst/>
            <a:gdLst>
              <a:gd name="connsiteX0" fmla="*/ 1136220 w 2787183"/>
              <a:gd name="connsiteY0" fmla="*/ 0 h 2477324"/>
              <a:gd name="connsiteX1" fmla="*/ 1265919 w 2787183"/>
              <a:gd name="connsiteY1" fmla="*/ 3537 h 2477324"/>
              <a:gd name="connsiteX2" fmla="*/ 1395618 w 2787183"/>
              <a:gd name="connsiteY2" fmla="*/ 22987 h 2477324"/>
              <a:gd name="connsiteX3" fmla="*/ 1532073 w 2787183"/>
              <a:gd name="connsiteY3" fmla="*/ 51279 h 2477324"/>
              <a:gd name="connsiteX4" fmla="*/ 1665825 w 2787183"/>
              <a:gd name="connsiteY4" fmla="*/ 93718 h 2477324"/>
              <a:gd name="connsiteX5" fmla="*/ 1802279 w 2787183"/>
              <a:gd name="connsiteY5" fmla="*/ 144997 h 2477324"/>
              <a:gd name="connsiteX6" fmla="*/ 1936032 w 2787183"/>
              <a:gd name="connsiteY6" fmla="*/ 206886 h 2477324"/>
              <a:gd name="connsiteX7" fmla="*/ 2065731 w 2787183"/>
              <a:gd name="connsiteY7" fmla="*/ 282921 h 2477324"/>
              <a:gd name="connsiteX8" fmla="*/ 2191377 w 2787183"/>
              <a:gd name="connsiteY8" fmla="*/ 362492 h 2477324"/>
              <a:gd name="connsiteX9" fmla="*/ 2307566 w 2787183"/>
              <a:gd name="connsiteY9" fmla="*/ 456210 h 2477324"/>
              <a:gd name="connsiteX10" fmla="*/ 2415649 w 2787183"/>
              <a:gd name="connsiteY10" fmla="*/ 560537 h 2477324"/>
              <a:gd name="connsiteX11" fmla="*/ 2512923 w 2787183"/>
              <a:gd name="connsiteY11" fmla="*/ 679010 h 2477324"/>
              <a:gd name="connsiteX12" fmla="*/ 2599389 w 2787183"/>
              <a:gd name="connsiteY12" fmla="*/ 801019 h 2477324"/>
              <a:gd name="connsiteX13" fmla="*/ 2635867 w 2787183"/>
              <a:gd name="connsiteY13" fmla="*/ 866445 h 2477324"/>
              <a:gd name="connsiteX14" fmla="*/ 2670994 w 2787183"/>
              <a:gd name="connsiteY14" fmla="*/ 931870 h 2477324"/>
              <a:gd name="connsiteX15" fmla="*/ 2700717 w 2787183"/>
              <a:gd name="connsiteY15" fmla="*/ 1002600 h 2477324"/>
              <a:gd name="connsiteX16" fmla="*/ 2725036 w 2787183"/>
              <a:gd name="connsiteY16" fmla="*/ 1078635 h 2477324"/>
              <a:gd name="connsiteX17" fmla="*/ 2746652 w 2787183"/>
              <a:gd name="connsiteY17" fmla="*/ 1154670 h 2477324"/>
              <a:gd name="connsiteX18" fmla="*/ 2765567 w 2787183"/>
              <a:gd name="connsiteY18" fmla="*/ 1228937 h 2477324"/>
              <a:gd name="connsiteX19" fmla="*/ 2779077 w 2787183"/>
              <a:gd name="connsiteY19" fmla="*/ 1310276 h 2477324"/>
              <a:gd name="connsiteX20" fmla="*/ 2787183 w 2787183"/>
              <a:gd name="connsiteY20" fmla="*/ 1389848 h 2477324"/>
              <a:gd name="connsiteX21" fmla="*/ 2783130 w 2787183"/>
              <a:gd name="connsiteY21" fmla="*/ 1474724 h 2477324"/>
              <a:gd name="connsiteX22" fmla="*/ 2776375 w 2787183"/>
              <a:gd name="connsiteY22" fmla="*/ 1554296 h 2477324"/>
              <a:gd name="connsiteX23" fmla="*/ 2765567 w 2787183"/>
              <a:gd name="connsiteY23" fmla="*/ 1625026 h 2477324"/>
              <a:gd name="connsiteX24" fmla="*/ 2746652 w 2787183"/>
              <a:gd name="connsiteY24" fmla="*/ 1701061 h 2477324"/>
              <a:gd name="connsiteX25" fmla="*/ 2725036 w 2787183"/>
              <a:gd name="connsiteY25" fmla="*/ 1766486 h 2477324"/>
              <a:gd name="connsiteX26" fmla="*/ 2700717 w 2787183"/>
              <a:gd name="connsiteY26" fmla="*/ 1828375 h 2477324"/>
              <a:gd name="connsiteX27" fmla="*/ 2670994 w 2787183"/>
              <a:gd name="connsiteY27" fmla="*/ 1888496 h 2477324"/>
              <a:gd name="connsiteX28" fmla="*/ 2638569 w 2787183"/>
              <a:gd name="connsiteY28" fmla="*/ 1945080 h 2477324"/>
              <a:gd name="connsiteX29" fmla="*/ 2562911 w 2787183"/>
              <a:gd name="connsiteY29" fmla="*/ 2044102 h 2477324"/>
              <a:gd name="connsiteX30" fmla="*/ 2472392 w 2787183"/>
              <a:gd name="connsiteY30" fmla="*/ 2134283 h 2477324"/>
              <a:gd name="connsiteX31" fmla="*/ 2375118 w 2787183"/>
              <a:gd name="connsiteY31" fmla="*/ 2210318 h 2477324"/>
              <a:gd name="connsiteX32" fmla="*/ 2271088 w 2787183"/>
              <a:gd name="connsiteY32" fmla="*/ 2275743 h 2477324"/>
              <a:gd name="connsiteX33" fmla="*/ 2158952 w 2787183"/>
              <a:gd name="connsiteY33" fmla="*/ 2327023 h 2477324"/>
              <a:gd name="connsiteX34" fmla="*/ 2044115 w 2787183"/>
              <a:gd name="connsiteY34" fmla="*/ 2374765 h 2477324"/>
              <a:gd name="connsiteX35" fmla="*/ 1929277 w 2787183"/>
              <a:gd name="connsiteY35" fmla="*/ 2408362 h 2477324"/>
              <a:gd name="connsiteX36" fmla="*/ 1813088 w 2787183"/>
              <a:gd name="connsiteY36" fmla="*/ 2434886 h 2477324"/>
              <a:gd name="connsiteX37" fmla="*/ 1698250 w 2787183"/>
              <a:gd name="connsiteY37" fmla="*/ 2454337 h 2477324"/>
              <a:gd name="connsiteX38" fmla="*/ 1592869 w 2787183"/>
              <a:gd name="connsiteY38" fmla="*/ 2468483 h 2477324"/>
              <a:gd name="connsiteX39" fmla="*/ 1492893 w 2787183"/>
              <a:gd name="connsiteY39" fmla="*/ 2473788 h 2477324"/>
              <a:gd name="connsiteX40" fmla="*/ 1398320 w 2787183"/>
              <a:gd name="connsiteY40" fmla="*/ 2477324 h 2477324"/>
              <a:gd name="connsiteX41" fmla="*/ 1311854 w 2787183"/>
              <a:gd name="connsiteY41" fmla="*/ 2473788 h 2477324"/>
              <a:gd name="connsiteX42" fmla="*/ 1214580 w 2787183"/>
              <a:gd name="connsiteY42" fmla="*/ 2463178 h 2477324"/>
              <a:gd name="connsiteX43" fmla="*/ 1117305 w 2787183"/>
              <a:gd name="connsiteY43" fmla="*/ 2445496 h 2477324"/>
              <a:gd name="connsiteX44" fmla="*/ 1013276 w 2787183"/>
              <a:gd name="connsiteY44" fmla="*/ 2422508 h 2477324"/>
              <a:gd name="connsiteX45" fmla="*/ 911948 w 2787183"/>
              <a:gd name="connsiteY45" fmla="*/ 2388911 h 2477324"/>
              <a:gd name="connsiteX46" fmla="*/ 807919 w 2787183"/>
              <a:gd name="connsiteY46" fmla="*/ 2346473 h 2477324"/>
              <a:gd name="connsiteX47" fmla="*/ 702538 w 2787183"/>
              <a:gd name="connsiteY47" fmla="*/ 2295194 h 2477324"/>
              <a:gd name="connsiteX48" fmla="*/ 602561 w 2787183"/>
              <a:gd name="connsiteY48" fmla="*/ 2238610 h 2477324"/>
              <a:gd name="connsiteX49" fmla="*/ 505287 w 2787183"/>
              <a:gd name="connsiteY49" fmla="*/ 2167880 h 2477324"/>
              <a:gd name="connsiteX50" fmla="*/ 410715 w 2787183"/>
              <a:gd name="connsiteY50" fmla="*/ 2086540 h 2477324"/>
              <a:gd name="connsiteX51" fmla="*/ 324248 w 2787183"/>
              <a:gd name="connsiteY51" fmla="*/ 1998127 h 2477324"/>
              <a:gd name="connsiteX52" fmla="*/ 244537 w 2787183"/>
              <a:gd name="connsiteY52" fmla="*/ 1899105 h 2477324"/>
              <a:gd name="connsiteX53" fmla="*/ 172933 w 2787183"/>
              <a:gd name="connsiteY53" fmla="*/ 1785937 h 2477324"/>
              <a:gd name="connsiteX54" fmla="*/ 114838 w 2787183"/>
              <a:gd name="connsiteY54" fmla="*/ 1662159 h 2477324"/>
              <a:gd name="connsiteX55" fmla="*/ 64850 w 2787183"/>
              <a:gd name="connsiteY55" fmla="*/ 1526003 h 2477324"/>
              <a:gd name="connsiteX56" fmla="*/ 28372 w 2787183"/>
              <a:gd name="connsiteY56" fmla="*/ 1375702 h 2477324"/>
              <a:gd name="connsiteX57" fmla="*/ 14862 w 2787183"/>
              <a:gd name="connsiteY57" fmla="*/ 1299667 h 2477324"/>
              <a:gd name="connsiteX58" fmla="*/ 6755 w 2787183"/>
              <a:gd name="connsiteY58" fmla="*/ 1225400 h 2477324"/>
              <a:gd name="connsiteX59" fmla="*/ 0 w 2787183"/>
              <a:gd name="connsiteY59" fmla="*/ 1149365 h 2477324"/>
              <a:gd name="connsiteX60" fmla="*/ 0 w 2787183"/>
              <a:gd name="connsiteY60" fmla="*/ 1078635 h 2477324"/>
              <a:gd name="connsiteX61" fmla="*/ 4053 w 2787183"/>
              <a:gd name="connsiteY61" fmla="*/ 1007905 h 2477324"/>
              <a:gd name="connsiteX62" fmla="*/ 14862 w 2787183"/>
              <a:gd name="connsiteY62" fmla="*/ 937175 h 2477324"/>
              <a:gd name="connsiteX63" fmla="*/ 25670 w 2787183"/>
              <a:gd name="connsiteY63" fmla="*/ 871749 h 2477324"/>
              <a:gd name="connsiteX64" fmla="*/ 39180 w 2787183"/>
              <a:gd name="connsiteY64" fmla="*/ 809861 h 2477324"/>
              <a:gd name="connsiteX65" fmla="*/ 79711 w 2787183"/>
              <a:gd name="connsiteY65" fmla="*/ 687851 h 2477324"/>
              <a:gd name="connsiteX66" fmla="*/ 133753 w 2787183"/>
              <a:gd name="connsiteY66" fmla="*/ 574683 h 2477324"/>
              <a:gd name="connsiteX67" fmla="*/ 198602 w 2787183"/>
              <a:gd name="connsiteY67" fmla="*/ 466819 h 2477324"/>
              <a:gd name="connsiteX68" fmla="*/ 274260 w 2787183"/>
              <a:gd name="connsiteY68" fmla="*/ 371334 h 2477324"/>
              <a:gd name="connsiteX69" fmla="*/ 356673 w 2787183"/>
              <a:gd name="connsiteY69" fmla="*/ 286457 h 2477324"/>
              <a:gd name="connsiteX70" fmla="*/ 451246 w 2787183"/>
              <a:gd name="connsiteY70" fmla="*/ 212191 h 2477324"/>
              <a:gd name="connsiteX71" fmla="*/ 551222 w 2787183"/>
              <a:gd name="connsiteY71" fmla="*/ 144997 h 2477324"/>
              <a:gd name="connsiteX72" fmla="*/ 659305 w 2787183"/>
              <a:gd name="connsiteY72" fmla="*/ 93718 h 2477324"/>
              <a:gd name="connsiteX73" fmla="*/ 775494 w 2787183"/>
              <a:gd name="connsiteY73" fmla="*/ 51279 h 2477324"/>
              <a:gd name="connsiteX74" fmla="*/ 890332 w 2787183"/>
              <a:gd name="connsiteY74" fmla="*/ 17683 h 2477324"/>
              <a:gd name="connsiteX75" fmla="*/ 1013276 w 2787183"/>
              <a:gd name="connsiteY75" fmla="*/ 3537 h 247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87183" h="2477324">
                <a:moveTo>
                  <a:pt x="1136220" y="0"/>
                </a:moveTo>
                <a:lnTo>
                  <a:pt x="1265919" y="3537"/>
                </a:lnTo>
                <a:lnTo>
                  <a:pt x="1395618" y="22987"/>
                </a:lnTo>
                <a:lnTo>
                  <a:pt x="1532073" y="51279"/>
                </a:lnTo>
                <a:lnTo>
                  <a:pt x="1665825" y="93718"/>
                </a:lnTo>
                <a:lnTo>
                  <a:pt x="1802279" y="144997"/>
                </a:lnTo>
                <a:lnTo>
                  <a:pt x="1936032" y="206886"/>
                </a:lnTo>
                <a:lnTo>
                  <a:pt x="2065731" y="282921"/>
                </a:lnTo>
                <a:lnTo>
                  <a:pt x="2191377" y="362492"/>
                </a:lnTo>
                <a:lnTo>
                  <a:pt x="2307566" y="456210"/>
                </a:lnTo>
                <a:lnTo>
                  <a:pt x="2415649" y="560537"/>
                </a:lnTo>
                <a:lnTo>
                  <a:pt x="2512923" y="679010"/>
                </a:lnTo>
                <a:lnTo>
                  <a:pt x="2599389" y="801019"/>
                </a:lnTo>
                <a:lnTo>
                  <a:pt x="2635867" y="866445"/>
                </a:lnTo>
                <a:lnTo>
                  <a:pt x="2670994" y="931870"/>
                </a:lnTo>
                <a:lnTo>
                  <a:pt x="2700717" y="1002600"/>
                </a:lnTo>
                <a:lnTo>
                  <a:pt x="2725036" y="1078635"/>
                </a:lnTo>
                <a:lnTo>
                  <a:pt x="2746652" y="1154670"/>
                </a:lnTo>
                <a:lnTo>
                  <a:pt x="2765567" y="1228937"/>
                </a:lnTo>
                <a:lnTo>
                  <a:pt x="2779077" y="1310276"/>
                </a:lnTo>
                <a:lnTo>
                  <a:pt x="2787183" y="1389848"/>
                </a:lnTo>
                <a:lnTo>
                  <a:pt x="2783130" y="1474724"/>
                </a:lnTo>
                <a:lnTo>
                  <a:pt x="2776375" y="1554296"/>
                </a:lnTo>
                <a:lnTo>
                  <a:pt x="2765567" y="1625026"/>
                </a:lnTo>
                <a:lnTo>
                  <a:pt x="2746652" y="1701061"/>
                </a:lnTo>
                <a:lnTo>
                  <a:pt x="2725036" y="1766486"/>
                </a:lnTo>
                <a:lnTo>
                  <a:pt x="2700717" y="1828375"/>
                </a:lnTo>
                <a:lnTo>
                  <a:pt x="2670994" y="1888496"/>
                </a:lnTo>
                <a:lnTo>
                  <a:pt x="2638569" y="1945080"/>
                </a:lnTo>
                <a:lnTo>
                  <a:pt x="2562911" y="2044102"/>
                </a:lnTo>
                <a:lnTo>
                  <a:pt x="2472392" y="2134283"/>
                </a:lnTo>
                <a:lnTo>
                  <a:pt x="2375118" y="2210318"/>
                </a:lnTo>
                <a:lnTo>
                  <a:pt x="2271088" y="2275743"/>
                </a:lnTo>
                <a:lnTo>
                  <a:pt x="2158952" y="2327023"/>
                </a:lnTo>
                <a:lnTo>
                  <a:pt x="2044115" y="2374765"/>
                </a:lnTo>
                <a:lnTo>
                  <a:pt x="1929277" y="2408362"/>
                </a:lnTo>
                <a:lnTo>
                  <a:pt x="1813088" y="2434886"/>
                </a:lnTo>
                <a:lnTo>
                  <a:pt x="1698250" y="2454337"/>
                </a:lnTo>
                <a:lnTo>
                  <a:pt x="1592869" y="2468483"/>
                </a:lnTo>
                <a:lnTo>
                  <a:pt x="1492893" y="2473788"/>
                </a:lnTo>
                <a:lnTo>
                  <a:pt x="1398320" y="2477324"/>
                </a:lnTo>
                <a:lnTo>
                  <a:pt x="1311854" y="2473788"/>
                </a:lnTo>
                <a:lnTo>
                  <a:pt x="1214580" y="2463178"/>
                </a:lnTo>
                <a:lnTo>
                  <a:pt x="1117305" y="2445496"/>
                </a:lnTo>
                <a:lnTo>
                  <a:pt x="1013276" y="2422508"/>
                </a:lnTo>
                <a:lnTo>
                  <a:pt x="911948" y="2388911"/>
                </a:lnTo>
                <a:lnTo>
                  <a:pt x="807919" y="2346473"/>
                </a:lnTo>
                <a:lnTo>
                  <a:pt x="702538" y="2295194"/>
                </a:lnTo>
                <a:lnTo>
                  <a:pt x="602561" y="2238610"/>
                </a:lnTo>
                <a:lnTo>
                  <a:pt x="505287" y="2167880"/>
                </a:lnTo>
                <a:lnTo>
                  <a:pt x="410715" y="2086540"/>
                </a:lnTo>
                <a:lnTo>
                  <a:pt x="324248" y="1998127"/>
                </a:lnTo>
                <a:lnTo>
                  <a:pt x="244537" y="1899105"/>
                </a:lnTo>
                <a:lnTo>
                  <a:pt x="172933" y="1785937"/>
                </a:lnTo>
                <a:lnTo>
                  <a:pt x="114838" y="1662159"/>
                </a:lnTo>
                <a:lnTo>
                  <a:pt x="64850" y="1526003"/>
                </a:lnTo>
                <a:lnTo>
                  <a:pt x="28372" y="1375702"/>
                </a:lnTo>
                <a:lnTo>
                  <a:pt x="14862" y="1299667"/>
                </a:lnTo>
                <a:lnTo>
                  <a:pt x="6755" y="1225400"/>
                </a:lnTo>
                <a:lnTo>
                  <a:pt x="0" y="1149365"/>
                </a:lnTo>
                <a:lnTo>
                  <a:pt x="0" y="1078635"/>
                </a:lnTo>
                <a:lnTo>
                  <a:pt x="4053" y="1007905"/>
                </a:lnTo>
                <a:lnTo>
                  <a:pt x="14862" y="937175"/>
                </a:lnTo>
                <a:lnTo>
                  <a:pt x="25670" y="871749"/>
                </a:lnTo>
                <a:lnTo>
                  <a:pt x="39180" y="809861"/>
                </a:lnTo>
                <a:lnTo>
                  <a:pt x="79711" y="687851"/>
                </a:lnTo>
                <a:lnTo>
                  <a:pt x="133753" y="574683"/>
                </a:lnTo>
                <a:lnTo>
                  <a:pt x="198602" y="466819"/>
                </a:lnTo>
                <a:lnTo>
                  <a:pt x="274260" y="371334"/>
                </a:lnTo>
                <a:lnTo>
                  <a:pt x="356673" y="286457"/>
                </a:lnTo>
                <a:lnTo>
                  <a:pt x="451246" y="212191"/>
                </a:lnTo>
                <a:lnTo>
                  <a:pt x="551222" y="144997"/>
                </a:lnTo>
                <a:lnTo>
                  <a:pt x="659305" y="93718"/>
                </a:lnTo>
                <a:lnTo>
                  <a:pt x="775494" y="51279"/>
                </a:lnTo>
                <a:lnTo>
                  <a:pt x="890332" y="17683"/>
                </a:lnTo>
                <a:lnTo>
                  <a:pt x="1013276" y="35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bird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F8C97492-F95E-4311-8ED2-BB50506194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51330" y="4753273"/>
            <a:ext cx="2651445" cy="1668624"/>
          </a:xfrm>
          <a:custGeom>
            <a:avLst/>
            <a:gdLst>
              <a:gd name="connsiteX0" fmla="*/ 1480791 w 2834809"/>
              <a:gd name="connsiteY0" fmla="*/ 0 h 1784020"/>
              <a:gd name="connsiteX1" fmla="*/ 1653730 w 2834809"/>
              <a:gd name="connsiteY1" fmla="*/ 3880 h 1784020"/>
              <a:gd name="connsiteX2" fmla="*/ 1811652 w 2834809"/>
              <a:gd name="connsiteY2" fmla="*/ 18320 h 1784020"/>
              <a:gd name="connsiteX3" fmla="*/ 1956159 w 2834809"/>
              <a:gd name="connsiteY3" fmla="*/ 39603 h 1784020"/>
              <a:gd name="connsiteX4" fmla="*/ 2089655 w 2834809"/>
              <a:gd name="connsiteY4" fmla="*/ 70984 h 1784020"/>
              <a:gd name="connsiteX5" fmla="*/ 2207733 w 2834809"/>
              <a:gd name="connsiteY5" fmla="*/ 109440 h 1784020"/>
              <a:gd name="connsiteX6" fmla="*/ 2314298 w 2834809"/>
              <a:gd name="connsiteY6" fmla="*/ 153637 h 1784020"/>
              <a:gd name="connsiteX7" fmla="*/ 2413455 w 2834809"/>
              <a:gd name="connsiteY7" fmla="*/ 203986 h 1784020"/>
              <a:gd name="connsiteX8" fmla="*/ 2500797 w 2834809"/>
              <a:gd name="connsiteY8" fmla="*/ 257463 h 1784020"/>
              <a:gd name="connsiteX9" fmla="*/ 2572319 w 2834809"/>
              <a:gd name="connsiteY9" fmla="*/ 314530 h 1784020"/>
              <a:gd name="connsiteX10" fmla="*/ 2638235 w 2834809"/>
              <a:gd name="connsiteY10" fmla="*/ 375775 h 1784020"/>
              <a:gd name="connsiteX11" fmla="*/ 2694037 w 2834809"/>
              <a:gd name="connsiteY11" fmla="*/ 437304 h 1784020"/>
              <a:gd name="connsiteX12" fmla="*/ 2739625 w 2834809"/>
              <a:gd name="connsiteY12" fmla="*/ 498247 h 1784020"/>
              <a:gd name="connsiteX13" fmla="*/ 2773398 w 2834809"/>
              <a:gd name="connsiteY13" fmla="*/ 562317 h 1784020"/>
              <a:gd name="connsiteX14" fmla="*/ 2800660 w 2834809"/>
              <a:gd name="connsiteY14" fmla="*/ 622726 h 1784020"/>
              <a:gd name="connsiteX15" fmla="*/ 2819913 w 2834809"/>
              <a:gd name="connsiteY15" fmla="*/ 684059 h 1784020"/>
              <a:gd name="connsiteX16" fmla="*/ 2830350 w 2834809"/>
              <a:gd name="connsiteY16" fmla="*/ 739347 h 1784020"/>
              <a:gd name="connsiteX17" fmla="*/ 2833380 w 2834809"/>
              <a:gd name="connsiteY17" fmla="*/ 800786 h 1784020"/>
              <a:gd name="connsiteX18" fmla="*/ 2834809 w 2834809"/>
              <a:gd name="connsiteY18" fmla="*/ 865940 h 1784020"/>
              <a:gd name="connsiteX19" fmla="*/ 2826627 w 2834809"/>
              <a:gd name="connsiteY19" fmla="*/ 935734 h 1784020"/>
              <a:gd name="connsiteX20" fmla="*/ 2813140 w 2834809"/>
              <a:gd name="connsiteY20" fmla="*/ 1012319 h 1784020"/>
              <a:gd name="connsiteX21" fmla="*/ 2791744 w 2834809"/>
              <a:gd name="connsiteY21" fmla="*/ 1090699 h 1784020"/>
              <a:gd name="connsiteX22" fmla="*/ 2762236 w 2834809"/>
              <a:gd name="connsiteY22" fmla="*/ 1169132 h 1784020"/>
              <a:gd name="connsiteX23" fmla="*/ 2716707 w 2834809"/>
              <a:gd name="connsiteY23" fmla="*/ 1249414 h 1784020"/>
              <a:gd name="connsiteX24" fmla="*/ 2666972 w 2834809"/>
              <a:gd name="connsiteY24" fmla="*/ 1328415 h 1784020"/>
              <a:gd name="connsiteX25" fmla="*/ 2600612 w 2834809"/>
              <a:gd name="connsiteY25" fmla="*/ 1404039 h 1784020"/>
              <a:gd name="connsiteX26" fmla="*/ 2521735 w 2834809"/>
              <a:gd name="connsiteY26" fmla="*/ 1476693 h 1784020"/>
              <a:gd name="connsiteX27" fmla="*/ 2426333 w 2834809"/>
              <a:gd name="connsiteY27" fmla="*/ 1546840 h 1784020"/>
              <a:gd name="connsiteX28" fmla="*/ 2319813 w 2834809"/>
              <a:gd name="connsiteY28" fmla="*/ 1608561 h 1784020"/>
              <a:gd name="connsiteX29" fmla="*/ 2258140 w 2834809"/>
              <a:gd name="connsiteY29" fmla="*/ 1636861 h 1784020"/>
              <a:gd name="connsiteX30" fmla="*/ 2192261 w 2834809"/>
              <a:gd name="connsiteY30" fmla="*/ 1663881 h 1784020"/>
              <a:gd name="connsiteX31" fmla="*/ 2123977 w 2834809"/>
              <a:gd name="connsiteY31" fmla="*/ 1687647 h 1784020"/>
              <a:gd name="connsiteX32" fmla="*/ 2051487 w 2834809"/>
              <a:gd name="connsiteY32" fmla="*/ 1710134 h 1784020"/>
              <a:gd name="connsiteX33" fmla="*/ 1966780 w 2834809"/>
              <a:gd name="connsiteY33" fmla="*/ 1732264 h 1784020"/>
              <a:gd name="connsiteX34" fmla="*/ 1887478 w 2834809"/>
              <a:gd name="connsiteY34" fmla="*/ 1748475 h 1784020"/>
              <a:gd name="connsiteX35" fmla="*/ 1797862 w 2834809"/>
              <a:gd name="connsiteY35" fmla="*/ 1763228 h 1784020"/>
              <a:gd name="connsiteX36" fmla="*/ 1702036 w 2834809"/>
              <a:gd name="connsiteY36" fmla="*/ 1776932 h 1784020"/>
              <a:gd name="connsiteX37" fmla="*/ 1611314 w 2834809"/>
              <a:gd name="connsiteY37" fmla="*/ 1782103 h 1784020"/>
              <a:gd name="connsiteX38" fmla="*/ 1518187 w 2834809"/>
              <a:gd name="connsiteY38" fmla="*/ 1784020 h 1784020"/>
              <a:gd name="connsiteX39" fmla="*/ 1432669 w 2834809"/>
              <a:gd name="connsiteY39" fmla="*/ 1781529 h 1784020"/>
              <a:gd name="connsiteX40" fmla="*/ 1344947 w 2834809"/>
              <a:gd name="connsiteY40" fmla="*/ 1777527 h 1784020"/>
              <a:gd name="connsiteX41" fmla="*/ 1257024 w 2834809"/>
              <a:gd name="connsiteY41" fmla="*/ 1771782 h 1784020"/>
              <a:gd name="connsiteX42" fmla="*/ 1174707 w 2834809"/>
              <a:gd name="connsiteY42" fmla="*/ 1761860 h 1784020"/>
              <a:gd name="connsiteX43" fmla="*/ 1097996 w 2834809"/>
              <a:gd name="connsiteY43" fmla="*/ 1747761 h 1784020"/>
              <a:gd name="connsiteX44" fmla="*/ 1021184 w 2834809"/>
              <a:gd name="connsiteY44" fmla="*/ 1732790 h 1784020"/>
              <a:gd name="connsiteX45" fmla="*/ 876569 w 2834809"/>
              <a:gd name="connsiteY45" fmla="*/ 1692982 h 1784020"/>
              <a:gd name="connsiteX46" fmla="*/ 735155 w 2834809"/>
              <a:gd name="connsiteY46" fmla="*/ 1645744 h 1784020"/>
              <a:gd name="connsiteX47" fmla="*/ 608959 w 2834809"/>
              <a:gd name="connsiteY47" fmla="*/ 1589688 h 1784020"/>
              <a:gd name="connsiteX48" fmla="*/ 494175 w 2834809"/>
              <a:gd name="connsiteY48" fmla="*/ 1527020 h 1784020"/>
              <a:gd name="connsiteX49" fmla="*/ 394710 w 2834809"/>
              <a:gd name="connsiteY49" fmla="*/ 1456405 h 1784020"/>
              <a:gd name="connsiteX50" fmla="*/ 298947 w 2834809"/>
              <a:gd name="connsiteY50" fmla="*/ 1382715 h 1784020"/>
              <a:gd name="connsiteX51" fmla="*/ 218905 w 2834809"/>
              <a:gd name="connsiteY51" fmla="*/ 1304563 h 1784020"/>
              <a:gd name="connsiteX52" fmla="*/ 150678 w 2834809"/>
              <a:gd name="connsiteY52" fmla="*/ 1223283 h 1784020"/>
              <a:gd name="connsiteX53" fmla="*/ 92664 w 2834809"/>
              <a:gd name="connsiteY53" fmla="*/ 1142590 h 1784020"/>
              <a:gd name="connsiteX54" fmla="*/ 50471 w 2834809"/>
              <a:gd name="connsiteY54" fmla="*/ 1058306 h 1784020"/>
              <a:gd name="connsiteX55" fmla="*/ 18794 w 2834809"/>
              <a:gd name="connsiteY55" fmla="*/ 977222 h 1784020"/>
              <a:gd name="connsiteX56" fmla="*/ 5141 w 2834809"/>
              <a:gd name="connsiteY56" fmla="*/ 894059 h 1784020"/>
              <a:gd name="connsiteX57" fmla="*/ 0 w 2834809"/>
              <a:gd name="connsiteY57" fmla="*/ 814327 h 1784020"/>
              <a:gd name="connsiteX58" fmla="*/ 6876 w 2834809"/>
              <a:gd name="connsiteY58" fmla="*/ 733209 h 1784020"/>
              <a:gd name="connsiteX59" fmla="*/ 36384 w 2834809"/>
              <a:gd name="connsiteY59" fmla="*/ 654775 h 1784020"/>
              <a:gd name="connsiteX60" fmla="*/ 75804 w 2834809"/>
              <a:gd name="connsiteY60" fmla="*/ 574316 h 1784020"/>
              <a:gd name="connsiteX61" fmla="*/ 125841 w 2834809"/>
              <a:gd name="connsiteY61" fmla="*/ 497927 h 1784020"/>
              <a:gd name="connsiteX62" fmla="*/ 194504 w 2834809"/>
              <a:gd name="connsiteY62" fmla="*/ 424686 h 1784020"/>
              <a:gd name="connsiteX63" fmla="*/ 271580 w 2834809"/>
              <a:gd name="connsiteY63" fmla="*/ 354005 h 1784020"/>
              <a:gd name="connsiteX64" fmla="*/ 361577 w 2834809"/>
              <a:gd name="connsiteY64" fmla="*/ 289778 h 1784020"/>
              <a:gd name="connsiteX65" fmla="*/ 464092 w 2834809"/>
              <a:gd name="connsiteY65" fmla="*/ 228519 h 1784020"/>
              <a:gd name="connsiteX66" fmla="*/ 581430 w 2834809"/>
              <a:gd name="connsiteY66" fmla="*/ 172613 h 1784020"/>
              <a:gd name="connsiteX67" fmla="*/ 705579 w 2834809"/>
              <a:gd name="connsiteY67" fmla="*/ 122981 h 1784020"/>
              <a:gd name="connsiteX68" fmla="*/ 840747 w 2834809"/>
              <a:gd name="connsiteY68" fmla="*/ 80906 h 1784020"/>
              <a:gd name="connsiteX69" fmla="*/ 909835 w 2834809"/>
              <a:gd name="connsiteY69" fmla="*/ 64108 h 1784020"/>
              <a:gd name="connsiteX70" fmla="*/ 983129 w 2834809"/>
              <a:gd name="connsiteY70" fmla="*/ 48590 h 1784020"/>
              <a:gd name="connsiteX71" fmla="*/ 1062431 w 2834809"/>
              <a:gd name="connsiteY71" fmla="*/ 32379 h 1784020"/>
              <a:gd name="connsiteX72" fmla="*/ 1142235 w 2834809"/>
              <a:gd name="connsiteY72" fmla="*/ 20524 h 1784020"/>
              <a:gd name="connsiteX73" fmla="*/ 1222341 w 2834809"/>
              <a:gd name="connsiteY73" fmla="*/ 11282 h 1784020"/>
              <a:gd name="connsiteX74" fmla="*/ 1308958 w 2834809"/>
              <a:gd name="connsiteY74" fmla="*/ 5702 h 1784020"/>
              <a:gd name="connsiteX75" fmla="*/ 1393672 w 2834809"/>
              <a:gd name="connsiteY75" fmla="*/ 1224 h 178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834809" h="1784020">
                <a:moveTo>
                  <a:pt x="1480791" y="0"/>
                </a:moveTo>
                <a:lnTo>
                  <a:pt x="1653730" y="3880"/>
                </a:lnTo>
                <a:lnTo>
                  <a:pt x="1811652" y="18320"/>
                </a:lnTo>
                <a:lnTo>
                  <a:pt x="1956159" y="39603"/>
                </a:lnTo>
                <a:lnTo>
                  <a:pt x="2089655" y="70984"/>
                </a:lnTo>
                <a:lnTo>
                  <a:pt x="2207733" y="109440"/>
                </a:lnTo>
                <a:lnTo>
                  <a:pt x="2314298" y="153637"/>
                </a:lnTo>
                <a:lnTo>
                  <a:pt x="2413455" y="203986"/>
                </a:lnTo>
                <a:lnTo>
                  <a:pt x="2500797" y="257463"/>
                </a:lnTo>
                <a:lnTo>
                  <a:pt x="2572319" y="314530"/>
                </a:lnTo>
                <a:lnTo>
                  <a:pt x="2638235" y="375775"/>
                </a:lnTo>
                <a:lnTo>
                  <a:pt x="2694037" y="437304"/>
                </a:lnTo>
                <a:lnTo>
                  <a:pt x="2739625" y="498247"/>
                </a:lnTo>
                <a:lnTo>
                  <a:pt x="2773398" y="562317"/>
                </a:lnTo>
                <a:lnTo>
                  <a:pt x="2800660" y="622726"/>
                </a:lnTo>
                <a:lnTo>
                  <a:pt x="2819913" y="684059"/>
                </a:lnTo>
                <a:lnTo>
                  <a:pt x="2830350" y="739347"/>
                </a:lnTo>
                <a:lnTo>
                  <a:pt x="2833380" y="800786"/>
                </a:lnTo>
                <a:lnTo>
                  <a:pt x="2834809" y="865940"/>
                </a:lnTo>
                <a:lnTo>
                  <a:pt x="2826627" y="935734"/>
                </a:lnTo>
                <a:lnTo>
                  <a:pt x="2813140" y="1012319"/>
                </a:lnTo>
                <a:lnTo>
                  <a:pt x="2791744" y="1090699"/>
                </a:lnTo>
                <a:lnTo>
                  <a:pt x="2762236" y="1169132"/>
                </a:lnTo>
                <a:lnTo>
                  <a:pt x="2716707" y="1249414"/>
                </a:lnTo>
                <a:lnTo>
                  <a:pt x="2666972" y="1328415"/>
                </a:lnTo>
                <a:lnTo>
                  <a:pt x="2600612" y="1404039"/>
                </a:lnTo>
                <a:lnTo>
                  <a:pt x="2521735" y="1476693"/>
                </a:lnTo>
                <a:lnTo>
                  <a:pt x="2426333" y="1546840"/>
                </a:lnTo>
                <a:lnTo>
                  <a:pt x="2319813" y="1608561"/>
                </a:lnTo>
                <a:lnTo>
                  <a:pt x="2258140" y="1636861"/>
                </a:lnTo>
                <a:lnTo>
                  <a:pt x="2192261" y="1663881"/>
                </a:lnTo>
                <a:lnTo>
                  <a:pt x="2123977" y="1687647"/>
                </a:lnTo>
                <a:lnTo>
                  <a:pt x="2051487" y="1710134"/>
                </a:lnTo>
                <a:lnTo>
                  <a:pt x="1966780" y="1732264"/>
                </a:lnTo>
                <a:lnTo>
                  <a:pt x="1887478" y="1748475"/>
                </a:lnTo>
                <a:lnTo>
                  <a:pt x="1797862" y="1763228"/>
                </a:lnTo>
                <a:lnTo>
                  <a:pt x="1702036" y="1776932"/>
                </a:lnTo>
                <a:lnTo>
                  <a:pt x="1611314" y="1782103"/>
                </a:lnTo>
                <a:lnTo>
                  <a:pt x="1518187" y="1784020"/>
                </a:lnTo>
                <a:lnTo>
                  <a:pt x="1432669" y="1781529"/>
                </a:lnTo>
                <a:lnTo>
                  <a:pt x="1344947" y="1777527"/>
                </a:lnTo>
                <a:lnTo>
                  <a:pt x="1257024" y="1771782"/>
                </a:lnTo>
                <a:lnTo>
                  <a:pt x="1174707" y="1761860"/>
                </a:lnTo>
                <a:lnTo>
                  <a:pt x="1097996" y="1747761"/>
                </a:lnTo>
                <a:lnTo>
                  <a:pt x="1021184" y="1732790"/>
                </a:lnTo>
                <a:lnTo>
                  <a:pt x="876569" y="1692982"/>
                </a:lnTo>
                <a:lnTo>
                  <a:pt x="735155" y="1645744"/>
                </a:lnTo>
                <a:lnTo>
                  <a:pt x="608959" y="1589688"/>
                </a:lnTo>
                <a:lnTo>
                  <a:pt x="494175" y="1527020"/>
                </a:lnTo>
                <a:lnTo>
                  <a:pt x="394710" y="1456405"/>
                </a:lnTo>
                <a:lnTo>
                  <a:pt x="298947" y="1382715"/>
                </a:lnTo>
                <a:lnTo>
                  <a:pt x="218905" y="1304563"/>
                </a:lnTo>
                <a:lnTo>
                  <a:pt x="150678" y="1223283"/>
                </a:lnTo>
                <a:lnTo>
                  <a:pt x="92664" y="1142590"/>
                </a:lnTo>
                <a:lnTo>
                  <a:pt x="50471" y="1058306"/>
                </a:lnTo>
                <a:lnTo>
                  <a:pt x="18794" y="977222"/>
                </a:lnTo>
                <a:lnTo>
                  <a:pt x="5141" y="894059"/>
                </a:lnTo>
                <a:lnTo>
                  <a:pt x="0" y="814327"/>
                </a:lnTo>
                <a:lnTo>
                  <a:pt x="6876" y="733209"/>
                </a:lnTo>
                <a:lnTo>
                  <a:pt x="36384" y="654775"/>
                </a:lnTo>
                <a:lnTo>
                  <a:pt x="75804" y="574316"/>
                </a:lnTo>
                <a:lnTo>
                  <a:pt x="125841" y="497927"/>
                </a:lnTo>
                <a:lnTo>
                  <a:pt x="194504" y="424686"/>
                </a:lnTo>
                <a:lnTo>
                  <a:pt x="271580" y="354005"/>
                </a:lnTo>
                <a:lnTo>
                  <a:pt x="361577" y="289778"/>
                </a:lnTo>
                <a:lnTo>
                  <a:pt x="464092" y="228519"/>
                </a:lnTo>
                <a:lnTo>
                  <a:pt x="581430" y="172613"/>
                </a:lnTo>
                <a:lnTo>
                  <a:pt x="705579" y="122981"/>
                </a:lnTo>
                <a:lnTo>
                  <a:pt x="840747" y="80906"/>
                </a:lnTo>
                <a:lnTo>
                  <a:pt x="909835" y="64108"/>
                </a:lnTo>
                <a:lnTo>
                  <a:pt x="983129" y="48590"/>
                </a:lnTo>
                <a:lnTo>
                  <a:pt x="1062431" y="32379"/>
                </a:lnTo>
                <a:lnTo>
                  <a:pt x="1142235" y="20524"/>
                </a:lnTo>
                <a:lnTo>
                  <a:pt x="1222341" y="11282"/>
                </a:lnTo>
                <a:lnTo>
                  <a:pt x="1308958" y="5702"/>
                </a:lnTo>
                <a:lnTo>
                  <a:pt x="1393672" y="12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flag</a:t>
            </a:r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D169D0C1-928A-42BF-9947-5C106345046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36513" y="3632138"/>
            <a:ext cx="2726350" cy="2002690"/>
          </a:xfrm>
          <a:custGeom>
            <a:avLst/>
            <a:gdLst>
              <a:gd name="connsiteX0" fmla="*/ 1367800 w 2726350"/>
              <a:gd name="connsiteY0" fmla="*/ 0 h 2002690"/>
              <a:gd name="connsiteX1" fmla="*/ 1460309 w 2726350"/>
              <a:gd name="connsiteY1" fmla="*/ 2859 h 2002690"/>
              <a:gd name="connsiteX2" fmla="*/ 1558103 w 2726350"/>
              <a:gd name="connsiteY2" fmla="*/ 7148 h 2002690"/>
              <a:gd name="connsiteX3" fmla="*/ 1661184 w 2726350"/>
              <a:gd name="connsiteY3" fmla="*/ 18583 h 2002690"/>
              <a:gd name="connsiteX4" fmla="*/ 1773515 w 2726350"/>
              <a:gd name="connsiteY4" fmla="*/ 34308 h 2002690"/>
              <a:gd name="connsiteX5" fmla="*/ 1887168 w 2726350"/>
              <a:gd name="connsiteY5" fmla="*/ 55750 h 2002690"/>
              <a:gd name="connsiteX6" fmla="*/ 1999499 w 2726350"/>
              <a:gd name="connsiteY6" fmla="*/ 82910 h 2002690"/>
              <a:gd name="connsiteX7" fmla="*/ 2111831 w 2726350"/>
              <a:gd name="connsiteY7" fmla="*/ 121505 h 2002690"/>
              <a:gd name="connsiteX8" fmla="*/ 2221519 w 2726350"/>
              <a:gd name="connsiteY8" fmla="*/ 162960 h 2002690"/>
              <a:gd name="connsiteX9" fmla="*/ 2323279 w 2726350"/>
              <a:gd name="connsiteY9" fmla="*/ 215850 h 2002690"/>
              <a:gd name="connsiteX10" fmla="*/ 2418430 w 2726350"/>
              <a:gd name="connsiteY10" fmla="*/ 277318 h 2002690"/>
              <a:gd name="connsiteX11" fmla="*/ 2506973 w 2726350"/>
              <a:gd name="connsiteY11" fmla="*/ 350221 h 2002690"/>
              <a:gd name="connsiteX12" fmla="*/ 2580980 w 2726350"/>
              <a:gd name="connsiteY12" fmla="*/ 430271 h 2002690"/>
              <a:gd name="connsiteX13" fmla="*/ 2612697 w 2726350"/>
              <a:gd name="connsiteY13" fmla="*/ 476014 h 2002690"/>
              <a:gd name="connsiteX14" fmla="*/ 2641771 w 2726350"/>
              <a:gd name="connsiteY14" fmla="*/ 524616 h 2002690"/>
              <a:gd name="connsiteX15" fmla="*/ 2665559 w 2726350"/>
              <a:gd name="connsiteY15" fmla="*/ 574648 h 2002690"/>
              <a:gd name="connsiteX16" fmla="*/ 2686703 w 2726350"/>
              <a:gd name="connsiteY16" fmla="*/ 627538 h 2002690"/>
              <a:gd name="connsiteX17" fmla="*/ 2705205 w 2726350"/>
              <a:gd name="connsiteY17" fmla="*/ 689006 h 2002690"/>
              <a:gd name="connsiteX18" fmla="*/ 2715778 w 2726350"/>
              <a:gd name="connsiteY18" fmla="*/ 746184 h 2002690"/>
              <a:gd name="connsiteX19" fmla="*/ 2722385 w 2726350"/>
              <a:gd name="connsiteY19" fmla="*/ 810511 h 2002690"/>
              <a:gd name="connsiteX20" fmla="*/ 2726350 w 2726350"/>
              <a:gd name="connsiteY20" fmla="*/ 879125 h 2002690"/>
              <a:gd name="connsiteX21" fmla="*/ 2718421 w 2726350"/>
              <a:gd name="connsiteY21" fmla="*/ 943452 h 2002690"/>
              <a:gd name="connsiteX22" fmla="*/ 2705205 w 2726350"/>
              <a:gd name="connsiteY22" fmla="*/ 1009207 h 2002690"/>
              <a:gd name="connsiteX23" fmla="*/ 2686703 w 2726350"/>
              <a:gd name="connsiteY23" fmla="*/ 1069245 h 2002690"/>
              <a:gd name="connsiteX24" fmla="*/ 2665559 w 2726350"/>
              <a:gd name="connsiteY24" fmla="*/ 1130712 h 2002690"/>
              <a:gd name="connsiteX25" fmla="*/ 2641771 w 2726350"/>
              <a:gd name="connsiteY25" fmla="*/ 1192180 h 2002690"/>
              <a:gd name="connsiteX26" fmla="*/ 2612697 w 2726350"/>
              <a:gd name="connsiteY26" fmla="*/ 1249359 h 2002690"/>
              <a:gd name="connsiteX27" fmla="*/ 2578337 w 2726350"/>
              <a:gd name="connsiteY27" fmla="*/ 1302249 h 2002690"/>
              <a:gd name="connsiteX28" fmla="*/ 2542655 w 2726350"/>
              <a:gd name="connsiteY28" fmla="*/ 1355139 h 2002690"/>
              <a:gd name="connsiteX29" fmla="*/ 2458076 w 2726350"/>
              <a:gd name="connsiteY29" fmla="*/ 1453773 h 2002690"/>
              <a:gd name="connsiteX30" fmla="*/ 2362925 w 2726350"/>
              <a:gd name="connsiteY30" fmla="*/ 1549548 h 2002690"/>
              <a:gd name="connsiteX31" fmla="*/ 2257201 w 2726350"/>
              <a:gd name="connsiteY31" fmla="*/ 1633887 h 2002690"/>
              <a:gd name="connsiteX32" fmla="*/ 2143548 w 2726350"/>
              <a:gd name="connsiteY32" fmla="*/ 1709649 h 2002690"/>
              <a:gd name="connsiteX33" fmla="*/ 2020644 w 2726350"/>
              <a:gd name="connsiteY33" fmla="*/ 1773975 h 2002690"/>
              <a:gd name="connsiteX34" fmla="*/ 1893776 w 2726350"/>
              <a:gd name="connsiteY34" fmla="*/ 1835442 h 2002690"/>
              <a:gd name="connsiteX35" fmla="*/ 1762943 w 2726350"/>
              <a:gd name="connsiteY35" fmla="*/ 1885474 h 2002690"/>
              <a:gd name="connsiteX36" fmla="*/ 1629467 w 2726350"/>
              <a:gd name="connsiteY36" fmla="*/ 1926928 h 2002690"/>
              <a:gd name="connsiteX37" fmla="*/ 1498633 w 2726350"/>
              <a:gd name="connsiteY37" fmla="*/ 1961236 h 2002690"/>
              <a:gd name="connsiteX38" fmla="*/ 1365157 w 2726350"/>
              <a:gd name="connsiteY38" fmla="*/ 1984107 h 2002690"/>
              <a:gd name="connsiteX39" fmla="*/ 1238289 w 2726350"/>
              <a:gd name="connsiteY39" fmla="*/ 1999831 h 2002690"/>
              <a:gd name="connsiteX40" fmla="*/ 1111420 w 2726350"/>
              <a:gd name="connsiteY40" fmla="*/ 2002690 h 2002690"/>
              <a:gd name="connsiteX41" fmla="*/ 991160 w 2726350"/>
              <a:gd name="connsiteY41" fmla="*/ 1999831 h 2002690"/>
              <a:gd name="connsiteX42" fmla="*/ 870899 w 2726350"/>
              <a:gd name="connsiteY42" fmla="*/ 1988396 h 2002690"/>
              <a:gd name="connsiteX43" fmla="*/ 758568 w 2726350"/>
              <a:gd name="connsiteY43" fmla="*/ 1961236 h 2002690"/>
              <a:gd name="connsiteX44" fmla="*/ 644915 w 2726350"/>
              <a:gd name="connsiteY44" fmla="*/ 1926928 h 2002690"/>
              <a:gd name="connsiteX45" fmla="*/ 539191 w 2726350"/>
              <a:gd name="connsiteY45" fmla="*/ 1885474 h 2002690"/>
              <a:gd name="connsiteX46" fmla="*/ 441396 w 2726350"/>
              <a:gd name="connsiteY46" fmla="*/ 1831154 h 2002690"/>
              <a:gd name="connsiteX47" fmla="*/ 348888 w 2726350"/>
              <a:gd name="connsiteY47" fmla="*/ 1771116 h 2002690"/>
              <a:gd name="connsiteX48" fmla="*/ 268274 w 2726350"/>
              <a:gd name="connsiteY48" fmla="*/ 1702501 h 2002690"/>
              <a:gd name="connsiteX49" fmla="*/ 194267 w 2726350"/>
              <a:gd name="connsiteY49" fmla="*/ 1625310 h 2002690"/>
              <a:gd name="connsiteX50" fmla="*/ 130833 w 2726350"/>
              <a:gd name="connsiteY50" fmla="*/ 1538112 h 2002690"/>
              <a:gd name="connsiteX51" fmla="*/ 77971 w 2726350"/>
              <a:gd name="connsiteY51" fmla="*/ 1446626 h 2002690"/>
              <a:gd name="connsiteX52" fmla="*/ 38325 w 2726350"/>
              <a:gd name="connsiteY52" fmla="*/ 1347992 h 2002690"/>
              <a:gd name="connsiteX53" fmla="*/ 25109 w 2726350"/>
              <a:gd name="connsiteY53" fmla="*/ 1297961 h 2002690"/>
              <a:gd name="connsiteX54" fmla="*/ 14537 w 2726350"/>
              <a:gd name="connsiteY54" fmla="*/ 1245070 h 2002690"/>
              <a:gd name="connsiteX55" fmla="*/ 3965 w 2726350"/>
              <a:gd name="connsiteY55" fmla="*/ 1187891 h 2002690"/>
              <a:gd name="connsiteX56" fmla="*/ 0 w 2726350"/>
              <a:gd name="connsiteY56" fmla="*/ 1130712 h 2002690"/>
              <a:gd name="connsiteX57" fmla="*/ 0 w 2726350"/>
              <a:gd name="connsiteY57" fmla="*/ 1073534 h 2002690"/>
              <a:gd name="connsiteX58" fmla="*/ 6608 w 2726350"/>
              <a:gd name="connsiteY58" fmla="*/ 1012066 h 2002690"/>
              <a:gd name="connsiteX59" fmla="*/ 14537 w 2726350"/>
              <a:gd name="connsiteY59" fmla="*/ 952028 h 2002690"/>
              <a:gd name="connsiteX60" fmla="*/ 27752 w 2726350"/>
              <a:gd name="connsiteY60" fmla="*/ 890561 h 2002690"/>
              <a:gd name="connsiteX61" fmla="*/ 63434 w 2726350"/>
              <a:gd name="connsiteY61" fmla="*/ 769056 h 2002690"/>
              <a:gd name="connsiteX62" fmla="*/ 112331 w 2726350"/>
              <a:gd name="connsiteY62" fmla="*/ 658987 h 2002690"/>
              <a:gd name="connsiteX63" fmla="*/ 169158 w 2726350"/>
              <a:gd name="connsiteY63" fmla="*/ 558924 h 2002690"/>
              <a:gd name="connsiteX64" fmla="*/ 239200 w 2726350"/>
              <a:gd name="connsiteY64" fmla="*/ 467437 h 2002690"/>
              <a:gd name="connsiteX65" fmla="*/ 317171 w 2726350"/>
              <a:gd name="connsiteY65" fmla="*/ 387387 h 2002690"/>
              <a:gd name="connsiteX66" fmla="*/ 401750 w 2726350"/>
              <a:gd name="connsiteY66" fmla="*/ 315913 h 2002690"/>
              <a:gd name="connsiteX67" fmla="*/ 494258 w 2726350"/>
              <a:gd name="connsiteY67" fmla="*/ 250158 h 2002690"/>
              <a:gd name="connsiteX68" fmla="*/ 589410 w 2726350"/>
              <a:gd name="connsiteY68" fmla="*/ 192979 h 2002690"/>
              <a:gd name="connsiteX69" fmla="*/ 687204 w 2726350"/>
              <a:gd name="connsiteY69" fmla="*/ 147236 h 2002690"/>
              <a:gd name="connsiteX70" fmla="*/ 790285 w 2726350"/>
              <a:gd name="connsiteY70" fmla="*/ 105781 h 2002690"/>
              <a:gd name="connsiteX71" fmla="*/ 892044 w 2726350"/>
              <a:gd name="connsiteY71" fmla="*/ 71474 h 2002690"/>
              <a:gd name="connsiteX72" fmla="*/ 991160 w 2726350"/>
              <a:gd name="connsiteY72" fmla="*/ 44314 h 2002690"/>
              <a:gd name="connsiteX73" fmla="*/ 1092919 w 2726350"/>
              <a:gd name="connsiteY73" fmla="*/ 25731 h 2002690"/>
              <a:gd name="connsiteX74" fmla="*/ 1188070 w 2726350"/>
              <a:gd name="connsiteY74" fmla="*/ 11436 h 2002690"/>
              <a:gd name="connsiteX75" fmla="*/ 1283221 w 2726350"/>
              <a:gd name="connsiteY75" fmla="*/ 2859 h 200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726350" h="2002690">
                <a:moveTo>
                  <a:pt x="1367800" y="0"/>
                </a:moveTo>
                <a:lnTo>
                  <a:pt x="1460309" y="2859"/>
                </a:lnTo>
                <a:lnTo>
                  <a:pt x="1558103" y="7148"/>
                </a:lnTo>
                <a:lnTo>
                  <a:pt x="1661184" y="18583"/>
                </a:lnTo>
                <a:lnTo>
                  <a:pt x="1773515" y="34308"/>
                </a:lnTo>
                <a:lnTo>
                  <a:pt x="1887168" y="55750"/>
                </a:lnTo>
                <a:lnTo>
                  <a:pt x="1999499" y="82910"/>
                </a:lnTo>
                <a:lnTo>
                  <a:pt x="2111831" y="121505"/>
                </a:lnTo>
                <a:lnTo>
                  <a:pt x="2221519" y="162960"/>
                </a:lnTo>
                <a:lnTo>
                  <a:pt x="2323279" y="215850"/>
                </a:lnTo>
                <a:lnTo>
                  <a:pt x="2418430" y="277318"/>
                </a:lnTo>
                <a:lnTo>
                  <a:pt x="2506973" y="350221"/>
                </a:lnTo>
                <a:lnTo>
                  <a:pt x="2580980" y="430271"/>
                </a:lnTo>
                <a:lnTo>
                  <a:pt x="2612697" y="476014"/>
                </a:lnTo>
                <a:lnTo>
                  <a:pt x="2641771" y="524616"/>
                </a:lnTo>
                <a:lnTo>
                  <a:pt x="2665559" y="574648"/>
                </a:lnTo>
                <a:lnTo>
                  <a:pt x="2686703" y="627538"/>
                </a:lnTo>
                <a:lnTo>
                  <a:pt x="2705205" y="689006"/>
                </a:lnTo>
                <a:lnTo>
                  <a:pt x="2715778" y="746184"/>
                </a:lnTo>
                <a:lnTo>
                  <a:pt x="2722385" y="810511"/>
                </a:lnTo>
                <a:lnTo>
                  <a:pt x="2726350" y="879125"/>
                </a:lnTo>
                <a:lnTo>
                  <a:pt x="2718421" y="943452"/>
                </a:lnTo>
                <a:lnTo>
                  <a:pt x="2705205" y="1009207"/>
                </a:lnTo>
                <a:lnTo>
                  <a:pt x="2686703" y="1069245"/>
                </a:lnTo>
                <a:lnTo>
                  <a:pt x="2665559" y="1130712"/>
                </a:lnTo>
                <a:lnTo>
                  <a:pt x="2641771" y="1192180"/>
                </a:lnTo>
                <a:lnTo>
                  <a:pt x="2612697" y="1249359"/>
                </a:lnTo>
                <a:lnTo>
                  <a:pt x="2578337" y="1302249"/>
                </a:lnTo>
                <a:lnTo>
                  <a:pt x="2542655" y="1355139"/>
                </a:lnTo>
                <a:lnTo>
                  <a:pt x="2458076" y="1453773"/>
                </a:lnTo>
                <a:lnTo>
                  <a:pt x="2362925" y="1549548"/>
                </a:lnTo>
                <a:lnTo>
                  <a:pt x="2257201" y="1633887"/>
                </a:lnTo>
                <a:lnTo>
                  <a:pt x="2143548" y="1709649"/>
                </a:lnTo>
                <a:lnTo>
                  <a:pt x="2020644" y="1773975"/>
                </a:lnTo>
                <a:lnTo>
                  <a:pt x="1893776" y="1835442"/>
                </a:lnTo>
                <a:lnTo>
                  <a:pt x="1762943" y="1885474"/>
                </a:lnTo>
                <a:lnTo>
                  <a:pt x="1629467" y="1926928"/>
                </a:lnTo>
                <a:lnTo>
                  <a:pt x="1498633" y="1961236"/>
                </a:lnTo>
                <a:lnTo>
                  <a:pt x="1365157" y="1984107"/>
                </a:lnTo>
                <a:lnTo>
                  <a:pt x="1238289" y="1999831"/>
                </a:lnTo>
                <a:lnTo>
                  <a:pt x="1111420" y="2002690"/>
                </a:lnTo>
                <a:lnTo>
                  <a:pt x="991160" y="1999831"/>
                </a:lnTo>
                <a:lnTo>
                  <a:pt x="870899" y="1988396"/>
                </a:lnTo>
                <a:lnTo>
                  <a:pt x="758568" y="1961236"/>
                </a:lnTo>
                <a:lnTo>
                  <a:pt x="644915" y="1926928"/>
                </a:lnTo>
                <a:lnTo>
                  <a:pt x="539191" y="1885474"/>
                </a:lnTo>
                <a:lnTo>
                  <a:pt x="441396" y="1831154"/>
                </a:lnTo>
                <a:lnTo>
                  <a:pt x="348888" y="1771116"/>
                </a:lnTo>
                <a:lnTo>
                  <a:pt x="268274" y="1702501"/>
                </a:lnTo>
                <a:lnTo>
                  <a:pt x="194267" y="1625310"/>
                </a:lnTo>
                <a:lnTo>
                  <a:pt x="130833" y="1538112"/>
                </a:lnTo>
                <a:lnTo>
                  <a:pt x="77971" y="1446626"/>
                </a:lnTo>
                <a:lnTo>
                  <a:pt x="38325" y="1347992"/>
                </a:lnTo>
                <a:lnTo>
                  <a:pt x="25109" y="1297961"/>
                </a:lnTo>
                <a:lnTo>
                  <a:pt x="14537" y="1245070"/>
                </a:lnTo>
                <a:lnTo>
                  <a:pt x="3965" y="1187891"/>
                </a:lnTo>
                <a:lnTo>
                  <a:pt x="0" y="1130712"/>
                </a:lnTo>
                <a:lnTo>
                  <a:pt x="0" y="1073534"/>
                </a:lnTo>
                <a:lnTo>
                  <a:pt x="6608" y="1012066"/>
                </a:lnTo>
                <a:lnTo>
                  <a:pt x="14537" y="952028"/>
                </a:lnTo>
                <a:lnTo>
                  <a:pt x="27752" y="890561"/>
                </a:lnTo>
                <a:lnTo>
                  <a:pt x="63434" y="769056"/>
                </a:lnTo>
                <a:lnTo>
                  <a:pt x="112331" y="658987"/>
                </a:lnTo>
                <a:lnTo>
                  <a:pt x="169158" y="558924"/>
                </a:lnTo>
                <a:lnTo>
                  <a:pt x="239200" y="467437"/>
                </a:lnTo>
                <a:lnTo>
                  <a:pt x="317171" y="387387"/>
                </a:lnTo>
                <a:lnTo>
                  <a:pt x="401750" y="315913"/>
                </a:lnTo>
                <a:lnTo>
                  <a:pt x="494258" y="250158"/>
                </a:lnTo>
                <a:lnTo>
                  <a:pt x="589410" y="192979"/>
                </a:lnTo>
                <a:lnTo>
                  <a:pt x="687204" y="147236"/>
                </a:lnTo>
                <a:lnTo>
                  <a:pt x="790285" y="105781"/>
                </a:lnTo>
                <a:lnTo>
                  <a:pt x="892044" y="71474"/>
                </a:lnTo>
                <a:lnTo>
                  <a:pt x="991160" y="44314"/>
                </a:lnTo>
                <a:lnTo>
                  <a:pt x="1092919" y="25731"/>
                </a:lnTo>
                <a:lnTo>
                  <a:pt x="1188070" y="11436"/>
                </a:lnTo>
                <a:lnTo>
                  <a:pt x="1283221" y="28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famous person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75822EB-D396-4CEF-ABDF-76D6FA1798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78537" y="908939"/>
            <a:ext cx="3881839" cy="2851475"/>
          </a:xfrm>
          <a:custGeom>
            <a:avLst/>
            <a:gdLst>
              <a:gd name="connsiteX0" fmla="*/ 1947505 w 3881839"/>
              <a:gd name="connsiteY0" fmla="*/ 0 h 2851475"/>
              <a:gd name="connsiteX1" fmla="*/ 2079221 w 3881839"/>
              <a:gd name="connsiteY1" fmla="*/ 4071 h 2851475"/>
              <a:gd name="connsiteX2" fmla="*/ 2218462 w 3881839"/>
              <a:gd name="connsiteY2" fmla="*/ 10177 h 2851475"/>
              <a:gd name="connsiteX3" fmla="*/ 2365231 w 3881839"/>
              <a:gd name="connsiteY3" fmla="*/ 26459 h 2851475"/>
              <a:gd name="connsiteX4" fmla="*/ 2525171 w 3881839"/>
              <a:gd name="connsiteY4" fmla="*/ 48848 h 2851475"/>
              <a:gd name="connsiteX5" fmla="*/ 2686993 w 3881839"/>
              <a:gd name="connsiteY5" fmla="*/ 79377 h 2851475"/>
              <a:gd name="connsiteX6" fmla="*/ 2846933 w 3881839"/>
              <a:gd name="connsiteY6" fmla="*/ 118048 h 2851475"/>
              <a:gd name="connsiteX7" fmla="*/ 3006873 w 3881839"/>
              <a:gd name="connsiteY7" fmla="*/ 173002 h 2851475"/>
              <a:gd name="connsiteX8" fmla="*/ 3163050 w 3881839"/>
              <a:gd name="connsiteY8" fmla="*/ 232026 h 2851475"/>
              <a:gd name="connsiteX9" fmla="*/ 3307936 w 3881839"/>
              <a:gd name="connsiteY9" fmla="*/ 307333 h 2851475"/>
              <a:gd name="connsiteX10" fmla="*/ 3443415 w 3881839"/>
              <a:gd name="connsiteY10" fmla="*/ 394851 h 2851475"/>
              <a:gd name="connsiteX11" fmla="*/ 3569486 w 3881839"/>
              <a:gd name="connsiteY11" fmla="*/ 498652 h 2851475"/>
              <a:gd name="connsiteX12" fmla="*/ 3674858 w 3881839"/>
              <a:gd name="connsiteY12" fmla="*/ 612630 h 2851475"/>
              <a:gd name="connsiteX13" fmla="*/ 3720017 w 3881839"/>
              <a:gd name="connsiteY13" fmla="*/ 677760 h 2851475"/>
              <a:gd name="connsiteX14" fmla="*/ 3761414 w 3881839"/>
              <a:gd name="connsiteY14" fmla="*/ 746960 h 2851475"/>
              <a:gd name="connsiteX15" fmla="*/ 3795283 w 3881839"/>
              <a:gd name="connsiteY15" fmla="*/ 818196 h 2851475"/>
              <a:gd name="connsiteX16" fmla="*/ 3825390 w 3881839"/>
              <a:gd name="connsiteY16" fmla="*/ 893503 h 2851475"/>
              <a:gd name="connsiteX17" fmla="*/ 3851733 w 3881839"/>
              <a:gd name="connsiteY17" fmla="*/ 981021 h 2851475"/>
              <a:gd name="connsiteX18" fmla="*/ 3866786 w 3881839"/>
              <a:gd name="connsiteY18" fmla="*/ 1062434 h 2851475"/>
              <a:gd name="connsiteX19" fmla="*/ 3876194 w 3881839"/>
              <a:gd name="connsiteY19" fmla="*/ 1154023 h 2851475"/>
              <a:gd name="connsiteX20" fmla="*/ 3881839 w 3881839"/>
              <a:gd name="connsiteY20" fmla="*/ 1251718 h 2851475"/>
              <a:gd name="connsiteX21" fmla="*/ 3870549 w 3881839"/>
              <a:gd name="connsiteY21" fmla="*/ 1343307 h 2851475"/>
              <a:gd name="connsiteX22" fmla="*/ 3851733 w 3881839"/>
              <a:gd name="connsiteY22" fmla="*/ 1436932 h 2851475"/>
              <a:gd name="connsiteX23" fmla="*/ 3825390 w 3881839"/>
              <a:gd name="connsiteY23" fmla="*/ 1522415 h 2851475"/>
              <a:gd name="connsiteX24" fmla="*/ 3795283 w 3881839"/>
              <a:gd name="connsiteY24" fmla="*/ 1609934 h 2851475"/>
              <a:gd name="connsiteX25" fmla="*/ 3761414 w 3881839"/>
              <a:gd name="connsiteY25" fmla="*/ 1697452 h 2851475"/>
              <a:gd name="connsiteX26" fmla="*/ 3720017 w 3881839"/>
              <a:gd name="connsiteY26" fmla="*/ 1778865 h 2851475"/>
              <a:gd name="connsiteX27" fmla="*/ 3671094 w 3881839"/>
              <a:gd name="connsiteY27" fmla="*/ 1854171 h 2851475"/>
              <a:gd name="connsiteX28" fmla="*/ 3620290 w 3881839"/>
              <a:gd name="connsiteY28" fmla="*/ 1929478 h 2851475"/>
              <a:gd name="connsiteX29" fmla="*/ 3499864 w 3881839"/>
              <a:gd name="connsiteY29" fmla="*/ 2069915 h 2851475"/>
              <a:gd name="connsiteX30" fmla="*/ 3364386 w 3881839"/>
              <a:gd name="connsiteY30" fmla="*/ 2206281 h 2851475"/>
              <a:gd name="connsiteX31" fmla="*/ 3213854 w 3881839"/>
              <a:gd name="connsiteY31" fmla="*/ 2326364 h 2851475"/>
              <a:gd name="connsiteX32" fmla="*/ 3052032 w 3881839"/>
              <a:gd name="connsiteY32" fmla="*/ 2434236 h 2851475"/>
              <a:gd name="connsiteX33" fmla="*/ 2877039 w 3881839"/>
              <a:gd name="connsiteY33" fmla="*/ 2525825 h 2851475"/>
              <a:gd name="connsiteX34" fmla="*/ 2696401 w 3881839"/>
              <a:gd name="connsiteY34" fmla="*/ 2613343 h 2851475"/>
              <a:gd name="connsiteX35" fmla="*/ 2510118 w 3881839"/>
              <a:gd name="connsiteY35" fmla="*/ 2684579 h 2851475"/>
              <a:gd name="connsiteX36" fmla="*/ 2320072 w 3881839"/>
              <a:gd name="connsiteY36" fmla="*/ 2743603 h 2851475"/>
              <a:gd name="connsiteX37" fmla="*/ 2133788 w 3881839"/>
              <a:gd name="connsiteY37" fmla="*/ 2792451 h 2851475"/>
              <a:gd name="connsiteX38" fmla="*/ 1943742 w 3881839"/>
              <a:gd name="connsiteY38" fmla="*/ 2825016 h 2851475"/>
              <a:gd name="connsiteX39" fmla="*/ 1763104 w 3881839"/>
              <a:gd name="connsiteY39" fmla="*/ 2847404 h 2851475"/>
              <a:gd name="connsiteX40" fmla="*/ 1582466 w 3881839"/>
              <a:gd name="connsiteY40" fmla="*/ 2851475 h 2851475"/>
              <a:gd name="connsiteX41" fmla="*/ 1411236 w 3881839"/>
              <a:gd name="connsiteY41" fmla="*/ 2847404 h 2851475"/>
              <a:gd name="connsiteX42" fmla="*/ 1240006 w 3881839"/>
              <a:gd name="connsiteY42" fmla="*/ 2831122 h 2851475"/>
              <a:gd name="connsiteX43" fmla="*/ 1080066 w 3881839"/>
              <a:gd name="connsiteY43" fmla="*/ 2792451 h 2851475"/>
              <a:gd name="connsiteX44" fmla="*/ 918244 w 3881839"/>
              <a:gd name="connsiteY44" fmla="*/ 2743603 h 2851475"/>
              <a:gd name="connsiteX45" fmla="*/ 767712 w 3881839"/>
              <a:gd name="connsiteY45" fmla="*/ 2684579 h 2851475"/>
              <a:gd name="connsiteX46" fmla="*/ 628471 w 3881839"/>
              <a:gd name="connsiteY46" fmla="*/ 2607237 h 2851475"/>
              <a:gd name="connsiteX47" fmla="*/ 496755 w 3881839"/>
              <a:gd name="connsiteY47" fmla="*/ 2521754 h 2851475"/>
              <a:gd name="connsiteX48" fmla="*/ 381975 w 3881839"/>
              <a:gd name="connsiteY48" fmla="*/ 2424059 h 2851475"/>
              <a:gd name="connsiteX49" fmla="*/ 276602 w 3881839"/>
              <a:gd name="connsiteY49" fmla="*/ 2314152 h 2851475"/>
              <a:gd name="connsiteX50" fmla="*/ 186283 w 3881839"/>
              <a:gd name="connsiteY50" fmla="*/ 2189998 h 2851475"/>
              <a:gd name="connsiteX51" fmla="*/ 111017 w 3881839"/>
              <a:gd name="connsiteY51" fmla="*/ 2059738 h 2851475"/>
              <a:gd name="connsiteX52" fmla="*/ 54568 w 3881839"/>
              <a:gd name="connsiteY52" fmla="*/ 1919301 h 2851475"/>
              <a:gd name="connsiteX53" fmla="*/ 35752 w 3881839"/>
              <a:gd name="connsiteY53" fmla="*/ 1848065 h 2851475"/>
              <a:gd name="connsiteX54" fmla="*/ 20698 w 3881839"/>
              <a:gd name="connsiteY54" fmla="*/ 1772759 h 2851475"/>
              <a:gd name="connsiteX55" fmla="*/ 5645 w 3881839"/>
              <a:gd name="connsiteY55" fmla="*/ 1691346 h 2851475"/>
              <a:gd name="connsiteX56" fmla="*/ 0 w 3881839"/>
              <a:gd name="connsiteY56" fmla="*/ 1609934 h 2851475"/>
              <a:gd name="connsiteX57" fmla="*/ 0 w 3881839"/>
              <a:gd name="connsiteY57" fmla="*/ 1528521 h 2851475"/>
              <a:gd name="connsiteX58" fmla="*/ 9408 w 3881839"/>
              <a:gd name="connsiteY58" fmla="*/ 1441003 h 2851475"/>
              <a:gd name="connsiteX59" fmla="*/ 20698 w 3881839"/>
              <a:gd name="connsiteY59" fmla="*/ 1355519 h 2851475"/>
              <a:gd name="connsiteX60" fmla="*/ 39515 w 3881839"/>
              <a:gd name="connsiteY60" fmla="*/ 1268001 h 2851475"/>
              <a:gd name="connsiteX61" fmla="*/ 90319 w 3881839"/>
              <a:gd name="connsiteY61" fmla="*/ 1094999 h 2851475"/>
              <a:gd name="connsiteX62" fmla="*/ 159940 w 3881839"/>
              <a:gd name="connsiteY62" fmla="*/ 938280 h 2851475"/>
              <a:gd name="connsiteX63" fmla="*/ 240851 w 3881839"/>
              <a:gd name="connsiteY63" fmla="*/ 795808 h 2851475"/>
              <a:gd name="connsiteX64" fmla="*/ 340578 w 3881839"/>
              <a:gd name="connsiteY64" fmla="*/ 665548 h 2851475"/>
              <a:gd name="connsiteX65" fmla="*/ 451596 w 3881839"/>
              <a:gd name="connsiteY65" fmla="*/ 551570 h 2851475"/>
              <a:gd name="connsiteX66" fmla="*/ 572021 w 3881839"/>
              <a:gd name="connsiteY66" fmla="*/ 449805 h 2851475"/>
              <a:gd name="connsiteX67" fmla="*/ 703736 w 3881839"/>
              <a:gd name="connsiteY67" fmla="*/ 356180 h 2851475"/>
              <a:gd name="connsiteX68" fmla="*/ 839215 w 3881839"/>
              <a:gd name="connsiteY68" fmla="*/ 274768 h 2851475"/>
              <a:gd name="connsiteX69" fmla="*/ 978457 w 3881839"/>
              <a:gd name="connsiteY69" fmla="*/ 209637 h 2851475"/>
              <a:gd name="connsiteX70" fmla="*/ 1125225 w 3881839"/>
              <a:gd name="connsiteY70" fmla="*/ 150613 h 2851475"/>
              <a:gd name="connsiteX71" fmla="*/ 1270112 w 3881839"/>
              <a:gd name="connsiteY71" fmla="*/ 101766 h 2851475"/>
              <a:gd name="connsiteX72" fmla="*/ 1411236 w 3881839"/>
              <a:gd name="connsiteY72" fmla="*/ 63095 h 2851475"/>
              <a:gd name="connsiteX73" fmla="*/ 1556123 w 3881839"/>
              <a:gd name="connsiteY73" fmla="*/ 36636 h 2851475"/>
              <a:gd name="connsiteX74" fmla="*/ 1691601 w 3881839"/>
              <a:gd name="connsiteY74" fmla="*/ 16283 h 2851475"/>
              <a:gd name="connsiteX75" fmla="*/ 1827080 w 3881839"/>
              <a:gd name="connsiteY75" fmla="*/ 4071 h 285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881839" h="2851475">
                <a:moveTo>
                  <a:pt x="1947505" y="0"/>
                </a:moveTo>
                <a:lnTo>
                  <a:pt x="2079221" y="4071"/>
                </a:lnTo>
                <a:lnTo>
                  <a:pt x="2218462" y="10177"/>
                </a:lnTo>
                <a:lnTo>
                  <a:pt x="2365231" y="26459"/>
                </a:lnTo>
                <a:lnTo>
                  <a:pt x="2525171" y="48848"/>
                </a:lnTo>
                <a:lnTo>
                  <a:pt x="2686993" y="79377"/>
                </a:lnTo>
                <a:lnTo>
                  <a:pt x="2846933" y="118048"/>
                </a:lnTo>
                <a:lnTo>
                  <a:pt x="3006873" y="173002"/>
                </a:lnTo>
                <a:lnTo>
                  <a:pt x="3163050" y="232026"/>
                </a:lnTo>
                <a:lnTo>
                  <a:pt x="3307936" y="307333"/>
                </a:lnTo>
                <a:lnTo>
                  <a:pt x="3443415" y="394851"/>
                </a:lnTo>
                <a:lnTo>
                  <a:pt x="3569486" y="498652"/>
                </a:lnTo>
                <a:lnTo>
                  <a:pt x="3674858" y="612630"/>
                </a:lnTo>
                <a:lnTo>
                  <a:pt x="3720017" y="677760"/>
                </a:lnTo>
                <a:lnTo>
                  <a:pt x="3761414" y="746960"/>
                </a:lnTo>
                <a:lnTo>
                  <a:pt x="3795283" y="818196"/>
                </a:lnTo>
                <a:lnTo>
                  <a:pt x="3825390" y="893503"/>
                </a:lnTo>
                <a:lnTo>
                  <a:pt x="3851733" y="981021"/>
                </a:lnTo>
                <a:lnTo>
                  <a:pt x="3866786" y="1062434"/>
                </a:lnTo>
                <a:lnTo>
                  <a:pt x="3876194" y="1154023"/>
                </a:lnTo>
                <a:lnTo>
                  <a:pt x="3881839" y="1251718"/>
                </a:lnTo>
                <a:lnTo>
                  <a:pt x="3870549" y="1343307"/>
                </a:lnTo>
                <a:lnTo>
                  <a:pt x="3851733" y="1436932"/>
                </a:lnTo>
                <a:lnTo>
                  <a:pt x="3825390" y="1522415"/>
                </a:lnTo>
                <a:lnTo>
                  <a:pt x="3795283" y="1609934"/>
                </a:lnTo>
                <a:lnTo>
                  <a:pt x="3761414" y="1697452"/>
                </a:lnTo>
                <a:lnTo>
                  <a:pt x="3720017" y="1778865"/>
                </a:lnTo>
                <a:lnTo>
                  <a:pt x="3671094" y="1854171"/>
                </a:lnTo>
                <a:lnTo>
                  <a:pt x="3620290" y="1929478"/>
                </a:lnTo>
                <a:lnTo>
                  <a:pt x="3499864" y="2069915"/>
                </a:lnTo>
                <a:lnTo>
                  <a:pt x="3364386" y="2206281"/>
                </a:lnTo>
                <a:lnTo>
                  <a:pt x="3213854" y="2326364"/>
                </a:lnTo>
                <a:lnTo>
                  <a:pt x="3052032" y="2434236"/>
                </a:lnTo>
                <a:lnTo>
                  <a:pt x="2877039" y="2525825"/>
                </a:lnTo>
                <a:lnTo>
                  <a:pt x="2696401" y="2613343"/>
                </a:lnTo>
                <a:lnTo>
                  <a:pt x="2510118" y="2684579"/>
                </a:lnTo>
                <a:lnTo>
                  <a:pt x="2320072" y="2743603"/>
                </a:lnTo>
                <a:lnTo>
                  <a:pt x="2133788" y="2792451"/>
                </a:lnTo>
                <a:lnTo>
                  <a:pt x="1943742" y="2825016"/>
                </a:lnTo>
                <a:lnTo>
                  <a:pt x="1763104" y="2847404"/>
                </a:lnTo>
                <a:lnTo>
                  <a:pt x="1582466" y="2851475"/>
                </a:lnTo>
                <a:lnTo>
                  <a:pt x="1411236" y="2847404"/>
                </a:lnTo>
                <a:lnTo>
                  <a:pt x="1240006" y="2831122"/>
                </a:lnTo>
                <a:lnTo>
                  <a:pt x="1080066" y="2792451"/>
                </a:lnTo>
                <a:lnTo>
                  <a:pt x="918244" y="2743603"/>
                </a:lnTo>
                <a:lnTo>
                  <a:pt x="767712" y="2684579"/>
                </a:lnTo>
                <a:lnTo>
                  <a:pt x="628471" y="2607237"/>
                </a:lnTo>
                <a:lnTo>
                  <a:pt x="496755" y="2521754"/>
                </a:lnTo>
                <a:lnTo>
                  <a:pt x="381975" y="2424059"/>
                </a:lnTo>
                <a:lnTo>
                  <a:pt x="276602" y="2314152"/>
                </a:lnTo>
                <a:lnTo>
                  <a:pt x="186283" y="2189998"/>
                </a:lnTo>
                <a:lnTo>
                  <a:pt x="111017" y="2059738"/>
                </a:lnTo>
                <a:lnTo>
                  <a:pt x="54568" y="1919301"/>
                </a:lnTo>
                <a:lnTo>
                  <a:pt x="35752" y="1848065"/>
                </a:lnTo>
                <a:lnTo>
                  <a:pt x="20698" y="1772759"/>
                </a:lnTo>
                <a:lnTo>
                  <a:pt x="5645" y="1691346"/>
                </a:lnTo>
                <a:lnTo>
                  <a:pt x="0" y="1609934"/>
                </a:lnTo>
                <a:lnTo>
                  <a:pt x="0" y="1528521"/>
                </a:lnTo>
                <a:lnTo>
                  <a:pt x="9408" y="1441003"/>
                </a:lnTo>
                <a:lnTo>
                  <a:pt x="20698" y="1355519"/>
                </a:lnTo>
                <a:lnTo>
                  <a:pt x="39515" y="1268001"/>
                </a:lnTo>
                <a:lnTo>
                  <a:pt x="90319" y="1094999"/>
                </a:lnTo>
                <a:lnTo>
                  <a:pt x="159940" y="938280"/>
                </a:lnTo>
                <a:lnTo>
                  <a:pt x="240851" y="795808"/>
                </a:lnTo>
                <a:lnTo>
                  <a:pt x="340578" y="665548"/>
                </a:lnTo>
                <a:lnTo>
                  <a:pt x="451596" y="551570"/>
                </a:lnTo>
                <a:lnTo>
                  <a:pt x="572021" y="449805"/>
                </a:lnTo>
                <a:lnTo>
                  <a:pt x="703736" y="356180"/>
                </a:lnTo>
                <a:lnTo>
                  <a:pt x="839215" y="274768"/>
                </a:lnTo>
                <a:lnTo>
                  <a:pt x="978457" y="209637"/>
                </a:lnTo>
                <a:lnTo>
                  <a:pt x="1125225" y="150613"/>
                </a:lnTo>
                <a:lnTo>
                  <a:pt x="1270112" y="101766"/>
                </a:lnTo>
                <a:lnTo>
                  <a:pt x="1411236" y="63095"/>
                </a:lnTo>
                <a:lnTo>
                  <a:pt x="1556123" y="36636"/>
                </a:lnTo>
                <a:lnTo>
                  <a:pt x="1691601" y="16283"/>
                </a:lnTo>
                <a:lnTo>
                  <a:pt x="1827080" y="4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Insert image of colony tree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D626C9-ABA8-4D44-A611-C2D8E0BB87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47892" y="2697163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53570E39-001F-4786-9E8E-0BD4D32189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89641" y="422781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A65B1D66-0C8D-478A-92E1-090A20AB1B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21862" y="3760414"/>
            <a:ext cx="1482916" cy="320675"/>
          </a:xfrm>
        </p:spPr>
        <p:txBody>
          <a:bodyPr/>
          <a:lstStyle>
            <a:lvl1pPr marL="0" indent="0" algn="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36887A15-7708-487E-8970-C03AC543C9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4941" y="5672658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7FFE2697-2CBC-40EB-901A-E5DDFECDE4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11784" y="6438660"/>
            <a:ext cx="1482916" cy="320675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29287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B57-AC62-4574-AC7D-7953A169D2FB}" type="datetimeFigureOut">
              <a:rPr lang="en-US" noProof="0" smtClean="0"/>
              <a:t>9/9/2023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E297-2C47-40A4-842B-FD18E487490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6758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3" r:id="rId1"/>
    <p:sldLayoutId id="2147484134" r:id="rId2"/>
    <p:sldLayoutId id="2147484135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41" r:id="rId9"/>
    <p:sldLayoutId id="2147484142" r:id="rId10"/>
    <p:sldLayoutId id="2147484143" r:id="rId11"/>
    <p:sldLayoutId id="2147484149" r:id="rId12"/>
    <p:sldLayoutId id="2147484144" r:id="rId13"/>
    <p:sldLayoutId id="2147484145" r:id="rId14"/>
    <p:sldLayoutId id="2147484147" r:id="rId15"/>
    <p:sldLayoutId id="2147484148" r:id="rId16"/>
    <p:sldLayoutId id="214748414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0B9-915D-490C-8F1C-D0FFE057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Asynchronous</a:t>
            </a:r>
            <a:br>
              <a:rPr lang="en-US" sz="5400" dirty="0"/>
            </a:br>
            <a:r>
              <a:rPr lang="en-US" sz="5400" dirty="0"/>
              <a:t>Programming</a:t>
            </a:r>
            <a:endParaRPr lang="en-US" sz="32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C4DA4-CC0D-4C70-991F-5958C0096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2866" y="4736878"/>
            <a:ext cx="3198812" cy="1322587"/>
          </a:xfrm>
        </p:spPr>
        <p:txBody>
          <a:bodyPr/>
          <a:lstStyle/>
          <a:p>
            <a:r>
              <a:rPr lang="en-US" dirty="0"/>
              <a:t>By </a:t>
            </a:r>
            <a:endParaRPr lang="en-US" sz="2400" dirty="0"/>
          </a:p>
          <a:p>
            <a:r>
              <a:rPr lang="en-US" sz="2400" dirty="0"/>
              <a:t>Venkat.CH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5C642-A0F6-4641-80F6-BF20B069209C}"/>
              </a:ext>
            </a:extLst>
          </p:cNvPr>
          <p:cNvSpPr/>
          <p:nvPr/>
        </p:nvSpPr>
        <p:spPr>
          <a:xfrm>
            <a:off x="0" y="7086246"/>
            <a:ext cx="4149919" cy="561502"/>
          </a:xfrm>
          <a:prstGeom prst="rect">
            <a:avLst/>
          </a:prstGeom>
          <a:solidFill>
            <a:srgbClr val="FFFF00"/>
          </a:solidFill>
        </p:spPr>
        <p:txBody>
          <a:bodyPr wrap="square" lIns="144000" anchor="ctr">
            <a:noAutofit/>
          </a:bodyPr>
          <a:lstStyle/>
          <a:p>
            <a:r>
              <a:rPr lang="en-US" sz="2800" b="1" dirty="0"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See slide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page directions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660CC0-1CAE-2B90-9FEB-290E3526D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650" y="3509818"/>
            <a:ext cx="3327726" cy="758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D04011-7FA9-5712-7905-9F41304D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987403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0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Async</a:t>
            </a:r>
            <a:br>
              <a:rPr lang="en-US" sz="3200" dirty="0"/>
            </a:br>
            <a:r>
              <a:rPr lang="en-US" sz="3200" dirty="0"/>
              <a:t>Programming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121" y="1201737"/>
            <a:ext cx="7578350" cy="5084763"/>
          </a:xfrm>
        </p:spPr>
        <p:txBody>
          <a:bodyPr/>
          <a:lstStyle/>
          <a:p>
            <a:pPr marL="0" indent="0">
              <a:buNone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Asynchronous programming is a programming paradigm that allows tasks to be executed independently and concurrently without blocking the main execution thread.</a:t>
            </a:r>
            <a:endParaRPr lang="en-US" sz="21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In traditional synchronous programming, each task is executed one after the other, and the program waits for the completion of each task before moving on to the next one.</a:t>
            </a:r>
          </a:p>
          <a:p>
            <a:pPr marL="0" indent="0">
              <a:buNone/>
            </a:pPr>
            <a:endParaRPr lang="en-US" sz="21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2100" b="0" i="0" dirty="0">
                <a:solidFill>
                  <a:srgbClr val="374151"/>
                </a:solidFill>
                <a:effectLst/>
                <a:latin typeface="Söhne"/>
              </a:rPr>
              <a:t>Asynchronous programming, on the other hand, enables tasks to run concurrently, potentially improving performance and responsiveness in applications that involve I/O operations or long-running tasks.</a:t>
            </a:r>
          </a:p>
        </p:txBody>
      </p:sp>
    </p:spTree>
    <p:extLst>
      <p:ext uri="{BB962C8B-B14F-4D97-AF65-F5344CB8AC3E}">
        <p14:creationId xmlns:p14="http://schemas.microsoft.com/office/powerpoint/2010/main" val="40292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Async</a:t>
            </a:r>
            <a:br>
              <a:rPr lang="en-US" sz="3200" dirty="0"/>
            </a:br>
            <a:r>
              <a:rPr lang="en-US" sz="3200" dirty="0"/>
              <a:t>Programming</a:t>
            </a:r>
            <a:endParaRPr lang="en-IN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371" y="1620838"/>
            <a:ext cx="7578350" cy="4252330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Asynchronous programming is particularly useful when working with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I/O operations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, such as reading from or writing to a file, making network requests, or interacting with databases. </a:t>
            </a:r>
          </a:p>
          <a:p>
            <a:pPr algn="l"/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By allowing multiple tasks to run concurrently, it can help improve the overall performance and responsiveness of an application.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1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2116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23864-1126-001D-93B0-733006CD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Concepts</a:t>
            </a:r>
            <a:r>
              <a:rPr lang="en-US" b="0" i="0" dirty="0">
                <a:effectLst/>
                <a:latin typeface="-apple-system"/>
              </a:rPr>
              <a:t>.</a:t>
            </a:r>
            <a:endParaRPr lang="en-IN" b="0" i="0" dirty="0">
              <a:effectLst/>
              <a:latin typeface="-apple-system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ADA234-1E54-5824-6B50-4FA31DB0B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546" y="1348244"/>
            <a:ext cx="7578350" cy="483348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b="1" dirty="0">
                <a:solidFill>
                  <a:srgbClr val="374151"/>
                </a:solidFill>
                <a:latin typeface="Söhne"/>
              </a:rPr>
              <a:t>Promises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Promises are another popular mechanism for handling asynchronous operations. A promise represents a future value or error that may be returned by an asynchronous task. It provides a way to chain multiple asynchronous operations together and handle their results in a more readable and structured manner.</a:t>
            </a:r>
          </a:p>
          <a:p>
            <a:pPr marL="342900" indent="-342900">
              <a:buAutoNum type="arabicPeriod"/>
            </a:pPr>
            <a:r>
              <a:rPr lang="en-US" sz="2400" b="1">
                <a:solidFill>
                  <a:srgbClr val="374151"/>
                </a:solidFill>
                <a:latin typeface="Söhne"/>
              </a:rPr>
              <a:t>(Async/Await)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750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0A3B-6B26-261E-A207-B8DF91D6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Promises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7CB5-C528-D1D7-0CF1-6C86A043E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95" y="222249"/>
            <a:ext cx="7950929" cy="6413501"/>
          </a:xfrm>
        </p:spPr>
        <p:txBody>
          <a:bodyPr/>
          <a:lstStyle/>
          <a:p>
            <a:r>
              <a:rPr lang="en-US" sz="1900" b="1" dirty="0"/>
              <a:t>Promises</a:t>
            </a:r>
            <a:r>
              <a:rPr lang="en-US" sz="1900" dirty="0"/>
              <a:t> – learn about </a:t>
            </a:r>
            <a:r>
              <a:rPr lang="en-US" sz="1900" dirty="0" err="1"/>
              <a:t>Javascript</a:t>
            </a:r>
            <a:r>
              <a:rPr lang="en-US" sz="1900" dirty="0"/>
              <a:t> Promises, what they are, and how to use them effectively.</a:t>
            </a:r>
          </a:p>
          <a:p>
            <a:r>
              <a:rPr lang="en-US" sz="1900" b="1" dirty="0"/>
              <a:t>Promise chaining </a:t>
            </a:r>
            <a:r>
              <a:rPr lang="en-US" sz="1900" dirty="0"/>
              <a:t>– show you how to execute multiple asynchronous operations in sequence.</a:t>
            </a:r>
          </a:p>
          <a:p>
            <a:r>
              <a:rPr lang="en-US" sz="1900" b="1" dirty="0"/>
              <a:t>Promise composition</a:t>
            </a:r>
            <a:r>
              <a:rPr lang="en-US" sz="1900" dirty="0"/>
              <a:t>: </a:t>
            </a:r>
            <a:r>
              <a:rPr lang="en-US" sz="1900" dirty="0" err="1"/>
              <a:t>Promise.all</a:t>
            </a:r>
            <a:r>
              <a:rPr lang="en-US" sz="1900" dirty="0"/>
              <a:t>() &amp; </a:t>
            </a:r>
            <a:r>
              <a:rPr lang="en-US" sz="1900" dirty="0" err="1"/>
              <a:t>Promise.race</a:t>
            </a:r>
            <a:r>
              <a:rPr lang="en-US" sz="1900" dirty="0"/>
              <a:t>() – learn how to compose a new promise out of several promises.</a:t>
            </a:r>
          </a:p>
          <a:p>
            <a:r>
              <a:rPr lang="en-US" sz="1900" b="1" dirty="0" err="1"/>
              <a:t>Promise.any</a:t>
            </a:r>
            <a:r>
              <a:rPr lang="en-US" sz="1900" b="1" dirty="0"/>
              <a:t>()</a:t>
            </a:r>
            <a:r>
              <a:rPr lang="en-US" sz="1900" dirty="0"/>
              <a:t> – learn how to use the JavaScript </a:t>
            </a:r>
            <a:r>
              <a:rPr lang="en-US" sz="1900" dirty="0" err="1"/>
              <a:t>Promise.any</a:t>
            </a:r>
            <a:r>
              <a:rPr lang="en-US" sz="1900" dirty="0"/>
              <a:t>() method to return the first Promise that fulfills.</a:t>
            </a:r>
          </a:p>
          <a:p>
            <a:r>
              <a:rPr lang="en-US" sz="1900" b="1" dirty="0" err="1"/>
              <a:t>Promise.allSettled</a:t>
            </a:r>
            <a:r>
              <a:rPr lang="en-US" sz="1900" b="1" dirty="0"/>
              <a:t>() </a:t>
            </a:r>
            <a:r>
              <a:rPr lang="en-US" sz="1900" dirty="0"/>
              <a:t>– accept a list of promises and returns a new promise that resolves to an array of values, which were settled (either resolved or rejected) by the input promises.</a:t>
            </a:r>
          </a:p>
          <a:p>
            <a:r>
              <a:rPr lang="en-US" sz="1900" b="1" dirty="0" err="1"/>
              <a:t>Promise.prototype.finally</a:t>
            </a:r>
            <a:r>
              <a:rPr lang="en-US" sz="1900" b="1" dirty="0"/>
              <a:t>() </a:t>
            </a:r>
            <a:r>
              <a:rPr lang="en-US" sz="1900" dirty="0"/>
              <a:t>– execute a piece of code when the promise is settled, regardless of its outcome.</a:t>
            </a:r>
          </a:p>
          <a:p>
            <a:r>
              <a:rPr lang="en-US" sz="1900" b="1" dirty="0"/>
              <a:t>Promise error handling </a:t>
            </a:r>
            <a:r>
              <a:rPr lang="en-US" sz="1900" dirty="0"/>
              <a:t>– guide you on how to handle errors in promises.</a:t>
            </a:r>
          </a:p>
          <a:p>
            <a:r>
              <a:rPr lang="en-US" sz="1900" b="1" dirty="0"/>
              <a:t>async / await</a:t>
            </a:r>
            <a:r>
              <a:rPr lang="en-US" sz="1900" dirty="0"/>
              <a:t> – write asynchronous code in a clearer syntax.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08248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933A56-71C2-2FE3-AFF9-D9BB1204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19964-0824-B212-2F54-3C8D3EB45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01464"/>
            <a:ext cx="8310562" cy="59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7093C8-3881-BB2B-722E-268AA76356E8}"/>
              </a:ext>
            </a:extLst>
          </p:cNvPr>
          <p:cNvSpPr txBox="1"/>
          <p:nvPr/>
        </p:nvSpPr>
        <p:spPr>
          <a:xfrm>
            <a:off x="190501" y="4966810"/>
            <a:ext cx="5210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The event loop is a fundamental concept in JavaScript that handles the execution of asynchronous tasks and manages the order of operations in a single-threaded 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5036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Ajax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51C4-64BA-7783-829E-2165278B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21" y="2039854"/>
            <a:ext cx="7578350" cy="2922672"/>
          </a:xfrm>
        </p:spPr>
        <p:txBody>
          <a:bodyPr/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Ajax (Asynchronous JavaScript and XML) is a set of web development techniques used to send and receive data asynchronously between a web browser and a server. </a:t>
            </a: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It allows you to update parts of a web page without reloading the entire page, providing a smoother and more interactive user experience.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094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Fetch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CC61E-C6A1-5E9A-86C0-FC8C315E740B}"/>
              </a:ext>
            </a:extLst>
          </p:cNvPr>
          <p:cNvSpPr txBox="1"/>
          <p:nvPr/>
        </p:nvSpPr>
        <p:spPr>
          <a:xfrm>
            <a:off x="4305300" y="1072366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fetch('https://api.example.com/data')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.then(function(response) {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if (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response.ok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 {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return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response.json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} else {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  throw new Error('Error: ' +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response.status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}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})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.then(function(data) {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console.log(data);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})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.catch(function(error) {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  console.log(error);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7400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DFE-3490-253F-89B0-4BDA0159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343150"/>
            <a:ext cx="3055094" cy="2463217"/>
          </a:xfrm>
        </p:spPr>
        <p:txBody>
          <a:bodyPr/>
          <a:lstStyle/>
          <a:p>
            <a:r>
              <a:rPr lang="en-US" dirty="0"/>
              <a:t>REST </a:t>
            </a:r>
            <a:br>
              <a:rPr lang="en-US" dirty="0"/>
            </a:br>
            <a:r>
              <a:rPr lang="en-US" dirty="0"/>
              <a:t>Methods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31791-9FB7-C9A9-6751-E02D821BAC29}"/>
              </a:ext>
            </a:extLst>
          </p:cNvPr>
          <p:cNvSpPr txBox="1"/>
          <p:nvPr/>
        </p:nvSpPr>
        <p:spPr>
          <a:xfrm>
            <a:off x="3838574" y="3357689"/>
            <a:ext cx="81057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List of HTTP Request methods: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</a:t>
            </a:r>
            <a:r>
              <a:rPr lang="en-US" sz="2800" dirty="0"/>
              <a:t> - </a:t>
            </a:r>
            <a:r>
              <a:rPr lang="en-US" sz="2400" dirty="0"/>
              <a:t>is used to request data from a specified resource.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POST</a:t>
            </a:r>
            <a:r>
              <a:rPr lang="en-US" sz="2800" dirty="0"/>
              <a:t> - </a:t>
            </a:r>
            <a:r>
              <a:rPr lang="en-US" sz="2400" dirty="0"/>
              <a:t>is used to send data to a server to create a resource.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PUT</a:t>
            </a:r>
            <a:r>
              <a:rPr lang="en-US" sz="2800" dirty="0"/>
              <a:t> - </a:t>
            </a:r>
            <a:r>
              <a:rPr lang="en-US" sz="2400" dirty="0"/>
              <a:t>is used to send data to a server to update a resource.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DELETE</a:t>
            </a:r>
            <a:r>
              <a:rPr lang="en-US" sz="2800" dirty="0"/>
              <a:t> </a:t>
            </a:r>
            <a:r>
              <a:rPr lang="en-US" sz="2400" dirty="0"/>
              <a:t>- is used to delete the specified resource.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FF249-D20E-9B33-888F-8ED8855F66AD}"/>
              </a:ext>
            </a:extLst>
          </p:cNvPr>
          <p:cNvSpPr txBox="1"/>
          <p:nvPr/>
        </p:nvSpPr>
        <p:spPr>
          <a:xfrm>
            <a:off x="3838574" y="690085"/>
            <a:ext cx="75533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Representational State Transfer</a:t>
            </a:r>
          </a:p>
          <a:p>
            <a:endParaRPr lang="en-IN" sz="2400" dirty="0"/>
          </a:p>
          <a:p>
            <a:r>
              <a:rPr lang="en-IN" sz="2400" dirty="0"/>
              <a:t>Representational State Transfer (REST) is a software architecture that imposes conditions on how an API should work. REST was initially created as a guideline to manage communication on a complex network like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24869728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Custom 166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283625_Create your own colony_RVA_v4" id="{93607F6B-BDE1-4476-ACE8-74700425F8D8}" vid="{4188D37A-CBA0-455A-8BE1-A937487D03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1B5746-CAD5-4443-BB83-67B4949E74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E0E54A-B6AE-42DB-94AE-11AE2920103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A601EF4-F70B-49A6-BC24-D5D4B7027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</TotalTime>
  <Words>677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Rockwell</vt:lpstr>
      <vt:lpstr>Söhne</vt:lpstr>
      <vt:lpstr>Tahoma</vt:lpstr>
      <vt:lpstr>Wingdings</vt:lpstr>
      <vt:lpstr>Atlas</vt:lpstr>
      <vt:lpstr>Asynchronous Programming</vt:lpstr>
      <vt:lpstr>Async Programming</vt:lpstr>
      <vt:lpstr>Async Programming</vt:lpstr>
      <vt:lpstr>Concepts.</vt:lpstr>
      <vt:lpstr>Promises</vt:lpstr>
      <vt:lpstr>Event Loop</vt:lpstr>
      <vt:lpstr>Ajax</vt:lpstr>
      <vt:lpstr>Fetch API</vt:lpstr>
      <vt:lpstr>REST 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Venkatababu Chekoddi</dc:creator>
  <cp:lastModifiedBy>Venkatababu Chekoddi</cp:lastModifiedBy>
  <cp:revision>377</cp:revision>
  <dcterms:created xsi:type="dcterms:W3CDTF">2023-06-09T09:57:21Z</dcterms:created>
  <dcterms:modified xsi:type="dcterms:W3CDTF">2023-09-09T01:59:27Z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