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E164-BF1D-47B9-02FE-6B4D30C6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E34A-F962-CDC0-FE73-36F852046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1F81-BD14-FB40-E1EA-975A244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8152-D709-8DB7-175D-36DD495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9A9E-4D4C-F780-2251-1873D68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CB8C-EC75-8FCE-2F75-5CA0A5F9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7C64-93E9-55C8-1CD9-1CCEAE27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D92F-3406-00EB-F28C-9E5032DC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25F7-50AC-CAB9-D1CD-6743848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56AD-9CDA-0EB5-355C-C8179E62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1BA42-B3EB-F179-C86F-5C114597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ABBE0-0EE8-21C3-2B8E-5913E6A8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2C37-B411-656D-E043-44DD0914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FCB1-61E6-A916-751D-909AAA08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3AA1-D6B4-75A5-4374-1A7C29A4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B5B-0563-0273-256A-CB8388FB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B41D-D25B-9C72-A537-2894EC61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C680-C78C-BA7D-5220-8E62C996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54F1-1273-4749-9521-A31FD2E5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FE12-928C-CA68-2F42-AF5AEAA6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4D58-BAA1-02D8-E74D-D391A835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0250-55B5-3C3A-D83B-E61C66FE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0A4D-C704-942D-8E3F-711E2646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288E-053C-0877-412E-6F3EE74D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1A78-400A-AC3D-AECD-6E636AFB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E276-5958-AB37-D5BE-838416CB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437D-810C-227F-696D-032AF44C2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D5B47-8673-F2F6-B636-820F3208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FDD1-E07D-BD54-22FA-14370A57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53B1-2E53-CB8C-CE47-954FDF48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DF97-8EFC-C5C9-3A40-FB8416FB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873A-292E-13CA-CB8B-89719CB2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BB51-C405-F061-0D98-AF8F6DCF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BC20-ABA3-208A-E8C6-B8FE8F9E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037C4-C191-F18E-FDA9-7BD8CDB61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59B6F-9544-92F6-75A5-8CA660E4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8DE60-6B1B-4C3E-9CA8-8CE868FB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202E0-9155-B010-C1E3-3EBD7883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D9A7E-862E-73F6-0341-02B3079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D2A-9672-9B4A-ABB7-966D4E49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73D71-4F45-29E8-8630-F0C7052E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626E-BAF4-9F0D-13FF-033785D2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8D1EA-C417-AF5B-BE82-92C200FF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B299E-09A0-1160-0594-8C7A8DB4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214DA-29BF-A58B-F1B1-C97A0DB6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85E7B-7E38-39FA-BBE5-27B0F47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9D5A-8DAC-1456-8445-27B644C7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B1FD-5302-7081-0EF2-B891E7CE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20D62-1DD8-5105-6CAC-ED305071E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7115-6A4B-B234-0DFF-17262B59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09252-AFA6-D8A6-6717-52878D0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652B-6A18-9998-E091-53F19DD5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BAD4-8A6D-F9FC-B941-F5905DAE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FE640-B0F8-D1F1-9B79-4DACEC1A1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0609-7D91-DCEE-B4DA-0670550A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E41E-7EEC-22DF-90EF-D522C0CF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E475-3C01-B0D6-B82D-16F73FCB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0140-EA1A-A9F5-C84C-F892DA29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82B4-758A-6C7B-74E9-07F74233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B6AB-C79F-33B1-E03B-C9D19EA3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8906-6944-6B5F-9EBE-9BD4FEE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B70D-3BB6-4214-B6CE-12C756DE4135}" type="datetimeFigureOut">
              <a:rPr lang="en-US" smtClean="0"/>
              <a:t>10/02/2023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F9ED-F0F7-1822-85FC-72CD858C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AB42-1CDE-E383-6B30-DFAB3737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4C0-1957-47B8-ADFB-A7D7839A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8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4324FA-F16A-C4FE-CF18-5B76163FD25C}"/>
              </a:ext>
            </a:extLst>
          </p:cNvPr>
          <p:cNvSpPr/>
          <p:nvPr/>
        </p:nvSpPr>
        <p:spPr>
          <a:xfrm>
            <a:off x="956603" y="689317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Perceived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ease of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875F89-61CD-21EB-4A8F-9172E0B215DC}"/>
              </a:ext>
            </a:extLst>
          </p:cNvPr>
          <p:cNvSpPr/>
          <p:nvPr/>
        </p:nvSpPr>
        <p:spPr>
          <a:xfrm>
            <a:off x="897988" y="3472375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expectancy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8DB098-9F82-F6A8-D4E8-EB4526CB4FF3}"/>
              </a:ext>
            </a:extLst>
          </p:cNvPr>
          <p:cNvSpPr/>
          <p:nvPr/>
        </p:nvSpPr>
        <p:spPr>
          <a:xfrm>
            <a:off x="980048" y="2119534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Compatibility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1ADFB0-7059-CCD1-DEE9-E346607CB479}"/>
              </a:ext>
            </a:extLst>
          </p:cNvPr>
          <p:cNvSpPr/>
          <p:nvPr/>
        </p:nvSpPr>
        <p:spPr>
          <a:xfrm>
            <a:off x="9277644" y="4635306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 engagement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B05F3-81CD-3DBF-4C9C-E92EB48B7B0A}"/>
              </a:ext>
            </a:extLst>
          </p:cNvPr>
          <p:cNvSpPr/>
          <p:nvPr/>
        </p:nvSpPr>
        <p:spPr>
          <a:xfrm>
            <a:off x="9204960" y="954260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Chatbot usage intention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98C3CA-FC3A-476C-A50F-76B87BBC29B1}"/>
              </a:ext>
            </a:extLst>
          </p:cNvPr>
          <p:cNvSpPr/>
          <p:nvPr/>
        </p:nvSpPr>
        <p:spPr>
          <a:xfrm>
            <a:off x="5326966" y="2879188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Chatbot  trust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9EB2AD-1B21-D828-59EB-CCF2E88C5E0B}"/>
              </a:ext>
            </a:extLst>
          </p:cNvPr>
          <p:cNvSpPr/>
          <p:nvPr/>
        </p:nvSpPr>
        <p:spPr>
          <a:xfrm>
            <a:off x="811237" y="4989342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Social influence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F30AF-C0B3-A908-AB99-A34659C80C9F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2954215" y="1118382"/>
            <a:ext cx="2372751" cy="21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A103B1-E78E-3FF0-D39C-D81DD56D7100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2808849" y="3308253"/>
            <a:ext cx="2518117" cy="21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420AB-8379-DD14-142E-915541C13FAF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77660" y="2548599"/>
            <a:ext cx="2349306" cy="7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EFEEE-04C2-AB86-118E-33B32E011FEE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2895600" y="3308253"/>
            <a:ext cx="2431366" cy="59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8C1ADB-6BF2-37B9-DF6B-5EF65436A711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7324578" y="1383325"/>
            <a:ext cx="1880382" cy="19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470EB3-1353-E419-588F-DB3873391386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7324578" y="3308253"/>
            <a:ext cx="1953066" cy="17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8FAC44B-8C1D-343E-E1A1-9610C1D824C2}"/>
              </a:ext>
            </a:extLst>
          </p:cNvPr>
          <p:cNvSpPr/>
          <p:nvPr/>
        </p:nvSpPr>
        <p:spPr>
          <a:xfrm>
            <a:off x="9413344" y="2730042"/>
            <a:ext cx="1997612" cy="858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Loyalty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0E191-30D0-B266-C9E8-8D21D375E3A3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7324578" y="3159107"/>
            <a:ext cx="2088766" cy="14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650D0F-28EF-F584-2E65-BC93F617DDD4}"/>
              </a:ext>
            </a:extLst>
          </p:cNvPr>
          <p:cNvSpPr/>
          <p:nvPr/>
        </p:nvSpPr>
        <p:spPr>
          <a:xfrm>
            <a:off x="3844212" y="1791478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EB1A4D-35BD-E0D2-E062-6C24932D033E}"/>
              </a:ext>
            </a:extLst>
          </p:cNvPr>
          <p:cNvSpPr/>
          <p:nvPr/>
        </p:nvSpPr>
        <p:spPr>
          <a:xfrm>
            <a:off x="3511420" y="2895600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E1334-84DC-53FD-07C7-8D22298E3BB0}"/>
              </a:ext>
            </a:extLst>
          </p:cNvPr>
          <p:cNvSpPr/>
          <p:nvPr/>
        </p:nvSpPr>
        <p:spPr>
          <a:xfrm>
            <a:off x="8841850" y="4407516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E373F4-1896-2423-8885-14446CD140B6}"/>
              </a:ext>
            </a:extLst>
          </p:cNvPr>
          <p:cNvSpPr/>
          <p:nvPr/>
        </p:nvSpPr>
        <p:spPr>
          <a:xfrm>
            <a:off x="8662020" y="2950462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DE9DC9-2E29-DA4B-22F3-497EDC5467A0}"/>
              </a:ext>
            </a:extLst>
          </p:cNvPr>
          <p:cNvSpPr/>
          <p:nvPr/>
        </p:nvSpPr>
        <p:spPr>
          <a:xfrm>
            <a:off x="3887754" y="4540898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E5D2F1-0FEB-E4D1-AD6E-FA379B4DA2EB}"/>
              </a:ext>
            </a:extLst>
          </p:cNvPr>
          <p:cNvSpPr/>
          <p:nvPr/>
        </p:nvSpPr>
        <p:spPr>
          <a:xfrm>
            <a:off x="3629607" y="3741576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69E1EC-12AA-BCB6-895C-2CB8ACD1B8A2}"/>
              </a:ext>
            </a:extLst>
          </p:cNvPr>
          <p:cNvSpPr/>
          <p:nvPr/>
        </p:nvSpPr>
        <p:spPr>
          <a:xfrm>
            <a:off x="8145624" y="1838132"/>
            <a:ext cx="447870" cy="186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H5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45BF5E-BAFF-CD77-9259-E327A28AFFF7}"/>
              </a:ext>
            </a:extLst>
          </p:cNvPr>
          <p:cNvSpPr/>
          <p:nvPr/>
        </p:nvSpPr>
        <p:spPr>
          <a:xfrm>
            <a:off x="3402156" y="5655574"/>
            <a:ext cx="3918857" cy="634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Conceptual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FC4B1F-38AD-A543-8A67-B36D9E22FF3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544393" y="2068643"/>
            <a:ext cx="164892" cy="28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8CB77F-4B1F-2B11-F83B-23D2969C8487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8139659" y="2503357"/>
            <a:ext cx="0" cy="289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A337C1-1B54-7DC7-9422-BFD4E46CD415}"/>
              </a:ext>
            </a:extLst>
          </p:cNvPr>
          <p:cNvSpPr/>
          <p:nvPr/>
        </p:nvSpPr>
        <p:spPr>
          <a:xfrm>
            <a:off x="7644983" y="5396461"/>
            <a:ext cx="989352" cy="374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F397F6-9829-64F8-5702-4511FA23375A}"/>
              </a:ext>
            </a:extLst>
          </p:cNvPr>
          <p:cNvSpPr/>
          <p:nvPr/>
        </p:nvSpPr>
        <p:spPr>
          <a:xfrm>
            <a:off x="8364511" y="4901784"/>
            <a:ext cx="689548" cy="389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16428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.P</dc:creator>
  <cp:lastModifiedBy>Venkat .P</cp:lastModifiedBy>
  <cp:revision>5</cp:revision>
  <dcterms:created xsi:type="dcterms:W3CDTF">2023-04-17T09:28:22Z</dcterms:created>
  <dcterms:modified xsi:type="dcterms:W3CDTF">2023-10-02T05:05:08Z</dcterms:modified>
</cp:coreProperties>
</file>