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255E-214C-4A8D-8299-3CFAE8A3ACB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664B-8097-4DD7-9502-BB012B66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for your Project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smtClean="0"/>
              <a:t>RPI Team</a:t>
            </a:r>
          </a:p>
          <a:p>
            <a:r>
              <a:rPr lang="en-US" dirty="0" smtClean="0"/>
              <a:t>Project Advisor: </a:t>
            </a:r>
          </a:p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your name</a:t>
            </a:r>
          </a:p>
          <a:p>
            <a:r>
              <a:rPr lang="en-US" dirty="0" smtClean="0"/>
              <a:t>Your name</a:t>
            </a:r>
          </a:p>
          <a:p>
            <a:r>
              <a:rPr lang="en-US" dirty="0" smtClean="0"/>
              <a:t>Client Team</a:t>
            </a:r>
          </a:p>
          <a:p>
            <a:r>
              <a:rPr lang="en-US" dirty="0" smtClean="0"/>
              <a:t>Project Sponsor: Exec sponsor</a:t>
            </a:r>
          </a:p>
          <a:p>
            <a:r>
              <a:rPr lang="en-US" dirty="0" smtClean="0"/>
              <a:t>Team Members: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 of the firm </a:t>
            </a:r>
          </a:p>
          <a:p>
            <a:r>
              <a:rPr lang="en-US" dirty="0" smtClean="0"/>
              <a:t>Broad details about the firm</a:t>
            </a:r>
          </a:p>
          <a:p>
            <a:pPr lvl="1"/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Size in revenues</a:t>
            </a:r>
          </a:p>
          <a:p>
            <a:pPr lvl="1"/>
            <a:r>
              <a:rPr lang="en-US" dirty="0" smtClean="0"/>
              <a:t>Size in employees</a:t>
            </a:r>
          </a:p>
          <a:p>
            <a:pPr lvl="1"/>
            <a:r>
              <a:rPr lang="en-US" dirty="0" smtClean="0"/>
              <a:t>Plants/locations</a:t>
            </a:r>
          </a:p>
          <a:p>
            <a:pPr lvl="1"/>
            <a:r>
              <a:rPr lang="en-US" dirty="0" smtClean="0"/>
              <a:t>Products </a:t>
            </a:r>
          </a:p>
          <a:p>
            <a:pPr lvl="1"/>
            <a:r>
              <a:rPr lang="en-US" dirty="0" smtClean="0"/>
              <a:t>Any technology related info</a:t>
            </a:r>
          </a:p>
          <a:p>
            <a:r>
              <a:rPr lang="en-US" dirty="0" smtClean="0"/>
              <a:t>Recent events/developments that might be important</a:t>
            </a:r>
          </a:p>
          <a:p>
            <a:pPr lvl="1"/>
            <a:r>
              <a:rPr lang="en-US" dirty="0" smtClean="0"/>
              <a:t>Came out of bankruptcy</a:t>
            </a:r>
          </a:p>
          <a:p>
            <a:pPr lvl="1"/>
            <a:r>
              <a:rPr lang="en-US" dirty="0" smtClean="0"/>
              <a:t>Merged or split </a:t>
            </a:r>
          </a:p>
          <a:p>
            <a:pPr lvl="1"/>
            <a:r>
              <a:rPr lang="en-US" dirty="0" smtClean="0"/>
              <a:t>acquisitions </a:t>
            </a:r>
          </a:p>
        </p:txBody>
      </p:sp>
    </p:spTree>
    <p:extLst>
      <p:ext uri="{BB962C8B-B14F-4D97-AF65-F5344CB8AC3E}">
        <p14:creationId xmlns:p14="http://schemas.microsoft.com/office/powerpoint/2010/main" val="96838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Marketing Analytics</a:t>
            </a:r>
          </a:p>
          <a:p>
            <a:pPr lvl="2"/>
            <a:r>
              <a:rPr lang="en-US" dirty="0" smtClean="0"/>
              <a:t>Field that needs insights to figure out great customers</a:t>
            </a:r>
          </a:p>
          <a:p>
            <a:pPr lvl="2"/>
            <a:r>
              <a:rPr lang="en-US" dirty="0" smtClean="0"/>
              <a:t>Focus marketing and advertising budget</a:t>
            </a:r>
          </a:p>
          <a:p>
            <a:pPr lvl="2"/>
            <a:r>
              <a:rPr lang="en-US" dirty="0" smtClean="0"/>
              <a:t>Effective use of campaigns</a:t>
            </a:r>
          </a:p>
          <a:p>
            <a:pPr lvl="1"/>
            <a:r>
              <a:rPr lang="en-US" dirty="0" smtClean="0"/>
              <a:t>Needed for competitive advantage when reaching out to customers</a:t>
            </a:r>
          </a:p>
          <a:p>
            <a:pPr lvl="1"/>
            <a:r>
              <a:rPr lang="en-US" smtClean="0"/>
              <a:t>Increase revenue for the company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likelihood of the lead turning to an opportunity </a:t>
            </a:r>
            <a:r>
              <a:rPr lang="en-US" dirty="0" smtClean="0"/>
              <a:t>for </a:t>
            </a:r>
            <a:r>
              <a:rPr lang="en-US" dirty="0" err="1"/>
              <a:t>Apprenda’s</a:t>
            </a:r>
            <a:r>
              <a:rPr lang="en-US" dirty="0"/>
              <a:t> PAAS</a:t>
            </a:r>
          </a:p>
          <a:p>
            <a:r>
              <a:rPr lang="en-US" dirty="0" smtClean="0"/>
              <a:t>Focusing on marketing team and looking at leads that marketing team generates</a:t>
            </a:r>
          </a:p>
          <a:p>
            <a:r>
              <a:rPr lang="en-US" dirty="0" smtClean="0"/>
              <a:t>Reduces time and effort in looking at potential leads or be able to push potential leads to rock stars.</a:t>
            </a:r>
          </a:p>
          <a:p>
            <a:r>
              <a:rPr lang="en-US" dirty="0" smtClean="0"/>
              <a:t>Look at predictive factors and find which ones are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9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approach to addressing the problem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55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title this more specific to what you are presenting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top line or bottom line impacts</a:t>
            </a:r>
          </a:p>
          <a:p>
            <a:r>
              <a:rPr lang="en-US" dirty="0" smtClean="0"/>
              <a:t>Major observations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3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Title for your Project Here</vt:lpstr>
      <vt:lpstr>Company Background</vt:lpstr>
      <vt:lpstr>Context for the Project</vt:lpstr>
      <vt:lpstr>Problem Statement</vt:lpstr>
      <vt:lpstr>Methodology</vt:lpstr>
      <vt:lpstr>Findings – title this more specific to what you are presenting</vt:lpstr>
      <vt:lpstr>Findings</vt:lpstr>
      <vt:lpstr>Findings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your Project Here</dc:title>
  <dc:creator>Ravichandran, T.</dc:creator>
  <cp:lastModifiedBy>Arun Venkat</cp:lastModifiedBy>
  <cp:revision>10</cp:revision>
  <dcterms:created xsi:type="dcterms:W3CDTF">2016-04-05T17:14:19Z</dcterms:created>
  <dcterms:modified xsi:type="dcterms:W3CDTF">2016-04-14T01:35:05Z</dcterms:modified>
</cp:coreProperties>
</file>