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63FA-4715-0D40-9CDD-6DF559E0BB9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24AA-8080-534A-BB5A-DA3A2E2B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be solved for </a:t>
            </a:r>
            <a:r>
              <a:rPr lang="en-US" dirty="0" err="1" smtClean="0"/>
              <a:t>Apprenda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Analytics</a:t>
            </a:r>
          </a:p>
          <a:p>
            <a:pPr lvl="1"/>
            <a:r>
              <a:rPr lang="en-US" dirty="0" smtClean="0"/>
              <a:t>How fast we can close the deal from converting a lead to MQL to SQL to Opportunity</a:t>
            </a:r>
          </a:p>
          <a:p>
            <a:pPr lvl="1"/>
            <a:r>
              <a:rPr lang="en-US" dirty="0" smtClean="0"/>
              <a:t>Identify factor that have helped them close deals.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Salesforce CRM - Source of Data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The walk through was very helpful!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Client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Kyle </a:t>
            </a:r>
            <a:r>
              <a:rPr lang="en-US" dirty="0" err="1" smtClean="0"/>
              <a:t>Deweerdt</a:t>
            </a:r>
            <a:r>
              <a:rPr lang="en-US" dirty="0" smtClean="0"/>
              <a:t> – Marketing team RPI Alum</a:t>
            </a:r>
          </a:p>
          <a:p>
            <a:endParaRPr lang="en-US" dirty="0"/>
          </a:p>
          <a:p>
            <a:r>
              <a:rPr lang="en-US" dirty="0" smtClean="0"/>
              <a:t>Melissa – Marketing team again RPI Alum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Problem to be solved for Apprenda</vt:lpstr>
      <vt:lpstr>Key Client team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Venkat</dc:creator>
  <cp:lastModifiedBy>Arun Venkat</cp:lastModifiedBy>
  <cp:revision>1</cp:revision>
  <dcterms:created xsi:type="dcterms:W3CDTF">2016-02-24T23:57:43Z</dcterms:created>
  <dcterms:modified xsi:type="dcterms:W3CDTF">2016-02-25T00:07:08Z</dcterms:modified>
</cp:coreProperties>
</file>