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2" r:id="rId3"/>
    <p:sldId id="299" r:id="rId4"/>
    <p:sldId id="257" r:id="rId5"/>
    <p:sldId id="267" r:id="rId6"/>
    <p:sldId id="266" r:id="rId7"/>
    <p:sldId id="293" r:id="rId8"/>
    <p:sldId id="258" r:id="rId9"/>
    <p:sldId id="268" r:id="rId10"/>
    <p:sldId id="260" r:id="rId11"/>
    <p:sldId id="259" r:id="rId12"/>
    <p:sldId id="263" r:id="rId13"/>
    <p:sldId id="261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01" r:id="rId22"/>
    <p:sldId id="277" r:id="rId23"/>
    <p:sldId id="296" r:id="rId24"/>
    <p:sldId id="297" r:id="rId25"/>
    <p:sldId id="278" r:id="rId26"/>
    <p:sldId id="279" r:id="rId27"/>
    <p:sldId id="298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8" r:id="rId36"/>
    <p:sldId id="294" r:id="rId37"/>
    <p:sldId id="295" r:id="rId38"/>
    <p:sldId id="300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8" d="100"/>
          <a:sy n="78" d="100"/>
        </p:scale>
        <p:origin x="15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AD9599-A1E4-48FE-AB0F-334371522549}" type="datetimeFigureOut">
              <a:rPr lang="en-US" smtClean="0"/>
              <a:pPr/>
              <a:t>1/14/2022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685AF9A-D331-4DA6-9DD8-9B3352F4EC7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9599-A1E4-48FE-AB0F-334371522549}" type="datetimeFigureOut">
              <a:rPr lang="en-US" smtClean="0"/>
              <a:pPr/>
              <a:t>1/14/2022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AF9A-D331-4DA6-9DD8-9B3352F4EC7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9599-A1E4-48FE-AB0F-334371522549}" type="datetimeFigureOut">
              <a:rPr lang="en-US" smtClean="0"/>
              <a:pPr/>
              <a:t>1/14/2022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AF9A-D331-4DA6-9DD8-9B3352F4EC7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9599-A1E4-48FE-AB0F-334371522549}" type="datetimeFigureOut">
              <a:rPr lang="en-US" smtClean="0"/>
              <a:pPr/>
              <a:t>1/14/2022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AF9A-D331-4DA6-9DD8-9B3352F4EC7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9599-A1E4-48FE-AB0F-334371522549}" type="datetimeFigureOut">
              <a:rPr lang="en-US" smtClean="0"/>
              <a:pPr/>
              <a:t>1/14/2022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AF9A-D331-4DA6-9DD8-9B3352F4EC7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9599-A1E4-48FE-AB0F-334371522549}" type="datetimeFigureOut">
              <a:rPr lang="en-US" smtClean="0"/>
              <a:pPr/>
              <a:t>1/14/2022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AF9A-D331-4DA6-9DD8-9B3352F4EC7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9599-A1E4-48FE-AB0F-334371522549}" type="datetimeFigureOut">
              <a:rPr lang="en-US" smtClean="0"/>
              <a:pPr/>
              <a:t>1/14/2022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AF9A-D331-4DA6-9DD8-9B3352F4EC7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9599-A1E4-48FE-AB0F-334371522549}" type="datetimeFigureOut">
              <a:rPr lang="en-US" smtClean="0"/>
              <a:pPr/>
              <a:t>1/14/2022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AF9A-D331-4DA6-9DD8-9B3352F4EC7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9599-A1E4-48FE-AB0F-334371522549}" type="datetimeFigureOut">
              <a:rPr lang="en-US" smtClean="0"/>
              <a:pPr/>
              <a:t>1/14/2022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AF9A-D331-4DA6-9DD8-9B3352F4EC7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CAD9599-A1E4-48FE-AB0F-334371522549}" type="datetimeFigureOut">
              <a:rPr lang="en-US" smtClean="0"/>
              <a:pPr/>
              <a:t>1/14/2022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AF9A-D331-4DA6-9DD8-9B3352F4EC7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AD9599-A1E4-48FE-AB0F-334371522549}" type="datetimeFigureOut">
              <a:rPr lang="en-US" smtClean="0"/>
              <a:pPr/>
              <a:t>1/14/2022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685AF9A-D331-4DA6-9DD8-9B3352F4EC7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CAD9599-A1E4-48FE-AB0F-334371522549}" type="datetimeFigureOut">
              <a:rPr lang="en-US" smtClean="0"/>
              <a:pPr/>
              <a:t>1/14/2022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685AF9A-D331-4DA6-9DD8-9B3352F4EC7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en-IN" dirty="0"/>
              <a:t>Exploratory Data Analysis on 120 Years of Olympic History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3861048"/>
            <a:ext cx="7772400" cy="119970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dirty="0"/>
              <a:t>                   </a:t>
            </a:r>
          </a:p>
          <a:p>
            <a:pPr algn="l"/>
            <a:r>
              <a:rPr lang="en-IN" dirty="0"/>
              <a:t>                     By,</a:t>
            </a:r>
          </a:p>
          <a:p>
            <a:pPr algn="r"/>
            <a:r>
              <a:rPr lang="en-IN" dirty="0" err="1"/>
              <a:t>Venkatesan</a:t>
            </a:r>
            <a:r>
              <a:rPr lang="en-IN" dirty="0"/>
              <a:t> </a:t>
            </a:r>
            <a:r>
              <a:rPr lang="en-IN" dirty="0" err="1"/>
              <a:t>Murugesan</a:t>
            </a:r>
            <a:endParaRPr lang="en-IN" dirty="0"/>
          </a:p>
        </p:txBody>
      </p:sp>
      <p:pic>
        <p:nvPicPr>
          <p:cNvPr id="4" name="Picture 3" descr="Olympic_rings_without_rim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332656"/>
            <a:ext cx="3816424" cy="17621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Unique values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6320" t="39460" r="70865" b="21080"/>
          <a:stretch>
            <a:fillRect/>
          </a:stretch>
        </p:blipFill>
        <p:spPr bwMode="auto">
          <a:xfrm>
            <a:off x="3000364" y="1357298"/>
            <a:ext cx="2643206" cy="457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828800" y="1166786"/>
            <a:ext cx="5486400" cy="476264"/>
          </a:xfrm>
        </p:spPr>
        <p:txBody>
          <a:bodyPr>
            <a:normAutofit/>
          </a:bodyPr>
          <a:lstStyle/>
          <a:p>
            <a:r>
              <a:rPr lang="en-IN" sz="1600" dirty="0"/>
              <a:t>Olympics happened in 35 years (51 Season)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16337" t="60137" r="40877" b="29195"/>
          <a:stretch>
            <a:fillRect/>
          </a:stretch>
        </p:blipFill>
        <p:spPr bwMode="auto">
          <a:xfrm>
            <a:off x="785786" y="1643050"/>
            <a:ext cx="764389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609600"/>
            <a:ext cx="7715304" cy="522288"/>
          </a:xfrm>
        </p:spPr>
        <p:txBody>
          <a:bodyPr>
            <a:normAutofit/>
          </a:bodyPr>
          <a:lstStyle/>
          <a:p>
            <a:pPr algn="l"/>
            <a:r>
              <a:rPr lang="en-IN" sz="2800" dirty="0"/>
              <a:t>Year and Season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6471" t="50781" r="44546" b="17969"/>
          <a:stretch>
            <a:fillRect/>
          </a:stretch>
        </p:blipFill>
        <p:spPr bwMode="auto">
          <a:xfrm>
            <a:off x="785786" y="2786058"/>
            <a:ext cx="7643866" cy="300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85786" y="5857892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Olympics in year 1916 was cancelled due to World War – I and in year 1940 and 1944 was cancelled due to World War - II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6145" t="39238" r="49733" b="25845"/>
          <a:stretch>
            <a:fillRect/>
          </a:stretch>
        </p:blipFill>
        <p:spPr bwMode="auto">
          <a:xfrm>
            <a:off x="1643042" y="1714488"/>
            <a:ext cx="5835804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Descriptive statistics on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Pre-processing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Pre-Processing includes </a:t>
            </a:r>
          </a:p>
          <a:p>
            <a:pPr lvl="1"/>
            <a:r>
              <a:rPr lang="en-IN" dirty="0"/>
              <a:t>Removing duplicates present in dataset</a:t>
            </a:r>
          </a:p>
          <a:p>
            <a:pPr lvl="1"/>
            <a:r>
              <a:rPr lang="en-IN" dirty="0"/>
              <a:t>Checking and Filling NA values</a:t>
            </a:r>
          </a:p>
          <a:p>
            <a:pPr lvl="1"/>
            <a:r>
              <a:rPr lang="en-IN" dirty="0"/>
              <a:t>Setting a ID column as a index</a:t>
            </a:r>
          </a:p>
          <a:p>
            <a:pPr lvl="1"/>
            <a:r>
              <a:rPr lang="en-IN" dirty="0"/>
              <a:t>Joining two datasets</a:t>
            </a:r>
          </a:p>
          <a:p>
            <a:pPr lvl="1"/>
            <a:r>
              <a:rPr lang="en-IN" dirty="0"/>
              <a:t>Removing unnecessary columns</a:t>
            </a:r>
          </a:p>
          <a:p>
            <a:pPr lvl="1"/>
            <a:r>
              <a:rPr lang="en-IN" dirty="0"/>
              <a:t>Renaming a column as per data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Pre-processed Data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3616" t="24097" r="9178" b="8032"/>
          <a:stretch>
            <a:fillRect/>
          </a:stretch>
        </p:blipFill>
        <p:spPr bwMode="auto">
          <a:xfrm>
            <a:off x="714348" y="1428736"/>
            <a:ext cx="7805017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EDA done using pandas library and visualization using </a:t>
            </a:r>
            <a:r>
              <a:rPr lang="en-IN" dirty="0" err="1"/>
              <a:t>matplotlib</a:t>
            </a:r>
            <a:r>
              <a:rPr lang="en-IN" dirty="0"/>
              <a:t> and </a:t>
            </a:r>
            <a:r>
              <a:rPr lang="en-IN" dirty="0" err="1"/>
              <a:t>seaborn</a:t>
            </a:r>
            <a:endParaRPr lang="en-IN" dirty="0"/>
          </a:p>
          <a:p>
            <a:pPr algn="just"/>
            <a:r>
              <a:rPr lang="en-IN" dirty="0"/>
              <a:t>In this analysis maximum of reports are in pivot table format which is easy to understand</a:t>
            </a:r>
          </a:p>
          <a:p>
            <a:pPr algn="just"/>
            <a:r>
              <a:rPr lang="en-IN" dirty="0"/>
              <a:t>Reports are visualized using plots to understand more easier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Country and Players Count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6278" t="33567" r="50000" b="17502"/>
          <a:stretch>
            <a:fillRect/>
          </a:stretch>
        </p:blipFill>
        <p:spPr bwMode="auto">
          <a:xfrm>
            <a:off x="1714480" y="1714488"/>
            <a:ext cx="5429288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Country count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90A36F-5799-4451-AA92-4C65DC9A1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83" y="1481138"/>
            <a:ext cx="8093034" cy="4525962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Players count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AD065EC-E162-4D54-AD87-A4DF67364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92" y="1481138"/>
            <a:ext cx="8177416" cy="4525962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Participated and Medal Won Players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2728" t="33567" r="46450" b="20659"/>
          <a:stretch>
            <a:fillRect/>
          </a:stretch>
        </p:blipFill>
        <p:spPr bwMode="auto">
          <a:xfrm>
            <a:off x="1214414" y="1643050"/>
            <a:ext cx="657229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Now a days more than 200 countries are participating in Olympics which consist more than 11000 players</a:t>
            </a:r>
          </a:p>
          <a:p>
            <a:pPr algn="just"/>
            <a:r>
              <a:rPr lang="en-IN" dirty="0"/>
              <a:t>Many of the countries failed to grab the medal.</a:t>
            </a:r>
          </a:p>
          <a:p>
            <a:pPr algn="just"/>
            <a:r>
              <a:rPr lang="en-IN" dirty="0"/>
              <a:t>So I decided to analyse medal won by each country, mainly about our country.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this dataset?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</a:t>
            </a:r>
            <a:r>
              <a:rPr lang="en-IN" dirty="0" err="1"/>
              <a:t>barplot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D46334-0779-4E35-AC0F-80607D6FB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88" y="1481138"/>
            <a:ext cx="7425023" cy="4525962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D6D429-0B97-4EB8-AC40-18A2A2363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42" y="1481138"/>
            <a:ext cx="6770116" cy="452596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81F1737-5E26-4AF6-ABE4-D064556E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 Distribution of Players</a:t>
            </a:r>
          </a:p>
        </p:txBody>
      </p:sp>
    </p:spTree>
    <p:extLst>
      <p:ext uri="{BB962C8B-B14F-4D97-AF65-F5344CB8AC3E}">
        <p14:creationId xmlns:p14="http://schemas.microsoft.com/office/powerpoint/2010/main" val="3328152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Top 10 Countries based on Medal counts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Pie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IN" dirty="0"/>
              <a:t>Bar Chart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D93EA7E-D888-48D5-9B89-4BD3893D3365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4936"/>
            <a:ext cx="4040188" cy="3821141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0FCF925-2A62-4A30-B5B2-3629CB2840D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1416050"/>
            <a:ext cx="4041775" cy="3821141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Top 10 Countries with Type of Medal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F472A3-9735-46CE-B8E3-B96CA63A5C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577615"/>
              </p:ext>
            </p:extLst>
          </p:nvPr>
        </p:nvGraphicFramePr>
        <p:xfrm>
          <a:off x="457200" y="1732439"/>
          <a:ext cx="8229600" cy="4023360"/>
        </p:xfrm>
        <a:graphic>
          <a:graphicData uri="http://schemas.openxmlformats.org/drawingml/2006/table">
            <a:tbl>
              <a:tblPr/>
              <a:tblGrid>
                <a:gridCol w="730424">
                  <a:extLst>
                    <a:ext uri="{9D8B030D-6E8A-4147-A177-3AD203B41FA5}">
                      <a16:colId xmlns:a16="http://schemas.microsoft.com/office/drawing/2014/main" val="576586238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61996091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82903451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4257160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 Country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>
                          <a:effectLst/>
                        </a:rPr>
                        <a:t>Medal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Medal_count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50219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0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USA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Gold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1131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09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1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USA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Silver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514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2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USA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Bronze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367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3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Russia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Gold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236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4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Russia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Silver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600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39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5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Germany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Bronze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596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543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6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Germany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Silver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592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84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7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Russia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Bronze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589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49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8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Germany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Gold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578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734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France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Bronze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329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5843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Plot for Top 10 countries with Each Medal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FC87F6-5720-4004-BF22-D359E9E70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808"/>
            <a:ext cx="8229600" cy="4104455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Medal count based on Gender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4639C6-3199-4FCF-92E2-7B553ABE8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48" y="1655230"/>
            <a:ext cx="7161904" cy="4177778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Medal count with Season and Gender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5086" t="34725" r="55629" b="16345"/>
          <a:stretch>
            <a:fillRect/>
          </a:stretch>
        </p:blipFill>
        <p:spPr bwMode="auto">
          <a:xfrm>
            <a:off x="2000232" y="1571612"/>
            <a:ext cx="4786347" cy="4496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Top 10 Players based on their Medal count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5391" t="35204" r="43788" b="22238"/>
          <a:stretch>
            <a:fillRect/>
          </a:stretch>
        </p:blipFill>
        <p:spPr bwMode="auto">
          <a:xfrm>
            <a:off x="1357290" y="1928802"/>
            <a:ext cx="6337571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Above and Below 18 Age Players Medal Count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Age : Below 18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IN" dirty="0"/>
              <a:t>Age : Above 18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B86B984-A21B-47B1-A074-E7E075AB3ADE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4294"/>
            <a:ext cx="4040188" cy="3784906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1385FB3-8816-4312-B8F1-9BACB89C353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1444294"/>
            <a:ext cx="4041775" cy="3712898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India’s Player count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6278" t="33567" r="58874" b="20659"/>
          <a:stretch>
            <a:fillRect/>
          </a:stretch>
        </p:blipFill>
        <p:spPr bwMode="auto">
          <a:xfrm>
            <a:off x="2214546" y="1643050"/>
            <a:ext cx="4071966" cy="4217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IOC – International Olympics Committee</a:t>
            </a:r>
          </a:p>
          <a:p>
            <a:r>
              <a:rPr lang="en-US" dirty="0"/>
              <a:t>The five rings represented the five participating continents of the time: </a:t>
            </a:r>
          </a:p>
          <a:p>
            <a:pPr lvl="1"/>
            <a:r>
              <a:rPr lang="en-US" dirty="0"/>
              <a:t>Africa, </a:t>
            </a:r>
          </a:p>
          <a:p>
            <a:pPr lvl="1"/>
            <a:r>
              <a:rPr lang="en-US" dirty="0"/>
              <a:t>Asia, </a:t>
            </a:r>
          </a:p>
          <a:p>
            <a:pPr lvl="1"/>
            <a:r>
              <a:rPr lang="en-US" dirty="0"/>
              <a:t>America, </a:t>
            </a:r>
          </a:p>
          <a:p>
            <a:pPr lvl="1"/>
            <a:r>
              <a:rPr lang="en-US" dirty="0"/>
              <a:t>Europe,</a:t>
            </a:r>
          </a:p>
          <a:p>
            <a:pPr lvl="1"/>
            <a:r>
              <a:rPr lang="en-US" dirty="0"/>
              <a:t>Oceania.</a:t>
            </a:r>
          </a:p>
          <a:p>
            <a:r>
              <a:rPr lang="en-US" dirty="0"/>
              <a:t>Motto:</a:t>
            </a:r>
          </a:p>
          <a:p>
            <a:pPr lvl="1"/>
            <a:r>
              <a:rPr lang="en-US" dirty="0"/>
              <a:t>Faster</a:t>
            </a:r>
          </a:p>
          <a:p>
            <a:pPr lvl="1"/>
            <a:r>
              <a:rPr lang="en-US" dirty="0"/>
              <a:t>Higher</a:t>
            </a:r>
          </a:p>
          <a:p>
            <a:pPr lvl="1"/>
            <a:r>
              <a:rPr lang="en-US" dirty="0"/>
              <a:t>Stronger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Olympics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Player’s count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24B825-F74A-4ECD-8039-2F40B4A52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03" y="1481138"/>
            <a:ext cx="7369194" cy="4525962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Players count for each Sport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D2DB8C-B990-48D8-A997-23035DB9D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84" y="1481138"/>
            <a:ext cx="6965431" cy="4525962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India’s Medal Count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7D70F0-957C-482F-AC46-57391C9D8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97" y="1481138"/>
            <a:ext cx="6245206" cy="4525962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c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85918" y="1714488"/>
            <a:ext cx="5786478" cy="413532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India’s Medal count based on Gender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India’s Medal count with Season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7F8BBB-E3DC-4F62-BD7D-7FAB78D5D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82" y="1481138"/>
            <a:ext cx="7343036" cy="4525962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India’s Medal count for Every Sport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A1E688-0031-4568-B732-DF1BD4F9D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28" y="1655230"/>
            <a:ext cx="7657143" cy="4177778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521497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Maximum of 206 countries and 11179 players are participated in 2016 Summer Olympics</a:t>
            </a:r>
          </a:p>
          <a:p>
            <a:pPr algn="just"/>
            <a:r>
              <a:rPr lang="en-IN" dirty="0"/>
              <a:t>USA has max no of participated players : 9653 and max no of medal won players : 3836</a:t>
            </a:r>
          </a:p>
          <a:p>
            <a:pPr algn="just"/>
            <a:r>
              <a:rPr lang="en-IN" dirty="0"/>
              <a:t> USA also had won 5637 medals including</a:t>
            </a:r>
          </a:p>
          <a:p>
            <a:pPr lvl="1" algn="just"/>
            <a:r>
              <a:rPr lang="en-IN" dirty="0"/>
              <a:t>Gold : 2638, </a:t>
            </a:r>
          </a:p>
          <a:p>
            <a:pPr lvl="1" algn="just"/>
            <a:r>
              <a:rPr lang="en-IN" dirty="0"/>
              <a:t>Bronze : 1358, </a:t>
            </a:r>
          </a:p>
          <a:p>
            <a:pPr lvl="1" algn="just"/>
            <a:r>
              <a:rPr lang="en-IN" dirty="0"/>
              <a:t>Silver : 1641.</a:t>
            </a:r>
          </a:p>
          <a:p>
            <a:r>
              <a:rPr lang="en-IN" dirty="0"/>
              <a:t>USA has maximum number of both above and below 18 years of age players</a:t>
            </a:r>
          </a:p>
          <a:p>
            <a:pPr lvl="1"/>
            <a:r>
              <a:rPr lang="en-IN" dirty="0"/>
              <a:t>Below 18:</a:t>
            </a:r>
          </a:p>
          <a:p>
            <a:pPr lvl="2"/>
            <a:r>
              <a:rPr lang="en-IN" dirty="0"/>
              <a:t>Participated Players : 455, Medal Won Players : 209, Medal Count : 296</a:t>
            </a:r>
          </a:p>
          <a:p>
            <a:pPr lvl="1"/>
            <a:r>
              <a:rPr lang="en-IN" dirty="0"/>
              <a:t>Above 18:</a:t>
            </a:r>
          </a:p>
          <a:p>
            <a:pPr lvl="2"/>
            <a:r>
              <a:rPr lang="en-IN" dirty="0"/>
              <a:t>Participated Players : 9355, Medal Won Players : 3690, Medal Count : 5341</a:t>
            </a:r>
          </a:p>
          <a:p>
            <a:pPr lvl="1" algn="just">
              <a:buNone/>
            </a:pPr>
            <a:endParaRPr lang="en-IN" b="1" dirty="0"/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India participated in 34 seasons of Olympics</a:t>
            </a:r>
          </a:p>
          <a:p>
            <a:r>
              <a:rPr lang="en-IN" dirty="0"/>
              <a:t>In 2016 Olympics 112 players were participated in 27 different sports</a:t>
            </a:r>
          </a:p>
          <a:p>
            <a:r>
              <a:rPr lang="en-IN" dirty="0"/>
              <a:t>Hockey has the most number of players </a:t>
            </a:r>
            <a:r>
              <a:rPr lang="en-IN" dirty="0" err="1"/>
              <a:t>i.e</a:t>
            </a:r>
            <a:r>
              <a:rPr lang="en-IN" dirty="0"/>
              <a:t>, 256</a:t>
            </a:r>
          </a:p>
          <a:p>
            <a:r>
              <a:rPr lang="en-IN" dirty="0"/>
              <a:t>India won 197 medals in that period. They are</a:t>
            </a:r>
          </a:p>
          <a:p>
            <a:pPr lvl="1"/>
            <a:r>
              <a:rPr lang="en-IN" dirty="0"/>
              <a:t>Gold : 138</a:t>
            </a:r>
          </a:p>
          <a:p>
            <a:pPr lvl="1"/>
            <a:r>
              <a:rPr lang="en-IN" dirty="0"/>
              <a:t>Bronze : 40</a:t>
            </a:r>
          </a:p>
          <a:p>
            <a:pPr lvl="1"/>
            <a:r>
              <a:rPr lang="en-IN" dirty="0"/>
              <a:t>Silver : 19</a:t>
            </a:r>
          </a:p>
          <a:p>
            <a:r>
              <a:rPr lang="en-IN" dirty="0"/>
              <a:t>India won 173 medals in Hockey</a:t>
            </a:r>
          </a:p>
          <a:p>
            <a:r>
              <a:rPr lang="en-IN" dirty="0"/>
              <a:t>In 2016 Summer Olympics India won 2 medals (1 Silver and 1 Bronze)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Team name : it was mismatched with country</a:t>
            </a:r>
          </a:p>
          <a:p>
            <a:pPr algn="just"/>
            <a:r>
              <a:rPr lang="en-US" dirty="0"/>
              <a:t>There were 1385 duplicate rows</a:t>
            </a:r>
          </a:p>
          <a:p>
            <a:pPr algn="just"/>
            <a:r>
              <a:rPr lang="en-US" dirty="0"/>
              <a:t>There were missing values in Age, Height, Weight columns</a:t>
            </a:r>
          </a:p>
          <a:p>
            <a:pPr algn="just"/>
            <a:r>
              <a:rPr lang="en-US" dirty="0"/>
              <a:t>Soviet Union is considered as Russia. It consist 15 republics like Russia, Ukraine, Georgia, etc.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034" y="2214554"/>
            <a:ext cx="8229600" cy="1143000"/>
          </a:xfrm>
        </p:spPr>
        <p:txBody>
          <a:bodyPr/>
          <a:lstStyle/>
          <a:p>
            <a:pPr algn="ctr"/>
            <a:r>
              <a:rPr lang="en-IN" dirty="0"/>
              <a:t>Queries...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87663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This is a historical dataset on the modern Olympic Games, including all the Games from Athens 1896 to Rio 2016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This dataset consist 120 years of Olympic history with 2,71,116 rows and 15 columns</a:t>
            </a:r>
          </a:p>
          <a:p>
            <a:pPr algn="just"/>
            <a:r>
              <a:rPr lang="en-IN" dirty="0"/>
              <a:t>In 120 years Olympics happened in 35 Years which includes 51 Seasons.</a:t>
            </a:r>
          </a:p>
          <a:p>
            <a:pPr algn="just"/>
            <a:r>
              <a:rPr lang="en-IN" dirty="0"/>
              <a:t>Olympics happened in 42 different cities in those period</a:t>
            </a:r>
          </a:p>
          <a:p>
            <a:pPr algn="just"/>
            <a:r>
              <a:rPr lang="en-IN" dirty="0"/>
              <a:t>Summer and Winter seasons held up in same year in 1924 to 1992</a:t>
            </a:r>
          </a:p>
          <a:p>
            <a:pPr algn="just"/>
            <a:r>
              <a:rPr lang="en-IN" dirty="0"/>
              <a:t>After that summer and winter season games comes once in 4 years. i.e., 1994 winter, 1996 summer like that</a:t>
            </a:r>
          </a:p>
          <a:p>
            <a:pPr algn="just"/>
            <a:r>
              <a:rPr lang="en-IN" dirty="0"/>
              <a:t>Olympics was cancelled 3 years because of world war.</a:t>
            </a:r>
          </a:p>
          <a:p>
            <a:pPr algn="just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Dataset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714620"/>
            <a:ext cx="8229600" cy="1143000"/>
          </a:xfrm>
        </p:spPr>
        <p:txBody>
          <a:bodyPr/>
          <a:lstStyle/>
          <a:p>
            <a:pPr algn="ctr"/>
            <a:r>
              <a:rPr lang="en-IN" dirty="0"/>
              <a:t>Thank You...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8051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/>
              <a:t>The columns are</a:t>
            </a:r>
            <a:r>
              <a:rPr lang="en-US" sz="1600" dirty="0"/>
              <a:t>:</a:t>
            </a:r>
          </a:p>
          <a:p>
            <a:pPr fontAlgn="base">
              <a:buFont typeface="+mj-lt"/>
              <a:buAutoNum type="arabicPeriod"/>
            </a:pPr>
            <a:r>
              <a:rPr lang="en-US" sz="1600" dirty="0"/>
              <a:t>ID - Unique number for each athlete</a:t>
            </a:r>
          </a:p>
          <a:p>
            <a:pPr fontAlgn="base">
              <a:buFont typeface="+mj-lt"/>
              <a:buAutoNum type="arabicPeriod"/>
            </a:pPr>
            <a:r>
              <a:rPr lang="en-US" sz="1600" dirty="0"/>
              <a:t>Name - Athlete's name</a:t>
            </a:r>
          </a:p>
          <a:p>
            <a:pPr fontAlgn="base">
              <a:buFont typeface="+mj-lt"/>
              <a:buAutoNum type="arabicPeriod"/>
            </a:pPr>
            <a:r>
              <a:rPr lang="en-US" sz="1600" dirty="0"/>
              <a:t>Sex - M or F</a:t>
            </a:r>
          </a:p>
          <a:p>
            <a:pPr fontAlgn="base">
              <a:buFont typeface="+mj-lt"/>
              <a:buAutoNum type="arabicPeriod"/>
            </a:pPr>
            <a:r>
              <a:rPr lang="en-US" sz="1600" dirty="0"/>
              <a:t>Age - Integer</a:t>
            </a:r>
          </a:p>
          <a:p>
            <a:pPr fontAlgn="base">
              <a:buFont typeface="+mj-lt"/>
              <a:buAutoNum type="arabicPeriod"/>
            </a:pPr>
            <a:r>
              <a:rPr lang="en-US" sz="1600" dirty="0"/>
              <a:t>Height - In centimeters</a:t>
            </a:r>
          </a:p>
          <a:p>
            <a:pPr fontAlgn="base">
              <a:buFont typeface="+mj-lt"/>
              <a:buAutoNum type="arabicPeriod"/>
            </a:pPr>
            <a:r>
              <a:rPr lang="en-US" sz="1600" dirty="0"/>
              <a:t>Weight - In kilograms</a:t>
            </a:r>
          </a:p>
          <a:p>
            <a:pPr fontAlgn="base">
              <a:buFont typeface="+mj-lt"/>
              <a:buAutoNum type="arabicPeriod"/>
            </a:pPr>
            <a:r>
              <a:rPr lang="en-US" sz="1600" dirty="0"/>
              <a:t>Team - Team name</a:t>
            </a:r>
          </a:p>
          <a:p>
            <a:pPr fontAlgn="base">
              <a:buFont typeface="+mj-lt"/>
              <a:buAutoNum type="arabicPeriod"/>
            </a:pPr>
            <a:r>
              <a:rPr lang="en-US" sz="1600" dirty="0"/>
              <a:t>NOC - National Olympic Committee 3-letter code</a:t>
            </a:r>
          </a:p>
          <a:p>
            <a:pPr fontAlgn="base">
              <a:buFont typeface="+mj-lt"/>
              <a:buAutoNum type="arabicPeriod"/>
            </a:pPr>
            <a:r>
              <a:rPr lang="en-US" sz="1600" dirty="0"/>
              <a:t>Games - Year and season</a:t>
            </a:r>
          </a:p>
          <a:p>
            <a:pPr fontAlgn="base">
              <a:buFont typeface="+mj-lt"/>
              <a:buAutoNum type="arabicPeriod"/>
            </a:pPr>
            <a:r>
              <a:rPr lang="en-US" sz="1600" dirty="0"/>
              <a:t>Year - Integer</a:t>
            </a:r>
          </a:p>
          <a:p>
            <a:pPr fontAlgn="base">
              <a:buFont typeface="+mj-lt"/>
              <a:buAutoNum type="arabicPeriod"/>
            </a:pPr>
            <a:r>
              <a:rPr lang="en-US" sz="1600" dirty="0"/>
              <a:t>Season - Summer or Winter</a:t>
            </a:r>
          </a:p>
          <a:p>
            <a:pPr fontAlgn="base">
              <a:buFont typeface="+mj-lt"/>
              <a:buAutoNum type="arabicPeriod"/>
            </a:pPr>
            <a:r>
              <a:rPr lang="en-US" sz="1600" dirty="0"/>
              <a:t>City - Host city</a:t>
            </a:r>
          </a:p>
          <a:p>
            <a:pPr fontAlgn="base">
              <a:buFont typeface="+mj-lt"/>
              <a:buAutoNum type="arabicPeriod"/>
            </a:pPr>
            <a:r>
              <a:rPr lang="en-US" sz="1600" dirty="0"/>
              <a:t>Sport - Sport</a:t>
            </a:r>
          </a:p>
          <a:p>
            <a:pPr fontAlgn="base">
              <a:buFont typeface="+mj-lt"/>
              <a:buAutoNum type="arabicPeriod"/>
            </a:pPr>
            <a:r>
              <a:rPr lang="en-US" sz="1600" dirty="0"/>
              <a:t>Event - Event</a:t>
            </a:r>
          </a:p>
          <a:p>
            <a:pPr fontAlgn="base">
              <a:buFont typeface="+mj-lt"/>
              <a:buAutoNum type="arabicPeriod"/>
            </a:pPr>
            <a:r>
              <a:rPr lang="en-US" sz="1600" dirty="0"/>
              <a:t>Medal - Gold, Silver, Bronze, or NA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 details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To analyze country count and players count participated in each season of Olympics</a:t>
            </a:r>
          </a:p>
          <a:p>
            <a:pPr algn="just"/>
            <a:r>
              <a:rPr lang="en-IN" dirty="0"/>
              <a:t>To analyze number of players participated and number of players got medal in each country</a:t>
            </a:r>
          </a:p>
          <a:p>
            <a:pPr algn="just"/>
            <a:r>
              <a:rPr lang="en-IN" dirty="0"/>
              <a:t>To analyze which country has won highest number of medals and visualize top 10 countries based on their medal count</a:t>
            </a:r>
          </a:p>
          <a:p>
            <a:pPr algn="just"/>
            <a:r>
              <a:rPr lang="en-IN" dirty="0"/>
              <a:t>To analyze the medal counts won by male and female and visualize them</a:t>
            </a:r>
          </a:p>
          <a:p>
            <a:pPr algn="just"/>
            <a:r>
              <a:rPr lang="en-IN" dirty="0"/>
              <a:t>To find out medal counts of a country based on Season, Sport, Event, Gender and type of Medal</a:t>
            </a:r>
          </a:p>
          <a:p>
            <a:pPr algn="just"/>
            <a:r>
              <a:rPr lang="en-IN" dirty="0"/>
              <a:t>To analyze below/above 18 age group people and their more medal counts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Slice our country data and store it into another data frame</a:t>
            </a:r>
          </a:p>
          <a:p>
            <a:pPr algn="just"/>
            <a:r>
              <a:rPr lang="en-IN" dirty="0"/>
              <a:t>Find out years and seasons which are India participated and player counts also</a:t>
            </a:r>
          </a:p>
          <a:p>
            <a:pPr algn="just"/>
            <a:r>
              <a:rPr lang="en-IN" dirty="0"/>
              <a:t>To analyse India's overall medal count and based on Gender also</a:t>
            </a:r>
          </a:p>
          <a:p>
            <a:pPr algn="just"/>
            <a:r>
              <a:rPr lang="en-IN" dirty="0"/>
              <a:t>To analyse the Medal count in each Sports </a:t>
            </a:r>
          </a:p>
          <a:p>
            <a:pPr algn="just"/>
            <a:r>
              <a:rPr lang="en-IN" dirty="0"/>
              <a:t>To analyse the Medal count of sport ‘Hockey’ which is our National game</a:t>
            </a:r>
          </a:p>
          <a:p>
            <a:pPr algn="just"/>
            <a:r>
              <a:rPr lang="en-IN" dirty="0"/>
              <a:t>To analyse India’s performance of 2016 Olympics (which is latest in dataset) and find out number of players participated and number of medals won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1867" t="24747" r="8726" b="5635"/>
          <a:stretch>
            <a:fillRect/>
          </a:stretch>
        </p:blipFill>
        <p:spPr bwMode="auto">
          <a:xfrm>
            <a:off x="571472" y="1785926"/>
            <a:ext cx="792961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Dataset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Information about Column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3616" t="33567" r="55325" b="14346"/>
          <a:stretch>
            <a:fillRect/>
          </a:stretch>
        </p:blipFill>
        <p:spPr bwMode="auto">
          <a:xfrm>
            <a:off x="2214546" y="1714488"/>
            <a:ext cx="4500594" cy="4243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2228</TotalTime>
  <Words>963</Words>
  <Application>Microsoft Office PowerPoint</Application>
  <PresentationFormat>On-screen Show (4:3)</PresentationFormat>
  <Paragraphs>175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Lucida Sans Unicode</vt:lpstr>
      <vt:lpstr>Verdana</vt:lpstr>
      <vt:lpstr>Wingdings 2</vt:lpstr>
      <vt:lpstr>Wingdings 3</vt:lpstr>
      <vt:lpstr>Concourse</vt:lpstr>
      <vt:lpstr>Exploratory Data Analysis on 120 Years of Olympic History</vt:lpstr>
      <vt:lpstr>Why this dataset?</vt:lpstr>
      <vt:lpstr>About Olympics</vt:lpstr>
      <vt:lpstr>About Dataset</vt:lpstr>
      <vt:lpstr>Column details</vt:lpstr>
      <vt:lpstr>Objective</vt:lpstr>
      <vt:lpstr>Objective</vt:lpstr>
      <vt:lpstr>Dataset</vt:lpstr>
      <vt:lpstr>Information about Column</vt:lpstr>
      <vt:lpstr>Unique values</vt:lpstr>
      <vt:lpstr>Year and Season</vt:lpstr>
      <vt:lpstr>Descriptive statistics on data</vt:lpstr>
      <vt:lpstr>Pre-processing</vt:lpstr>
      <vt:lpstr>Pre-processed Data</vt:lpstr>
      <vt:lpstr>Exploratory Data Analysis</vt:lpstr>
      <vt:lpstr>Country and Players Count</vt:lpstr>
      <vt:lpstr>Country count</vt:lpstr>
      <vt:lpstr>Players count</vt:lpstr>
      <vt:lpstr>Participated and Medal Won Players</vt:lpstr>
      <vt:lpstr>Comparison barplot</vt:lpstr>
      <vt:lpstr>Age Distribution of Players</vt:lpstr>
      <vt:lpstr>Top 10 Countries based on Medal counts</vt:lpstr>
      <vt:lpstr>Top 10 Countries with Type of Medal</vt:lpstr>
      <vt:lpstr>Plot for Top 10 countries with Each Medal type</vt:lpstr>
      <vt:lpstr>Medal count based on Gender</vt:lpstr>
      <vt:lpstr>Medal count with Season and Gender</vt:lpstr>
      <vt:lpstr>Top 10 Players based on their Medal count</vt:lpstr>
      <vt:lpstr>Above and Below 18 Age Players Medal Count</vt:lpstr>
      <vt:lpstr>India’s Player count</vt:lpstr>
      <vt:lpstr>Player’s count</vt:lpstr>
      <vt:lpstr>Players count for each Sport</vt:lpstr>
      <vt:lpstr>India’s Medal Count</vt:lpstr>
      <vt:lpstr>India’s Medal count based on Gender</vt:lpstr>
      <vt:lpstr>India’s Medal count with Season</vt:lpstr>
      <vt:lpstr>India’s Medal count for Every Sport</vt:lpstr>
      <vt:lpstr>Conclusion</vt:lpstr>
      <vt:lpstr>Conclusion</vt:lpstr>
      <vt:lpstr>Limitations</vt:lpstr>
      <vt:lpstr>Queries...</vt:lpstr>
      <vt:lpstr>Thank You...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Venkatesan Murugesan</dc:creator>
  <cp:lastModifiedBy>Venkatesan Murugesan</cp:lastModifiedBy>
  <cp:revision>103</cp:revision>
  <dcterms:created xsi:type="dcterms:W3CDTF">2021-10-26T14:37:58Z</dcterms:created>
  <dcterms:modified xsi:type="dcterms:W3CDTF">2022-01-14T16:34:41Z</dcterms:modified>
</cp:coreProperties>
</file>