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Understanding the calc() Function in CSS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tool for flexible and responsive web design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calc() function in CSS allows calculations directly in stylesheets.</a:t>
            </a:r>
          </a:p>
          <a:p>
            <a:r>
              <a:t>It enables flexible and responsive designs by combining units and arithmetic.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Arithmetic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Supports addition (+), subtraction (-), multiplication (*), division (/)</a:t>
            </a:r>
          </a:p>
          <a:p>
            <a:r>
              <a:t>Example:</a:t>
            </a:r>
          </a:p>
          <a:p>
            <a:r>
              <a:t>.container {</a:t>
            </a:r>
          </a:p>
          <a:p>
            <a:r>
              <a:t>    width: calc(100% - 50px);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Mixed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Combine percentages, px, em, rem, vh, vw</a:t>
            </a:r>
          </a:p>
          <a:p>
            <a:r>
              <a:t>Example:</a:t>
            </a:r>
          </a:p>
          <a:p>
            <a:r>
              <a:t>height: calc(50vh - 100px);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Responsive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Crucial for adaptive design</a:t>
            </a:r>
          </a:p>
          <a:p>
            <a:r>
              <a:t>- Adjust widths, heights, margins, padding, font sizes</a:t>
            </a:r>
          </a:p>
          <a:p>
            <a:r>
              <a:t>Example: dynamic layouts without JavaScript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Flexibility &amp; Clean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Reduces dependency on JavaScript for simple calculations</a:t>
            </a:r>
          </a:p>
          <a:p>
            <a:r>
              <a:t>- Cleaner, more efficient, and maintainable code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Nesting calc()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Nesting is allowed but can reduce readability</a:t>
            </a:r>
          </a:p>
          <a:p>
            <a:r>
              <a:t>Example:</a:t>
            </a:r>
          </a:p>
          <a:p>
            <a:r>
              <a:t>width: calc((100% - 30px) / 2);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General format:</a:t>
            </a:r>
          </a:p>
          <a:p>
            <a:r>
              <a:t>property: calc(expression);</a:t>
            </a:r>
          </a:p>
          <a:p/>
          <a:p>
            <a:r>
              <a:t>Expressions can include:</a:t>
            </a:r>
          </a:p>
          <a:p>
            <a:r>
              <a:t>- Numbers (100)</a:t>
            </a:r>
          </a:p>
          <a:p>
            <a:r>
              <a:t>- Percentages (50%)</a:t>
            </a:r>
          </a:p>
          <a:p>
            <a:r>
              <a:t>- Length units (px, em, rem)</a:t>
            </a:r>
          </a:p>
          <a:p>
            <a:r>
              <a:t>- Viewport units (vw, vh)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calc() = Power + Flexibility</a:t>
            </a:r>
          </a:p>
          <a:p>
            <a:r>
              <a:t>- Supports arithmetic in CSS</a:t>
            </a:r>
          </a:p>
          <a:p>
            <a:r>
              <a:t>- Enables responsive, adaptive, and dynamic layouts</a:t>
            </a:r>
          </a:p>
          <a:p>
            <a:r>
              <a:t>- Improves code readability and reduces reliance on JS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