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 Development Fundamentals: Building a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HTML, CSS, and JavaScript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simple calculator demonstrates web development fundamentals:</a:t>
            </a:r>
          </a:p>
          <a:p>
            <a:r>
              <a:t>- HTML for structure</a:t>
            </a:r>
          </a:p>
          <a:p>
            <a:r>
              <a:t>- CSS for styling</a:t>
            </a:r>
          </a:p>
          <a:p>
            <a:r>
              <a:t>- JavaScript for functionality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(calculator.html)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Defines the structure of the calculator</a:t>
            </a:r>
          </a:p>
          <a:p>
            <a:r>
              <a:t>- Uses &lt;input&gt; for display</a:t>
            </a:r>
          </a:p>
          <a:p>
            <a:r>
              <a:t>- &lt;button&gt; for numbers, operators, and functions</a:t>
            </a:r>
          </a:p>
          <a:p>
            <a:r>
              <a:t>- &lt;div&gt; elements for grouping</a:t>
            </a:r>
          </a:p>
          <a:p/>
          <a:p>
            <a:r>
              <a:t>Example:</a:t>
            </a:r>
          </a:p>
          <a:p>
            <a:r>
              <a:t>&lt;input type='text' id='result' disabled&gt;</a:t>
            </a:r>
          </a:p>
          <a:p>
            <a:r>
              <a:t>&lt;button onclick='appendNumber("7")'&gt;7&lt;/button&gt;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(styles.css)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Styles the calculator’s appearance</a:t>
            </a:r>
          </a:p>
          <a:p>
            <a:r>
              <a:t>- Layout with grid or flexbox</a:t>
            </a:r>
          </a:p>
          <a:p>
            <a:r>
              <a:t>- Buttons: size, shape, color, shadows</a:t>
            </a:r>
          </a:p>
          <a:p>
            <a:r>
              <a:t>- Display: large, right-aligned text</a:t>
            </a:r>
          </a:p>
          <a:p/>
          <a:p>
            <a:r>
              <a:t>Example:</a:t>
            </a:r>
          </a:p>
          <a:p>
            <a:r>
              <a:t>input { text-align: right; font-size: 2em;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(script.js)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Adds interactivity and logic</a:t>
            </a:r>
          </a:p>
          <a:p>
            <a:r>
              <a:t>- Functions:</a:t>
            </a:r>
          </a:p>
          <a:p>
            <a:r>
              <a:t>  • appendNumber()</a:t>
            </a:r>
          </a:p>
          <a:p>
            <a:r>
              <a:t>  • appendOperation()</a:t>
            </a:r>
          </a:p>
          <a:p>
            <a:r>
              <a:t>  • calculate()</a:t>
            </a:r>
          </a:p>
          <a:p>
            <a:r>
              <a:t>  • clearDisplay()</a:t>
            </a:r>
          </a:p>
          <a:p>
            <a:r>
              <a:t>  • deleteLast()</a:t>
            </a:r>
          </a:p>
          <a:p/>
          <a:p>
            <a:r>
              <a:t>Handles user input and updates display.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clicks number/operator buttons</a:t>
            </a:r>
          </a:p>
          <a:p>
            <a:r>
              <a:t>2. JavaScript updates the display</a:t>
            </a:r>
          </a:p>
          <a:p>
            <a:r>
              <a:t>3. '=' triggers calculation logic</a:t>
            </a:r>
          </a:p>
          <a:p>
            <a:r>
              <a:t>4. 'C' clears input, '←' deletes last digit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Calculator project integrates HTML, CSS, and JS</a:t>
            </a:r>
          </a:p>
          <a:p>
            <a:r>
              <a:t>- Teaches DOM manipulation, event handling, and styling</a:t>
            </a:r>
          </a:p>
          <a:p>
            <a:r>
              <a:t>- A strong foundation for building interactive web apps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