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Web Development Fundamentals with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Core of Interactive Web Development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JavaScript is essential for creating dynamic and interactive websites.</a:t>
            </a:r>
          </a:p>
          <a:p>
            <a:r>
              <a:t>Mastering JS fundamentals builds a strong foundation for modern web development.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JavaScript is a core web technology alongside HTML and CSS.</a:t>
            </a:r>
          </a:p>
          <a:p>
            <a:r>
              <a:t>It provides interactivity and dynamic behavior to websites.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a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Code editors (e.g., VS Code)</a:t>
            </a:r>
          </a:p>
          <a:p>
            <a:r>
              <a:t>- Browser developer tools</a:t>
            </a:r>
          </a:p>
          <a:p>
            <a:r>
              <a:t>- Package managers (e.g., npm)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Variables (var, let, const) and Data Types</a:t>
            </a:r>
          </a:p>
          <a:p>
            <a:r>
              <a:t>- Operators: arithmetic, assignment, comparison, logical</a:t>
            </a:r>
          </a:p>
          <a:p>
            <a:r>
              <a:t>- Control Flow: if/else, switch, loops</a:t>
            </a:r>
          </a:p>
          <a:p>
            <a:r>
              <a:t>- Functions: reusable blocks of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Selecting elements (getElementById, querySelector)</a:t>
            </a:r>
          </a:p>
          <a:p>
            <a:r>
              <a:t>- Modifying content, classes, and attributes</a:t>
            </a:r>
          </a:p>
          <a:p>
            <a:r>
              <a:t>- Creating and appending elements dynamically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Event listeners for clicks, keypresses, form submissions</a:t>
            </a:r>
          </a:p>
          <a:p>
            <a:r>
              <a:t>- Event objects provide details about interactions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Asynchronous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Callbacks for deferred execution</a:t>
            </a:r>
          </a:p>
          <a:p>
            <a:r>
              <a:t>- Promises for handling completion/failure</a:t>
            </a:r>
          </a:p>
          <a:p>
            <a:r>
              <a:t>- Async/Await for modern, readable asynchronous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 JavaScript Features (ES6+)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Arrow functions</a:t>
            </a:r>
          </a:p>
          <a:p>
            <a:r>
              <a:t>- Template literals</a:t>
            </a:r>
          </a:p>
          <a:p>
            <a:r>
              <a:t>- Destructuring</a:t>
            </a:r>
          </a:p>
          <a:p>
            <a:r>
              <a:t>- Modules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Client-Server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Fetch API and XMLHttpRequest</a:t>
            </a:r>
          </a:p>
          <a:p>
            <a:r>
              <a:t>- Sending and retrieving data</a:t>
            </a:r>
          </a:p>
          <a:p>
            <a:r>
              <a:t>- Basis for dynamic web applications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