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P</a:t>
            </a:r>
            <a:r>
              <a:rPr dirty="0" lang="en-US"/>
              <a:t>R</a:t>
            </a:r>
            <a:r>
              <a:rPr dirty="0" lang="en-US"/>
              <a:t>I</a:t>
            </a:r>
            <a:r>
              <a:rPr dirty="0" lang="en-US"/>
              <a:t>Y</a:t>
            </a:r>
            <a:r>
              <a:rPr dirty="0" lang="en-US"/>
              <a:t>A</a:t>
            </a:r>
            <a:r>
              <a:rPr dirty="0" lang="en-US"/>
              <a:t>D</a:t>
            </a:r>
            <a:r>
              <a:rPr dirty="0" lang="en-US"/>
              <a:t>A</a:t>
            </a:r>
            <a:r>
              <a:rPr dirty="0" lang="en-US"/>
              <a:t>R</a:t>
            </a:r>
            <a:r>
              <a:rPr dirty="0" lang="en-US"/>
              <a:t>S</a:t>
            </a:r>
            <a:r>
              <a:rPr dirty="0" lang="en-US"/>
              <a:t>H</a:t>
            </a:r>
            <a:r>
              <a:rPr dirty="0" lang="en-US"/>
              <a:t>I</a:t>
            </a:r>
            <a:r>
              <a:rPr dirty="0" lang="en-US"/>
              <a:t>N</a:t>
            </a:r>
            <a:r>
              <a:rPr dirty="0" lang="en-US"/>
              <a:t>I</a:t>
            </a:r>
            <a:r>
              <a:rPr dirty="0" lang="en-US"/>
              <a:t> </a:t>
            </a:r>
            <a:r>
              <a:rPr dirty="0" lang="en-US"/>
              <a:t>V</a:t>
            </a:r>
            <a:r>
              <a:rPr dirty="0" lang="en-GB"/>
              <a:t>-</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fontScale="96429"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2857" lnSpcReduction="10000"/>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2024-04-02T06:53:02Z</dcterms:created>
  <dcterms:modified xsi:type="dcterms:W3CDTF">2024-04-06T05:08:59Z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934df75c51454e35a3cca03553dbcfa8</vt:lpwstr>
  </property>
</Properties>
</file>