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AI Chatbot for Capacity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Autonomous AI System for Resource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Proof-of-Concept with sample data.</a:t>
            </a:r>
          </a:p>
          <a:p>
            <a:r>
              <a:t>• Train RNN model on historical queries.</a:t>
            </a:r>
          </a:p>
          <a:p>
            <a:r>
              <a:t>• Integrate chatbot with live data sources.</a:t>
            </a:r>
          </a:p>
          <a:p>
            <a:r>
              <a:t>• Test AI decision engine for scaling recommendations.</a:t>
            </a:r>
          </a:p>
          <a:p>
            <a:r>
              <a:t>• Deploy and optimize for real-world usage.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chatbot autonomously retrieves, analyzes, and makes decisions for capacity planning.</a:t>
            </a:r>
          </a:p>
          <a:p>
            <a:r>
              <a:t>• It integrates with multiple data sources to provide real-time insights on resource utilization.</a:t>
            </a:r>
          </a:p>
          <a:p>
            <a:r>
              <a:t>• Uses RNN-based NLP models to interpret user queries and generate SQL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a query about system resource utilization.</a:t>
            </a:r>
          </a:p>
          <a:p>
            <a:r>
              <a:t>2. The RNN model processes and converts it into structured queries.</a:t>
            </a:r>
          </a:p>
          <a:p>
            <a:r>
              <a:t>3. The system retrieves data from multiple tables.</a:t>
            </a:r>
          </a:p>
          <a:p>
            <a:r>
              <a:t>4. AI-driven decision engine analyzes current and future utilization trends.</a:t>
            </a:r>
          </a:p>
          <a:p>
            <a:r>
              <a:t>5. Chatbot provides recommendations or 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Multi-System Integration for real-time data access</a:t>
            </a:r>
          </a:p>
          <a:p>
            <a:r>
              <a:t>• On-Demand Query Processing using trained RNNs</a:t>
            </a:r>
          </a:p>
          <a:p>
            <a:r>
              <a:t>• AI Decision-Making for resource scaling suggestions</a:t>
            </a:r>
          </a:p>
          <a:p>
            <a:r>
              <a:t>• Adaptive Learning for continuous improvement</a:t>
            </a:r>
          </a:p>
          <a:p>
            <a:r>
              <a:t>• Automation-ready for auto-scaling and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interacts with the chatbot via a web-based or chat interface.</a:t>
            </a:r>
          </a:p>
          <a:p>
            <a:r>
              <a:t>• The chatbot processes queries using an RNN-based NLP model.</a:t>
            </a:r>
          </a:p>
          <a:p>
            <a:r>
              <a:t>• Queries are dynamically converted into SQL statements to fetch data.</a:t>
            </a:r>
          </a:p>
          <a:p>
            <a:r>
              <a:t>• The decision engine analyzes utilization trends and predicts headroom issues.</a:t>
            </a:r>
          </a:p>
          <a:p>
            <a:r>
              <a:t>• Results and recommendations are provided to the user in real-time.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Model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chatbot uses an RNN-based model to interpret queries.</a:t>
            </a:r>
          </a:p>
          <a:p>
            <a:r>
              <a:t>• Encoder-Decoder architecture maps natural language to SQL queries.</a:t>
            </a:r>
          </a:p>
          <a:p>
            <a:r>
              <a:t>• Trained on historical queries and responses.</a:t>
            </a:r>
          </a:p>
          <a:p>
            <a:r>
              <a:t>• Can refine queries based on context.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AI-based engine analyzes past and present resource utilization.</a:t>
            </a:r>
          </a:p>
          <a:p>
            <a:r>
              <a:t>• Predicts future headroom issues using historical data.</a:t>
            </a:r>
          </a:p>
          <a:p>
            <a:r>
              <a:t>• Uses a combination of rule-based thresholds and ML models.</a:t>
            </a:r>
          </a:p>
          <a:p>
            <a:r>
              <a:t>• Provides action recommendations (scale up/down, reallocate,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NLP: RNN, LSTM, GRU (PyTorch, TensorFlow)</a:t>
            </a:r>
          </a:p>
          <a:p>
            <a:r>
              <a:t>• Data Processing: SQL, Pandas, Spark</a:t>
            </a:r>
          </a:p>
          <a:p>
            <a:r>
              <a:t>• Decision Engine: ML models (XGBoost, LSTM)</a:t>
            </a:r>
          </a:p>
          <a:p>
            <a:r>
              <a:t>• Chatbot Backend: FastAPI, Flask</a:t>
            </a:r>
          </a:p>
          <a:p>
            <a:r>
              <a:t>• UI: Streamlit, React, Slack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Automates capacity planning decisions</a:t>
            </a:r>
          </a:p>
          <a:p>
            <a:r>
              <a:t>• Improves resource allocation and efficiency</a:t>
            </a:r>
          </a:p>
          <a:p>
            <a:r>
              <a:t>• Reduces manual analysis time</a:t>
            </a:r>
          </a:p>
          <a:p>
            <a:r>
              <a:t>• Enables proactive scaling and cost savings</a:t>
            </a:r>
          </a:p>
          <a:p>
            <a:r>
              <a:t>• Provides real-time insights for IT teams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