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Agentic AI: Definition and Use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Agentic AI and its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Agentic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Agentic AI refers to AI systems capable of autonomous decision-making and action-taking.</a:t>
            </a:r>
          </a:p>
          <a:p>
            <a:r>
              <a:t>• Unlike traditional AI, which responds to predefined prompts, Agentic AI actively plans, reasons, and interacts with systems.</a:t>
            </a:r>
          </a:p>
          <a:p>
            <a:r>
              <a:t>• It integrates real-time data, learns from past decisions, and takes initiative to achieve objectives.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Characteristics of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**Autonomy**: Operates without continuous human intervention.</a:t>
            </a:r>
          </a:p>
          <a:p>
            <a:r>
              <a:t>• **Multi-System Interaction**: Can integrate and interact with multiple software, databases, and APIs.</a:t>
            </a:r>
          </a:p>
          <a:p>
            <a:r>
              <a:t>• **Decision-Making**: Evaluates options and determines optimal actions.</a:t>
            </a:r>
          </a:p>
          <a:p>
            <a:r>
              <a:t>• **Adaptability**: Learns from new data and refines its approach over time.</a:t>
            </a:r>
          </a:p>
          <a:p>
            <a:r>
              <a:t>• **Self-Improvement**: Uses feedback to enhance future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Agentic AI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Reduces manual effort in decision-making and operational tasks.</a:t>
            </a:r>
          </a:p>
          <a:p>
            <a:r>
              <a:t>• Enhances efficiency by automating workflows and optimizing resource allocation.</a:t>
            </a:r>
          </a:p>
          <a:p>
            <a:r>
              <a:t>• Enables real-time data-driven decisions.</a:t>
            </a:r>
          </a:p>
          <a:p>
            <a:r>
              <a:t>• Reduces errors and improves accuracy in complex environments.</a:t>
            </a:r>
          </a:p>
          <a:p>
            <a:r>
              <a:t>• Facilitates adaptive, responsive AI-driven solutions for various industries.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**Capacity Planning &amp; Resource Optimization** – Automates analysis of system performance and suggests optimizations.</a:t>
            </a:r>
          </a:p>
          <a:p>
            <a:r>
              <a:t>2. **Autonomous Business Operations** – AI-driven automation in supply chain management and customer support.</a:t>
            </a:r>
          </a:p>
          <a:p>
            <a:r>
              <a:t>3. **AI Agents for Research &amp; Analysis** – Automates data retrieval, cross-referencing, and synthesis for complex reports.</a:t>
            </a:r>
          </a:p>
          <a:p>
            <a:r>
              <a:t>4. **Cybersecurity &amp; Threat Detection** – AI-driven security systems that detect and respond to cyber threats.</a:t>
            </a:r>
          </a:p>
          <a:p>
            <a:r>
              <a:t>5. **Financial Risk Management** – AI systems that analyze market trends and autonomously execute trades or flag risks.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AI in IT Infrastructure &amp;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AI-powered **incident detection and response**.</a:t>
            </a:r>
          </a:p>
          <a:p>
            <a:r>
              <a:t>• **Self-healing systems** that detect and fix issues in real-time.</a:t>
            </a:r>
          </a:p>
          <a:p>
            <a:r>
              <a:t>• **Predictive scaling** to optimize cloud and on-premise resource allocation.</a:t>
            </a:r>
          </a:p>
          <a:p>
            <a:r>
              <a:t>• AI agents that **automate software deployment and testing**.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**Advancements in Reinforcement Learning** – AI systems that improve through trial-and-error feedback.</a:t>
            </a:r>
          </a:p>
          <a:p>
            <a:r>
              <a:t>• **AI-powered Digital Workers** – AI handling repetitive and complex enterprise tasks autonomously.</a:t>
            </a:r>
          </a:p>
          <a:p>
            <a:r>
              <a:t>• **Integration with IoT &amp; Edge AI** – AI that can interact with real-world devices and systems in real-time.</a:t>
            </a:r>
          </a:p>
          <a:p>
            <a:r>
              <a:t>• **Increased Human-AI Collaboration** – AI enhancing decision-making without replacing human expertise.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**Ethical Concerns** – Ensuring AI-driven decisions are fair and unbiased.</a:t>
            </a:r>
          </a:p>
          <a:p>
            <a:r>
              <a:t>• **Security Risks** – Preventing AI systems from being exploited or misused.</a:t>
            </a:r>
          </a:p>
          <a:p>
            <a:r>
              <a:t>• **Explainability** – Ensuring AI decisions are transparent and interpretable.</a:t>
            </a:r>
          </a:p>
          <a:p>
            <a:r>
              <a:t>• **Computational Requirements** – Managing the high resource demands of advanced AI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Agentic AI represents the next step in AI evolution, enabling autonomous, intelligent decision-making.</a:t>
            </a:r>
          </a:p>
          <a:p>
            <a:r>
              <a:t>• It has vast potential across industries, from IT to finance, healthcare, and beyond.</a:t>
            </a:r>
          </a:p>
          <a:p>
            <a:r>
              <a:t>• As technology advances, responsible development and deployment will be key to its success.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