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6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30-Minute Python Tutorial - Day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Review of Day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Recap:</a:t>
            </a:r>
          </a:p>
          <a:p>
            <a:r>
              <a:rPr sz="2400" dirty="0"/>
              <a:t>- Basic introduction to Python.</a:t>
            </a:r>
          </a:p>
          <a:p>
            <a:r>
              <a:rPr sz="2400" dirty="0"/>
              <a:t>- Setting up Python and an IDE.</a:t>
            </a:r>
          </a:p>
          <a:p>
            <a:r>
              <a:rPr sz="2400" dirty="0"/>
              <a:t>- Writing and running a simple "Hello, World!" program.</a:t>
            </a:r>
          </a:p>
          <a:p>
            <a:r>
              <a:rPr sz="2400" dirty="0"/>
              <a:t>- Variables, data types, basic operations, and user input.</a:t>
            </a:r>
          </a:p>
          <a:p>
            <a:endParaRPr sz="2400" dirty="0"/>
          </a:p>
          <a:p>
            <a:r>
              <a:rPr sz="2400" dirty="0"/>
              <a:t>Quick Quiz:</a:t>
            </a:r>
          </a:p>
          <a:p>
            <a:r>
              <a:rPr sz="2400" dirty="0"/>
              <a:t>- What is Python?</a:t>
            </a:r>
          </a:p>
          <a:p>
            <a:r>
              <a:rPr sz="2400" dirty="0"/>
              <a:t>- How do you create a variable?</a:t>
            </a:r>
          </a:p>
          <a:p>
            <a:r>
              <a:rPr sz="2400" dirty="0"/>
              <a:t>- Write a simple Python program to add two numbers.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Structures - Conditional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200" dirty="0"/>
              <a:t>If-Else Statements:</a:t>
            </a:r>
          </a:p>
          <a:p>
            <a:r>
              <a:rPr sz="1200" dirty="0"/>
              <a:t>- Used to perform different actions based on different conditions.</a:t>
            </a:r>
          </a:p>
          <a:p>
            <a:r>
              <a:rPr sz="1200" dirty="0"/>
              <a:t>- Syntax:</a:t>
            </a:r>
          </a:p>
          <a:p>
            <a:r>
              <a:rPr sz="1200" dirty="0"/>
              <a:t>if condition:</a:t>
            </a:r>
          </a:p>
          <a:p>
            <a:r>
              <a:rPr sz="1200" dirty="0"/>
              <a:t>    # code to execute if condition is true</a:t>
            </a:r>
          </a:p>
          <a:p>
            <a:r>
              <a:rPr sz="1200" dirty="0" err="1"/>
              <a:t>elif</a:t>
            </a:r>
            <a:r>
              <a:rPr sz="1200" dirty="0"/>
              <a:t> </a:t>
            </a:r>
            <a:r>
              <a:rPr sz="1200" dirty="0" err="1"/>
              <a:t>another_condition</a:t>
            </a:r>
            <a:r>
              <a:rPr sz="1200" dirty="0"/>
              <a:t>:</a:t>
            </a:r>
          </a:p>
          <a:p>
            <a:r>
              <a:rPr sz="1200" dirty="0"/>
              <a:t>    # code to execute if </a:t>
            </a:r>
            <a:r>
              <a:rPr sz="1200" dirty="0" err="1"/>
              <a:t>another_condition</a:t>
            </a:r>
            <a:r>
              <a:rPr sz="1200" dirty="0"/>
              <a:t> is true</a:t>
            </a:r>
          </a:p>
          <a:p>
            <a:r>
              <a:rPr sz="1200" dirty="0"/>
              <a:t>else:</a:t>
            </a:r>
          </a:p>
          <a:p>
            <a:r>
              <a:rPr sz="1200" dirty="0"/>
              <a:t>    # code to execute if none of the above conditions are true</a:t>
            </a:r>
          </a:p>
          <a:p>
            <a:endParaRPr sz="1200" dirty="0"/>
          </a:p>
          <a:p>
            <a:r>
              <a:rPr sz="1200" dirty="0"/>
              <a:t>Example:</a:t>
            </a:r>
          </a:p>
          <a:p>
            <a:r>
              <a:rPr sz="1200" dirty="0"/>
              <a:t>age = int(input("Enter your age: "))</a:t>
            </a:r>
          </a:p>
          <a:p>
            <a:endParaRPr sz="1200" dirty="0"/>
          </a:p>
          <a:p>
            <a:r>
              <a:rPr sz="1200" dirty="0"/>
              <a:t>if age &gt;= 18:</a:t>
            </a:r>
          </a:p>
          <a:p>
            <a:r>
              <a:rPr sz="1200" dirty="0"/>
              <a:t>    print("You are an adult.")</a:t>
            </a:r>
          </a:p>
          <a:p>
            <a:r>
              <a:rPr sz="1200" dirty="0" err="1"/>
              <a:t>elif</a:t>
            </a:r>
            <a:r>
              <a:rPr sz="1200" dirty="0"/>
              <a:t> age &gt; 12:</a:t>
            </a:r>
          </a:p>
          <a:p>
            <a:r>
              <a:rPr sz="1200" dirty="0"/>
              <a:t>    print("You are a teenager.")</a:t>
            </a:r>
          </a:p>
          <a:p>
            <a:r>
              <a:rPr sz="1200" dirty="0"/>
              <a:t>else:</a:t>
            </a:r>
          </a:p>
          <a:p>
            <a:r>
              <a:rPr sz="1200" dirty="0"/>
              <a:t>    print("You are a child.")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Structures -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050" dirty="0"/>
              <a:t>For Loop:</a:t>
            </a:r>
          </a:p>
          <a:p>
            <a:r>
              <a:rPr sz="1050" dirty="0"/>
              <a:t>- Used to iterate over a sequence (list, tuple, dictionary, set, or string).</a:t>
            </a:r>
          </a:p>
          <a:p>
            <a:r>
              <a:rPr sz="1050" dirty="0"/>
              <a:t>- Syntax:</a:t>
            </a:r>
          </a:p>
          <a:p>
            <a:r>
              <a:rPr sz="1050" dirty="0"/>
              <a:t>for variable in sequence:</a:t>
            </a:r>
          </a:p>
          <a:p>
            <a:r>
              <a:rPr sz="1050" dirty="0"/>
              <a:t>    # code to execute for each item in sequence</a:t>
            </a:r>
          </a:p>
          <a:p>
            <a:endParaRPr sz="1050" dirty="0"/>
          </a:p>
          <a:p>
            <a:r>
              <a:rPr sz="1050" dirty="0"/>
              <a:t>Example:</a:t>
            </a:r>
          </a:p>
          <a:p>
            <a:r>
              <a:rPr sz="1050" dirty="0"/>
              <a:t>fruits = ["apple", "banana", "cherry"]</a:t>
            </a:r>
          </a:p>
          <a:p>
            <a:endParaRPr sz="1050" dirty="0"/>
          </a:p>
          <a:p>
            <a:r>
              <a:rPr sz="1050" dirty="0"/>
              <a:t>for fruit in fruits:</a:t>
            </a:r>
          </a:p>
          <a:p>
            <a:r>
              <a:rPr sz="1050" dirty="0"/>
              <a:t>    print(fruit)</a:t>
            </a:r>
          </a:p>
          <a:p>
            <a:endParaRPr sz="1050" dirty="0"/>
          </a:p>
          <a:p>
            <a:r>
              <a:rPr sz="1050" dirty="0"/>
              <a:t>While Loop:</a:t>
            </a:r>
          </a:p>
          <a:p>
            <a:r>
              <a:rPr sz="1050" dirty="0"/>
              <a:t>- Repeats a block of code as long as a condition is true.</a:t>
            </a:r>
          </a:p>
          <a:p>
            <a:r>
              <a:rPr sz="1050" dirty="0"/>
              <a:t>- Syntax:</a:t>
            </a:r>
          </a:p>
          <a:p>
            <a:r>
              <a:rPr sz="1050" dirty="0"/>
              <a:t>while condition:</a:t>
            </a:r>
          </a:p>
          <a:p>
            <a:r>
              <a:rPr sz="1050" dirty="0"/>
              <a:t>    # code to execute as long as condition is true</a:t>
            </a:r>
          </a:p>
          <a:p>
            <a:endParaRPr sz="1050" dirty="0"/>
          </a:p>
          <a:p>
            <a:r>
              <a:rPr sz="1050" dirty="0"/>
              <a:t>Example:</a:t>
            </a:r>
          </a:p>
          <a:p>
            <a:r>
              <a:rPr sz="1050" dirty="0"/>
              <a:t>count = 0</a:t>
            </a:r>
          </a:p>
          <a:p>
            <a:endParaRPr sz="1050" dirty="0"/>
          </a:p>
          <a:p>
            <a:r>
              <a:rPr sz="1050" dirty="0"/>
              <a:t>while count &lt; 5:</a:t>
            </a:r>
          </a:p>
          <a:p>
            <a:r>
              <a:rPr sz="1050" dirty="0"/>
              <a:t>    print(count)</a:t>
            </a:r>
          </a:p>
          <a:p>
            <a:r>
              <a:rPr sz="1050" dirty="0"/>
              <a:t>    count +=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Exercise 1:</a:t>
            </a:r>
          </a:p>
          <a:p>
            <a:r>
              <a:rPr sz="1600" dirty="0"/>
              <a:t>- Write a program that asks the user for a number and prints whether it is even or odd.</a:t>
            </a:r>
          </a:p>
          <a:p>
            <a:r>
              <a:rPr sz="1600" dirty="0"/>
              <a:t>Example:</a:t>
            </a:r>
          </a:p>
          <a:p>
            <a:r>
              <a:rPr sz="1600" dirty="0"/>
              <a:t>number = int(input("Enter a number: "))</a:t>
            </a:r>
          </a:p>
          <a:p>
            <a:endParaRPr sz="1600" dirty="0"/>
          </a:p>
          <a:p>
            <a:r>
              <a:rPr sz="1600" dirty="0"/>
              <a:t>if number % 2 == 0:</a:t>
            </a:r>
          </a:p>
          <a:p>
            <a:r>
              <a:rPr sz="1600" dirty="0"/>
              <a:t>    print("The number is even.")</a:t>
            </a:r>
          </a:p>
          <a:p>
            <a:r>
              <a:rPr sz="1600" dirty="0"/>
              <a:t>else:</a:t>
            </a:r>
          </a:p>
          <a:p>
            <a:r>
              <a:rPr sz="1600" dirty="0"/>
              <a:t>    print("The number is odd.")</a:t>
            </a:r>
          </a:p>
          <a:p>
            <a:endParaRPr sz="1600" dirty="0"/>
          </a:p>
          <a:p>
            <a:r>
              <a:rPr sz="1600" dirty="0"/>
              <a:t>Exercise 2:</a:t>
            </a:r>
          </a:p>
          <a:p>
            <a:r>
              <a:rPr sz="1600" dirty="0"/>
              <a:t>- Write a program that prints all the numbers from 1 to 10 using a for loop.</a:t>
            </a:r>
          </a:p>
          <a:p>
            <a:r>
              <a:rPr sz="1600" dirty="0"/>
              <a:t>Example:</a:t>
            </a:r>
          </a:p>
          <a:p>
            <a:r>
              <a:rPr sz="1600" dirty="0"/>
              <a:t>for </a:t>
            </a:r>
            <a:r>
              <a:rPr sz="1600" dirty="0" err="1"/>
              <a:t>i</a:t>
            </a:r>
            <a:r>
              <a:rPr sz="1600" dirty="0"/>
              <a:t> in range(1, 11):</a:t>
            </a:r>
          </a:p>
          <a:p>
            <a:r>
              <a:rPr sz="1600" dirty="0"/>
              <a:t>    print(</a:t>
            </a:r>
            <a:r>
              <a:rPr sz="1600" dirty="0" err="1"/>
              <a:t>i</a:t>
            </a:r>
            <a:r>
              <a:rPr sz="1600" dirty="0"/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Recap Today's Topics:</a:t>
            </a:r>
          </a:p>
          <a:p>
            <a:r>
              <a:rPr sz="1600" dirty="0"/>
              <a:t>- Conditional statements (if-else).</a:t>
            </a:r>
          </a:p>
          <a:p>
            <a:r>
              <a:rPr sz="1600" dirty="0"/>
              <a:t>- Loops (for and while).</a:t>
            </a:r>
          </a:p>
          <a:p>
            <a:endParaRPr sz="1600" dirty="0"/>
          </a:p>
          <a:p>
            <a:r>
              <a:rPr sz="1600" dirty="0"/>
              <a:t>Assignment:</a:t>
            </a:r>
          </a:p>
          <a:p>
            <a:r>
              <a:rPr sz="1600" dirty="0"/>
              <a:t>- Create a program that takes a list of numbers and prints the sum of all the numbers using a for loop.</a:t>
            </a:r>
          </a:p>
          <a:p>
            <a:r>
              <a:rPr sz="1600" dirty="0"/>
              <a:t>Example:</a:t>
            </a:r>
          </a:p>
          <a:p>
            <a:r>
              <a:rPr sz="1600" dirty="0"/>
              <a:t>numbers = [1, 2, 3, 4, 5]</a:t>
            </a:r>
          </a:p>
          <a:p>
            <a:r>
              <a:rPr sz="1600" dirty="0"/>
              <a:t>total = 0</a:t>
            </a:r>
          </a:p>
          <a:p>
            <a:endParaRPr sz="1600" dirty="0"/>
          </a:p>
          <a:p>
            <a:r>
              <a:rPr sz="1600" dirty="0"/>
              <a:t>for number in numbers:</a:t>
            </a:r>
          </a:p>
          <a:p>
            <a:r>
              <a:rPr sz="1600" dirty="0"/>
              <a:t>    total += number</a:t>
            </a:r>
          </a:p>
          <a:p>
            <a:endParaRPr sz="1600" dirty="0"/>
          </a:p>
          <a:p>
            <a:r>
              <a:rPr sz="1600" dirty="0"/>
              <a:t>print("The total is:", total)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495</Words>
  <Application>Microsoft Macintosh PowerPoint</Application>
  <PresentationFormat>On-screen Show (4:3)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Introduction to Python Programming</vt:lpstr>
      <vt:lpstr>Review of Day 1</vt:lpstr>
      <vt:lpstr>Control Structures - Conditional Statements</vt:lpstr>
      <vt:lpstr>Control Structures - Loops</vt:lpstr>
      <vt:lpstr>Practice Exercise</vt:lpstr>
      <vt:lpstr>Wrap-Up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subject/>
  <dc:creator/>
  <cp:keywords/>
  <dc:description>generated using python-pptx</dc:description>
  <cp:lastModifiedBy>Venkatesan Subramanian</cp:lastModifiedBy>
  <cp:revision>2</cp:revision>
  <dcterms:created xsi:type="dcterms:W3CDTF">2013-01-27T09:14:16Z</dcterms:created>
  <dcterms:modified xsi:type="dcterms:W3CDTF">2024-06-19T02:40:25Z</dcterms:modified>
  <cp:category/>
</cp:coreProperties>
</file>