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30-Minute Python Tutorial for Beginners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Python is a high-level, interpreted programming language known for its readability and simplicity.</a:t>
            </a:r>
          </a:p>
          <a:p>
            <a:r>
              <a:rPr sz="2400" dirty="0"/>
              <a:t>Widely used for web development, data analysis, artificial intelligence, scientific computing, and more.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Why Learn Python?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Easy to learn and use.</a:t>
            </a:r>
          </a:p>
          <a:p>
            <a:r>
              <a:rPr sz="2400" dirty="0"/>
              <a:t>Large community and extensive libraries.</a:t>
            </a:r>
          </a:p>
          <a:p>
            <a:r>
              <a:rPr sz="2400" dirty="0"/>
              <a:t>Versatile and powerful.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Install Python from the official website: </a:t>
            </a:r>
            <a:r>
              <a:rPr dirty="0" err="1"/>
              <a:t>python.org</a:t>
            </a:r>
            <a:endParaRPr dirty="0"/>
          </a:p>
          <a:p>
            <a:r>
              <a:rPr dirty="0"/>
              <a:t>Install an IDE: Recommended: Visual Studio Code, PyCharm, or simple editors like IDLE (comes with Python).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your IDE and create a new Python file.</a:t>
            </a:r>
          </a:p>
          <a:p>
            <a:r>
              <a:t>Write your first Python program:</a:t>
            </a:r>
          </a:p>
          <a:p>
            <a:endParaRPr/>
          </a:p>
          <a:p>
            <a:r>
              <a:t>print("Hello, World!")</a:t>
            </a:r>
          </a:p>
          <a:p>
            <a:endParaRPr/>
          </a:p>
          <a:p>
            <a:r>
              <a:t>Run the program and see the output.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Variables:</a:t>
            </a:r>
          </a:p>
          <a:p>
            <a:pPr lvl="1"/>
            <a:r>
              <a:rPr dirty="0"/>
              <a:t>Used to store data. No need to declare type.</a:t>
            </a:r>
          </a:p>
          <a:p>
            <a:r>
              <a:rPr dirty="0"/>
              <a:t>Example:</a:t>
            </a:r>
          </a:p>
          <a:p>
            <a:pPr lvl="1"/>
            <a:r>
              <a:rPr dirty="0"/>
              <a:t>name = "Alice"</a:t>
            </a:r>
          </a:p>
          <a:p>
            <a:pPr lvl="1"/>
            <a:r>
              <a:rPr dirty="0"/>
              <a:t>age = 25</a:t>
            </a:r>
          </a:p>
          <a:p>
            <a:pPr lvl="1"/>
            <a:r>
              <a:rPr dirty="0"/>
              <a:t>height = 5.4</a:t>
            </a:r>
          </a:p>
          <a:p>
            <a:endParaRPr dirty="0"/>
          </a:p>
          <a:p>
            <a:r>
              <a:rPr dirty="0"/>
              <a:t>Data Types:</a:t>
            </a:r>
          </a:p>
          <a:p>
            <a:pPr lvl="1"/>
            <a:r>
              <a:rPr dirty="0"/>
              <a:t>Integers: Whole numbers, e.g., 10</a:t>
            </a:r>
            <a:endParaRPr lang="en-US" dirty="0"/>
          </a:p>
          <a:p>
            <a:pPr lvl="1"/>
            <a:r>
              <a:rPr dirty="0"/>
              <a:t>Floats: Decimal numbers, e.g., 10.5</a:t>
            </a:r>
            <a:endParaRPr lang="en-US" dirty="0"/>
          </a:p>
          <a:p>
            <a:pPr lvl="1"/>
            <a:r>
              <a:rPr dirty="0"/>
              <a:t>Strings: Text, e.g., "Hello"</a:t>
            </a:r>
            <a:endParaRPr lang="en-US" dirty="0"/>
          </a:p>
          <a:p>
            <a:pPr lvl="1"/>
            <a:r>
              <a:rPr dirty="0"/>
              <a:t>Booleans: True/False values, e.g., True,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# Integer</a:t>
            </a:r>
          </a:p>
          <a:p>
            <a:r>
              <a:t>x = 10</a:t>
            </a:r>
          </a:p>
          <a:p>
            <a:r>
              <a:t>print(type(x))  # Output: &lt;class 'int'&gt;</a:t>
            </a:r>
          </a:p>
          <a:p>
            <a:endParaRPr/>
          </a:p>
          <a:p>
            <a:r>
              <a:t># Float</a:t>
            </a:r>
          </a:p>
          <a:p>
            <a:r>
              <a:t>y = 10.5</a:t>
            </a:r>
          </a:p>
          <a:p>
            <a:r>
              <a:t>print(type(y))  # Output: &lt;class 'float'&gt;</a:t>
            </a:r>
          </a:p>
          <a:p>
            <a:endParaRPr/>
          </a:p>
          <a:p>
            <a:r>
              <a:t># String</a:t>
            </a:r>
          </a:p>
          <a:p>
            <a:r>
              <a:t>name = "Alice"</a:t>
            </a:r>
          </a:p>
          <a:p>
            <a:r>
              <a:t>print(type(name))  # Output: &lt;class 'str'&gt;</a:t>
            </a:r>
          </a:p>
          <a:p>
            <a:endParaRPr/>
          </a:p>
          <a:p>
            <a:r>
              <a:t># Boolean</a:t>
            </a:r>
          </a:p>
          <a:p>
            <a:r>
              <a:t>is_student = True</a:t>
            </a:r>
          </a:p>
          <a:p>
            <a:r>
              <a:t>print(type(is_student))  # Output: &lt;class 'bool'&gt;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# Arithmetic Operations:</a:t>
            </a:r>
          </a:p>
          <a:p>
            <a:r>
              <a:t>a = 10</a:t>
            </a:r>
          </a:p>
          <a:p>
            <a:r>
              <a:t>b = 5</a:t>
            </a:r>
          </a:p>
          <a:p>
            <a:r>
              <a:t>print(a + b)  # Addition</a:t>
            </a:r>
          </a:p>
          <a:p>
            <a:r>
              <a:t>print(a - b)  # Subtraction</a:t>
            </a:r>
          </a:p>
          <a:p>
            <a:r>
              <a:t>print(a * b)  # Multiplication</a:t>
            </a:r>
          </a:p>
          <a:p>
            <a:r>
              <a:t>print(a / b)  # Division</a:t>
            </a:r>
          </a:p>
          <a:p>
            <a:r>
              <a:t>print(a % b)  # Modulus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Getting User Input:</a:t>
            </a:r>
          </a:p>
          <a:p>
            <a:r>
              <a:t>name = input("Enter your name: ")</a:t>
            </a:r>
          </a:p>
          <a:p>
            <a:r>
              <a:t>print("Hello, " + name + "!")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Recap what was covered: basic introduction, setting up Python, simple program, variables, data types, basic operations, and user input.</a:t>
            </a:r>
          </a:p>
          <a:p>
            <a:r>
              <a:rPr dirty="0"/>
              <a:t>Assign a simple task: </a:t>
            </a:r>
            <a:r>
              <a:rPr lang="en-US" dirty="0"/>
              <a:t>C</a:t>
            </a:r>
            <a:r>
              <a:rPr dirty="0"/>
              <a:t>reate a program that takes their name and age as input and prints a message like "Hello, [Name]! You are [Age] years old."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434</Words>
  <Application>Microsoft Macintosh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Introduction to Python Programming</vt:lpstr>
      <vt:lpstr>Introduction to Python</vt:lpstr>
      <vt:lpstr>Setting Up Python</vt:lpstr>
      <vt:lpstr>Hello World</vt:lpstr>
      <vt:lpstr>Variables and Data Types</vt:lpstr>
      <vt:lpstr>Examples of Data Types</vt:lpstr>
      <vt:lpstr>Basic Operations</vt:lpstr>
      <vt:lpstr>Input and Output</vt:lpstr>
      <vt:lpstr>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subject/>
  <dc:creator/>
  <cp:keywords/>
  <dc:description>generated using python-pptx</dc:description>
  <cp:lastModifiedBy>Venkatesan Subramanian</cp:lastModifiedBy>
  <cp:revision>3</cp:revision>
  <dcterms:created xsi:type="dcterms:W3CDTF">2013-01-27T09:14:16Z</dcterms:created>
  <dcterms:modified xsi:type="dcterms:W3CDTF">2024-06-17T12:46:23Z</dcterms:modified>
  <cp:category/>
</cp:coreProperties>
</file>