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Generative AI for What-If Analysis in Infrastructure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Leveraging AI for Predictive Analytics and Anomaly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explores how Generative AI can enhance What-If Analysis in infrastructure monitoring, focusing on predictive analytics, anomaly detection, and scenario simulation.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Generative AI in Infrastructure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Predictive Analytics: Forecast future trends in CPU, Memory, and Disk usage.</a:t>
            </a:r>
          </a:p>
          <a:p>
            <a:r>
              <a:t>- Anomaly Detection: Identify deviations in resource utilization.</a:t>
            </a:r>
          </a:p>
          <a:p>
            <a:r>
              <a:t>- Scenario Simulation: Generate synthetic data for stress-testing.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Packages for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TensorFlow: Deep learning framework for predictive analytics.</a:t>
            </a:r>
          </a:p>
          <a:p>
            <a:r>
              <a:t>- PyTorch: Flexible framework for AI-based models.</a:t>
            </a:r>
          </a:p>
          <a:p>
            <a:r>
              <a:t>- SDV (Synthetic Data Vault): Generate synthetic data.</a:t>
            </a:r>
          </a:p>
          <a:p>
            <a:r>
              <a:t>- ydata-synthetic: Create synthetic scenarios with GANs.</a:t>
            </a:r>
          </a:p>
          <a:p>
            <a:r>
              <a:t>- PandasAI: AI-powered data analysis.</a:t>
            </a:r>
          </a:p>
          <a:p>
            <a:r>
              <a:t>- CMDA: Time-series data analysis for monitoring.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Preparation: Clean and preprocess infrastructure monitoring data.</a:t>
            </a:r>
          </a:p>
          <a:p>
            <a:r>
              <a:t>- Model Selection: Choose GANs for synthetic data and RNNs for time-series analysis.</a:t>
            </a:r>
          </a:p>
          <a:p>
            <a:r>
              <a:t>- System Integration: Ensure real-time data flow into monitoring frameworks.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Generative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Proactive infrastructure management with predictive insights.</a:t>
            </a:r>
          </a:p>
          <a:p>
            <a:r>
              <a:t>- Early detection of performance issues and anomalies.</a:t>
            </a:r>
          </a:p>
          <a:p>
            <a:r>
              <a:t>- Improved scalability and reliability through synthetic testing.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Generative AI empowers infrastructure monitoring with advanced analytics, predictive modeling, and scenario-based decision-making. Implementing AI-driven What-If Analysis will enhance operational efficiency and system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