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Enhancing What-If Analysis for Infrastructure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Proposal for Scaling What-If Scenarios in Our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What-If analysis helps simulate potential infrastructure scenarios</a:t>
            </a:r>
          </a:p>
          <a:p>
            <a:r>
              <a:t>• Allows proactive capacity planning and optimization</a:t>
            </a:r>
          </a:p>
          <a:p>
            <a:r>
              <a:t>• Helps in decision-making to scale resources effectively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Application collects CPU, Memory, Disk usage data</a:t>
            </a:r>
          </a:p>
          <a:p>
            <a:r>
              <a:t>• Covers 5000+ applications across Physicals, VMs, TAS, TKGI, Azure, GCP, OpenShift</a:t>
            </a:r>
          </a:p>
          <a:p>
            <a:r>
              <a:t>• Uses Grafana Mimir and Prometheus for monitoring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Gaps and Required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More Metrics: Network, IOPS, DB Query Performance</a:t>
            </a:r>
          </a:p>
          <a:p>
            <a:r>
              <a:t>• Workload Data: TPS, API Calls, Job Scheduling</a:t>
            </a:r>
          </a:p>
          <a:p>
            <a:r>
              <a:t>• Historical Trends: Forecasting &amp; Anomaly Detection</a:t>
            </a:r>
          </a:p>
          <a:p>
            <a:r>
              <a:t>• Scenario Definitions: Failure Simulation, Traffic Surge, Cloud Migration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Integrate additional monitoring metrics</a:t>
            </a:r>
          </a:p>
          <a:p>
            <a:r>
              <a:t>• Collect business workload and map to infrastructure</a:t>
            </a:r>
          </a:p>
          <a:p>
            <a:r>
              <a:t>• Use historical data for predictive forecasting</a:t>
            </a:r>
          </a:p>
          <a:p>
            <a:r>
              <a:t>• Build automated What-If simulation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Accurate capacity planning &amp; cost savings</a:t>
            </a:r>
          </a:p>
          <a:p>
            <a:r>
              <a:t>• Proactive scaling and optimized resource utilization</a:t>
            </a:r>
          </a:p>
          <a:p>
            <a:r>
              <a:t>• Faster response to outages &amp; workload surges</a:t>
            </a:r>
          </a:p>
          <a:p>
            <a:r>
              <a:t>• Improved decision-making for cloud vs on-prem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Next Steps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Conduct a detailed assessment of current monitoring setup</a:t>
            </a:r>
          </a:p>
          <a:p>
            <a:r>
              <a:t>• Form a dedicated team to implement What-If analysis</a:t>
            </a:r>
          </a:p>
          <a:p>
            <a:r>
              <a:t>• Define a roadmap for integrating advanced forecasting &amp; simulations</a:t>
            </a:r>
          </a:p>
          <a:p>
            <a:r>
              <a:t>• Develop automated recommendations for scaling infrastructure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