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30-Minute Python Tutorial - Day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of 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Recap:</a:t>
            </a:r>
          </a:p>
          <a:p>
            <a:r>
              <a:t>- Conditional statements (if-else).</a:t>
            </a:r>
          </a:p>
          <a:p>
            <a:r>
              <a:t>- Loops (for and while).</a:t>
            </a:r>
          </a:p>
          <a:p>
            <a:r>
              <a:t>- Practice exercises and assignments.</a:t>
            </a:r>
          </a:p>
          <a:p/>
          <a:p>
            <a:r>
              <a:t>Quick Quiz:</a:t>
            </a:r>
          </a:p>
          <a:p>
            <a:r>
              <a:t>- What is a conditional statement?</a:t>
            </a:r>
          </a:p>
          <a:p>
            <a:r>
              <a:t>- Write a simple if-else program.</a:t>
            </a:r>
          </a:p>
          <a:p>
            <a:r>
              <a:t>- How do you use a for loop to iterate over a list?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Function?</a:t>
            </a:r>
          </a:p>
          <a:p>
            <a:r>
              <a:t>- A function is a block of code that performs a specific task.</a:t>
            </a:r>
          </a:p>
          <a:p>
            <a:r>
              <a:t>- Functions help in organizing code and making it reusable.</a:t>
            </a:r>
          </a:p>
          <a:p/>
          <a:p>
            <a:r>
              <a:t>Defining a Function:</a:t>
            </a:r>
          </a:p>
          <a:p>
            <a:r>
              <a:t>- Syntax:</a:t>
            </a:r>
          </a:p>
          <a:p>
            <a:r>
              <a:t>def function_name(parameters):</a:t>
            </a:r>
          </a:p>
          <a:p>
            <a:r>
              <a:t>    # code to execute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and Calling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def greet(name):</a:t>
            </a:r>
          </a:p>
          <a:p>
            <a:r>
              <a:t>    print("Hello, " + name + "!")</a:t>
            </a:r>
          </a:p>
          <a:p/>
          <a:p>
            <a:r>
              <a:t>greet("Alice")</a:t>
            </a:r>
          </a:p>
          <a:p>
            <a:r>
              <a:t>greet("Bob")</a:t>
            </a:r>
          </a:p>
          <a:p/>
          <a:p>
            <a:r>
              <a:t>Parameters and Arguments:</a:t>
            </a:r>
          </a:p>
          <a:p>
            <a:r>
              <a:t>- Parameters are variables listed inside the parentheses in the function definition.</a:t>
            </a:r>
          </a:p>
          <a:p>
            <a:r>
              <a:t>- Arguments are the values passed to the function when it is called.</a:t>
            </a:r>
          </a:p>
          <a:p/>
          <a:p>
            <a:r>
              <a:t>Example with Parameters:</a:t>
            </a:r>
          </a:p>
          <a:p>
            <a:r>
              <a:t>def add_numbers(a, b):</a:t>
            </a:r>
          </a:p>
          <a:p>
            <a:r>
              <a:t>    return a + b</a:t>
            </a:r>
          </a:p>
          <a:p/>
          <a:p>
            <a:r>
              <a:t>result = add_numbers(3, 5)</a:t>
            </a:r>
          </a:p>
          <a:p>
            <a:r>
              <a:t>print("The sum is:", result)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Exercise 1:</a:t>
            </a:r>
          </a:p>
          <a:p>
            <a:r>
              <a:t>- Write a function that takes a number as input and returns its square.</a:t>
            </a:r>
          </a:p>
          <a:p>
            <a:r>
              <a:t>Example:</a:t>
            </a:r>
          </a:p>
          <a:p>
            <a:r>
              <a:t>def square(number):</a:t>
            </a:r>
          </a:p>
          <a:p>
            <a:r>
              <a:t>    return number * number</a:t>
            </a:r>
          </a:p>
          <a:p/>
          <a:p>
            <a:r>
              <a:t>result = square(4)</a:t>
            </a:r>
          </a:p>
          <a:p>
            <a:r>
              <a:t>print("The square is:", result)</a:t>
            </a:r>
          </a:p>
          <a:p/>
          <a:p>
            <a:r>
              <a:t>Exercise 2:</a:t>
            </a:r>
          </a:p>
          <a:p>
            <a:r>
              <a:t>- Write a function that takes a list of numbers and returns the maximum number.</a:t>
            </a:r>
          </a:p>
          <a:p>
            <a:r>
              <a:t>Example:</a:t>
            </a:r>
          </a:p>
          <a:p>
            <a:r>
              <a:t>def find_max(numbers):</a:t>
            </a:r>
          </a:p>
          <a:p>
            <a:r>
              <a:t>    max_number = numbers[0]</a:t>
            </a:r>
          </a:p>
          <a:p>
            <a:r>
              <a:t>    for number in numbers:</a:t>
            </a:r>
          </a:p>
          <a:p>
            <a:r>
              <a:t>        if number &gt; max_number:</a:t>
            </a:r>
          </a:p>
          <a:p>
            <a:r>
              <a:t>            max_number = number</a:t>
            </a:r>
          </a:p>
          <a:p>
            <a:r>
              <a:t>    return max_number</a:t>
            </a:r>
          </a:p>
          <a:p/>
          <a:p>
            <a:r>
              <a:t>result = find_max([1, 2, 3, 4, 5])</a:t>
            </a:r>
          </a:p>
          <a:p>
            <a:r>
              <a:t>print("The maximum number is:", result)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Today's Topics:</a:t>
            </a:r>
          </a:p>
          <a:p>
            <a:r>
              <a:t>- Introduction to functions.</a:t>
            </a:r>
          </a:p>
          <a:p>
            <a:r>
              <a:t>- Creating and calling functions.</a:t>
            </a:r>
          </a:p>
          <a:p>
            <a:r>
              <a:t>- Parameters and arguments.</a:t>
            </a:r>
          </a:p>
          <a:p/>
          <a:p>
            <a:r>
              <a:t>Assignment:</a:t>
            </a:r>
          </a:p>
          <a:p>
            <a:r>
              <a:t>- Create a function that takes a list of numbers and returns the average.</a:t>
            </a:r>
          </a:p>
          <a:p>
            <a:r>
              <a:t>Example:</a:t>
            </a:r>
          </a:p>
          <a:p>
            <a:r>
              <a:t>def calculate_average(numbers):</a:t>
            </a:r>
          </a:p>
          <a:p>
            <a:r>
              <a:t>    total = sum(numbers)</a:t>
            </a:r>
          </a:p>
          <a:p>
            <a:r>
              <a:t>    count = len(numbers)</a:t>
            </a:r>
          </a:p>
          <a:p>
            <a:r>
              <a:t>    return total / count</a:t>
            </a:r>
          </a:p>
          <a:p/>
          <a:p>
            <a:r>
              <a:t>result = calculate_average([1, 2, 3, 4, 5])</a:t>
            </a:r>
          </a:p>
          <a:p>
            <a:r>
              <a:t>print("The average is:", result)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