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AI-Powered Dynamic Business Rule Discovery</a:t>
            </a:r>
          </a:p>
        </p:txBody>
      </p:sp>
      <p:sp>
        <p:nvSpPr>
          <p:cNvPr id="3" name="Subtitle 2"/>
          <p:cNvSpPr>
            <a:spLocks noGrp="1"/>
          </p:cNvSpPr>
          <p:nvPr>
            <p:ph type="subTitle" idx="1"/>
          </p:nvPr>
        </p:nvSpPr>
        <p:spPr/>
        <p:txBody>
          <a:bodyPr/>
          <a:lstStyle/>
          <a:p>
            <a:r>
              <a:t>Using Transaction Analytics &amp; AI-Powered Recommendations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r>
              <a:t>High-volume transactional systems need dynamic rule identification to ensure stability and performance. This approach analyzes transaction trends using AI to derive business rules based on dependent and independent factors. By leveraging in-house Gen AI, this solution generates clear, actionable recommendations.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Traditional transaction rules rely on static thresholds, making them ineffective for dynamic environments. Our AI-powered solution adapts to real-time transactional behavior and automatically generates human-readable rule recommendations.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Approach: Dynamic Rule Extraction Using AI &amp; Analytics</a:t>
            </a:r>
          </a:p>
        </p:txBody>
      </p:sp>
      <p:sp>
        <p:nvSpPr>
          <p:cNvPr id="3" name="Content Placeholder 2"/>
          <p:cNvSpPr>
            <a:spLocks noGrp="1"/>
          </p:cNvSpPr>
          <p:nvPr>
            <p:ph idx="1"/>
          </p:nvPr>
        </p:nvSpPr>
        <p:spPr/>
        <p:txBody>
          <a:bodyPr/>
          <a:lstStyle/>
          <a:p>
            <a:r>
              <a:t>- **Rule Factor (Independent Variable):** Defines expected behavior (e.g., transaction count, request rate, batch size).</a:t>
            </a:r>
          </a:p>
          <a:p>
            <a:r>
              <a:t>- **Validation Factor (Dependent Variable):** Measures system impact (e.g., error count, failure rate, response time).</a:t>
            </a:r>
          </a:p>
          <a:p>
            <a:r>
              <a:t>- **AI-Powered Rule Discovery:** Automatically detects correlations and generates human-readable recommendations.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Scenarios</a:t>
            </a:r>
          </a:p>
        </p:txBody>
      </p:sp>
      <p:sp>
        <p:nvSpPr>
          <p:cNvPr id="3" name="Content Placeholder 2"/>
          <p:cNvSpPr>
            <a:spLocks noGrp="1"/>
          </p:cNvSpPr>
          <p:nvPr>
            <p:ph idx="1"/>
          </p:nvPr>
        </p:nvSpPr>
        <p:spPr/>
        <p:txBody>
          <a:bodyPr/>
          <a:lstStyle/>
          <a:p>
            <a:r>
              <a:t>1. **Web Application Transaction Limits:**</a:t>
            </a:r>
          </a:p>
          <a:p>
            <a:r>
              <a:t>   - Transaction count vs. Error count</a:t>
            </a:r>
          </a:p>
          <a:p>
            <a:r>
              <a:t>   - AI recommends transaction caps based on error threshold.</a:t>
            </a:r>
          </a:p>
          <a:p>
            <a:r>
              <a:t>2. **Batch Job Processing:**</a:t>
            </a:r>
          </a:p>
          <a:p>
            <a:r>
              <a:t>   - Number of jobs vs. Failure rate</a:t>
            </a:r>
          </a:p>
          <a:p>
            <a:r>
              <a:t>   - AI suggests batch limits based on observed failures.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Implementation Plan</a:t>
            </a:r>
          </a:p>
        </p:txBody>
      </p:sp>
      <p:sp>
        <p:nvSpPr>
          <p:cNvPr id="3" name="Content Placeholder 2"/>
          <p:cNvSpPr>
            <a:spLocks noGrp="1"/>
          </p:cNvSpPr>
          <p:nvPr>
            <p:ph idx="1"/>
          </p:nvPr>
        </p:nvSpPr>
        <p:spPr/>
        <p:txBody>
          <a:bodyPr/>
          <a:lstStyle/>
          <a:p>
            <a:r>
              <a:t>1. **Data Collection**: Fetch volume &amp; error count from AppDynamics, Dynatrace.</a:t>
            </a:r>
          </a:p>
          <a:p>
            <a:r>
              <a:t>2. **Pattern Analysis**: Identify transaction thresholds before failures occur.</a:t>
            </a:r>
          </a:p>
          <a:p>
            <a:r>
              <a:t>3. **AI-Powered Recommendations**: Convert data-driven insights into human-readable rules.</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This Will Work</a:t>
            </a:r>
          </a:p>
        </p:txBody>
      </p:sp>
      <p:sp>
        <p:nvSpPr>
          <p:cNvPr id="3" name="Content Placeholder 2"/>
          <p:cNvSpPr>
            <a:spLocks noGrp="1"/>
          </p:cNvSpPr>
          <p:nvPr>
            <p:ph idx="1"/>
          </p:nvPr>
        </p:nvSpPr>
        <p:spPr/>
        <p:txBody>
          <a:bodyPr/>
          <a:lstStyle/>
          <a:p>
            <a:r>
              <a:t>- **Automated, Data-Driven Rule Discovery** – No manual threshold setting required.</a:t>
            </a:r>
          </a:p>
          <a:p>
            <a:r>
              <a:t>- **AI-Powered Recommendations** – Easy-to-read insights for engineers.</a:t>
            </a:r>
          </a:p>
          <a:p>
            <a:r>
              <a:t>- **Scalable &amp; Adaptive** – Works across web apps, batch jobs, and high-volume transactions.</a:t>
            </a:r>
          </a:p>
          <a:p>
            <a:r>
              <a:t>- **No External API Dependency** – Uses in-house Gen AI.</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Banking Use Cases</a:t>
            </a:r>
          </a:p>
        </p:txBody>
      </p:sp>
      <p:sp>
        <p:nvSpPr>
          <p:cNvPr id="3" name="Content Placeholder 2"/>
          <p:cNvSpPr>
            <a:spLocks noGrp="1"/>
          </p:cNvSpPr>
          <p:nvPr>
            <p:ph idx="1"/>
          </p:nvPr>
        </p:nvSpPr>
        <p:spPr/>
        <p:txBody>
          <a:bodyPr/>
          <a:lstStyle/>
          <a:p>
            <a:r>
              <a:t>- **Online Payment Transactions:** Transaction requests vs. Payment failures.</a:t>
            </a:r>
          </a:p>
          <a:p>
            <a:r>
              <a:t>- **ATM Cash Withdrawals:** Withdrawals per ATM vs. Machine errors.</a:t>
            </a:r>
          </a:p>
          <a:p>
            <a:r>
              <a:t>- **Fraud Detection:** High-value transaction volume vs. Fraud risk score.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AI-driven solution provides a scalable way to dynamically derive transaction rules without manual intervention. By integrating Gen AI for rule generation, businesses can ensure system stability while adapting to evolving workloads.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