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Dynamic Metric Prioritization for Prometheus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Trend-Based Analytics for Efficient Observability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Large-scale organizations generate millions of application metrics, requiring efficient monitoring to prioritize actionable insights. This approach leverages Python-driven trend analysis to dynamically prioritize metrics for Prometheus, ensuring efficient observability without dependency on external APM tools.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Many organizations produce vast amounts of application metrics.</a:t>
            </a:r>
          </a:p>
          <a:p>
            <a:r>
              <a:t>- Some metrics exhibit flat trends and are not useful for monitoring.</a:t>
            </a:r>
          </a:p>
          <a:p>
            <a:r>
              <a:t>- Manually identifying useful metrics is infeasible across thousands of applications.</a:t>
            </a:r>
          </a:p>
          <a:p>
            <a:r>
              <a:t>- Traditional APM tools provide raw data but lack automated prioritization.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Application Metrics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volume of metrics leads to unnecessary resource consumption.</a:t>
            </a:r>
          </a:p>
          <a:p>
            <a:r>
              <a:t>- Flat or underutilized metrics add noise to observability efforts.</a:t>
            </a:r>
          </a:p>
          <a:p>
            <a:r>
              <a:t>- Manual configuration for prioritization is inefficient.</a:t>
            </a:r>
          </a:p>
          <a:p>
            <a:r>
              <a:t>- Existing tools do not dynamically prioritize changing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Python to dynamically analyze and prioritize application metrics.</a:t>
            </a:r>
          </a:p>
          <a:p>
            <a:r>
              <a:t>- Focus monitoring on high-priority, fluctuating metrics.</a:t>
            </a:r>
          </a:p>
          <a:p>
            <a:r>
              <a:t>- Reduce storage and processing overhead for Prometheus.</a:t>
            </a:r>
          </a:p>
          <a:p>
            <a:r>
              <a:t>- Improve observability by integrating intelligent metric filtering.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**Data Ingestion**: Collect metrics from Prometheus and APM endpoints.</a:t>
            </a:r>
          </a:p>
          <a:p>
            <a:r>
              <a:t>- **Trend Analysis**: Detect patterns, fluctuations, and anomalies.</a:t>
            </a:r>
          </a:p>
          <a:p>
            <a:r>
              <a:t>- **Dynamic Prioritization**: Assign priority scores based on statistical methods.</a:t>
            </a:r>
          </a:p>
          <a:p>
            <a:r>
              <a:t>- **Prometheus Integration**: Push prioritized metrics to Prometheus.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Will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**Scalability**: Eliminates manual intervention, works across thousands of applications.</a:t>
            </a:r>
          </a:p>
          <a:p>
            <a:r>
              <a:t>- **Proactive Monitoring**: Prioritizes changing and fluctuating metrics to detect real issues.</a:t>
            </a:r>
          </a:p>
          <a:p>
            <a:r>
              <a:t>- **Cost Optimization**: Reduces storage, processing, and alerting overhead in Prometheus.</a:t>
            </a:r>
          </a:p>
          <a:p>
            <a:r>
              <a:t>- **Independence from APM Tools**: Provides internal prioritization without vendor lock-in.</a:t>
            </a:r>
          </a:p>
          <a:p>
            <a:r>
              <a:t>- **Automation &amp; Efficiency**: Uses Python scripts to automate metric selection.</a:t>
            </a:r>
          </a:p>
          <a:p>
            <a:r>
              <a:t>- **Improved Accuracy**: Filters out false positives, ensuring better alerting and monitoring.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metric prioritization ensures that organizations focus on high-impact metrics while reducing noise from underutilized ones. This approach optimizes observability in Prometheus, improves resource efficiency, and automates monitoring prioritization at scale.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