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4x3" cy="6858000" cx="12192000"/>
  <p:notesSz cx="12192000" cy="6858000"/>
  <p:defaultTex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099" autoAdjust="0"/>
    <p:restoredTop sz="94660" autoAdjust="0"/>
  </p:normalViewPr>
  <p:slideViewPr>
    <p:cSldViewPr showGuides="0" snapToGrid="1" snapToObjects="0">
      <p:cViewPr>
        <p:scale>
          <a:sx n="75" d="100"/>
          <a:sy n="75" d="100"/>
        </p:scale>
        <p:origin x="0" y="0"/>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58" name=""/>
        <p:cNvGrpSpPr/>
        <p:nvPr/>
      </p:nvGrpSpPr>
      <p:grpSpPr>
        <a:xfrm rot="0">
          <a:off x="0" y="0"/>
          <a:ext cx="0" cy="0"/>
          <a:chOff x="0" y="0"/>
          <a:chExt cx="0" cy="0"/>
        </a:xfrm>
      </p:grpSpPr>
      <p:sp>
        <p:nvSpPr>
          <p:cNvPr id="1048706" name="Header Placeholder 1"/>
          <p:cNvSpPr/>
          <p:nvPr>
            <p:ph type="hdr" sz="quarter" idx="0"/>
          </p:nvPr>
        </p:nvSpPr>
        <p:spPr>
          <a:xfrm rot="0">
            <a:off x="0" y="0"/>
            <a:ext cx="5283200" cy="344487"/>
          </a:xfrm>
          <a:prstGeom prst="rect"/>
          <a:noFill/>
          <a:ln>
            <a:noFill/>
          </a:ln>
        </p:spPr>
        <p:txBody>
          <a:bodyPr anchor="t" bIns="45720" lIns="91440" rIns="91440" tIns="45720" vert="horz"/>
          <a:p>
            <a:pPr algn="l" lvl="0"/>
            <a:endParaRPr altLang="en-US" sz="1200" lang="en-IN"/>
          </a:p>
        </p:txBody>
      </p:sp>
      <p:sp>
        <p:nvSpPr>
          <p:cNvPr id="1048707" name="Date Placeholder 2"/>
          <p:cNvSpPr/>
          <p:nvPr>
            <p:ph type="dt" sz="full" idx="1"/>
          </p:nvPr>
        </p:nvSpPr>
        <p:spPr>
          <a:xfrm rot="0">
            <a:off x="6905625" y="0"/>
            <a:ext cx="5283200" cy="344487"/>
          </a:xfrm>
          <a:prstGeom prst="rect"/>
          <a:noFill/>
          <a:ln>
            <a:noFill/>
          </a:ln>
        </p:spPr>
        <p:txBody>
          <a:bodyPr anchor="t" bIns="45720" lIns="91440" rIns="91440" tIns="45720" vert="horz"/>
          <a:p>
            <a:pPr algn="r" lvl="0"/>
            <a:fld id="{566ABCEB-ACFC-4714-9973-3DA970169C29}" type="datetime1">
              <a:rPr altLang="en-US" sz="1200" lang="en-IN"/>
              <a:pPr algn="r" lvl="0"/>
            </a:fld>
            <a:endParaRPr altLang="en-US" sz="1200" lang="en-IN"/>
          </a:p>
        </p:txBody>
      </p:sp>
      <p:sp>
        <p:nvSpPr>
          <p:cNvPr id="1048708" name="Slide Image Placeholder 3"/>
          <p:cNvSpPr/>
          <p:nvPr>
            <p:ph type="sldImg" sz="full" idx="2"/>
          </p:nvPr>
        </p:nvSpPr>
        <p:spPr>
          <a:xfrm rot="0">
            <a:off x="4038600" y="857250"/>
            <a:ext cx="4114800" cy="2314575"/>
          </a:xfrm>
          <a:prstGeom prst="rect"/>
          <a:noFill/>
          <a:ln w="12700" cap="flat" cmpd="sng">
            <a:solidFill>
              <a:srgbClr val="000000">
                <a:alpha val="100000"/>
              </a:srgbClr>
            </a:solidFill>
            <a:prstDash val="solid"/>
            <a:round/>
          </a:ln>
        </p:spPr>
        <p:txBody>
          <a:bodyPr anchor="ctr" bIns="45720" lIns="91440" rIns="91440" tIns="45720" vert="horz"/>
          <a:p>
            <a:pPr lvl="0"/>
            <a:endParaRPr altLang="en-US" lang="en-IN"/>
          </a:p>
        </p:txBody>
      </p:sp>
      <p:sp>
        <p:nvSpPr>
          <p:cNvPr id="1048709" name="Notes Placeholder 4"/>
          <p:cNvSpPr/>
          <p:nvPr>
            <p:ph type="body" sz="quarter" idx="3"/>
          </p:nvPr>
        </p:nvSpPr>
        <p:spPr>
          <a:xfrm rot="0">
            <a:off x="1219200" y="3300412"/>
            <a:ext cx="9753600" cy="2700337"/>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10" name="Footer Placeholder 5"/>
          <p:cNvSpPr/>
          <p:nvPr>
            <p:ph type="ftr" sz="quarter" idx="4"/>
          </p:nvPr>
        </p:nvSpPr>
        <p:spPr>
          <a:xfrm rot="0">
            <a:off x="0" y="6513512"/>
            <a:ext cx="5283200" cy="344487"/>
          </a:xfrm>
          <a:prstGeom prst="rect"/>
          <a:noFill/>
          <a:ln>
            <a:noFill/>
          </a:ln>
        </p:spPr>
        <p:txBody>
          <a:bodyPr anchor="b" bIns="45720" lIns="91440" rIns="91440" tIns="45720" vert="horz"/>
          <a:p>
            <a:pPr algn="l" lvl="0"/>
            <a:endParaRPr altLang="en-US" sz="1200" lang="en-IN"/>
          </a:p>
        </p:txBody>
      </p:sp>
      <p:sp>
        <p:nvSpPr>
          <p:cNvPr id="1048711" name="Slide Number Placeholder 6"/>
          <p:cNvSpPr/>
          <p:nvPr>
            <p:ph type="sldNum" sz="quarter" idx="5"/>
          </p:nvPr>
        </p:nvSpPr>
        <p:spPr>
          <a:xfrm rot="0">
            <a:off x="6905625" y="6513512"/>
            <a:ext cx="5283200" cy="344487"/>
          </a:xfrm>
          <a:prstGeom prst="rect"/>
          <a:noFill/>
          <a:ln>
            <a:noFill/>
          </a:ln>
        </p:spPr>
        <p:txBody>
          <a:bodyPr anchor="b" bIns="45720" lIns="91440" rIns="91440" tIns="45720" vert="horz"/>
          <a:p>
            <a:pPr algn="r" lvl="0"/>
            <a:fld id="{566ABCEB-ACFC-4714-9973-3DA970169C29}" type="slidenum">
              <a:rPr altLang="en-US" sz="1200" lang="en-IN"/>
              <a:pPr algn="r" lvl="0"/>
            </a:fld>
            <a:endParaRPr altLang="en-US" sz="1200" lang="en-IN"/>
          </a:p>
        </p:txBody>
      </p:sp>
    </p:spTree>
  </p:cSld>
  <p:clrMap accent1="dk1" accent2="dk1" accent3="dk1" accent4="dk1" accent5="dk1" accent6="dk1" bg1="dk1" bg2="dk1" tx1="dk1" tx2="dk1" hlink="dk1" folHlink="dk1"/>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8" name=""/>
        <p:cNvGrpSpPr/>
        <p:nvPr/>
      </p:nvGrpSpPr>
      <p:grpSpPr>
        <a:xfrm>
          <a:off x="0" y="0"/>
          <a:ext cx="0" cy="0"/>
          <a:chOff x="0" y="0"/>
          <a:chExt cx="0" cy="0"/>
        </a:xfrm>
      </p:grpSpPr>
      <p:sp>
        <p:nvSpPr>
          <p:cNvPr id="1048683"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84"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702" name="Title 1"/>
          <p:cNvSpPr>
            <a:spLocks noGrp="1"/>
          </p:cNvSpPr>
          <p:nvPr>
            <p:ph type="title"/>
          </p:nvPr>
        </p:nvSpPr>
        <p:spPr/>
        <p:txBody>
          <a:bodyPr/>
          <a:p>
            <a:r>
              <a:rPr altLang="zh-CN" lang="en-US" smtClean="0"/>
              <a:t>Click to edit Master title style</a:t>
            </a:r>
            <a:endParaRPr altLang="en-US" lang="zh-CN"/>
          </a:p>
        </p:txBody>
      </p:sp>
      <p:sp>
        <p:nvSpPr>
          <p:cNvPr id="1048703"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704"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05"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 name=""/>
        <p:cNvGrpSpPr/>
        <p:nvPr/>
      </p:nvGrpSpPr>
      <p:grpSpPr>
        <a:xfrm>
          <a:off x="0" y="0"/>
          <a:ext cx="0" cy="0"/>
          <a:chOff x="0" y="0"/>
          <a:chExt cx="0" cy="0"/>
        </a:xfrm>
      </p:grpSpPr>
      <p:sp>
        <p:nvSpPr>
          <p:cNvPr id="1048598" name="Title 1"/>
          <p:cNvSpPr>
            <a:spLocks noGrp="1"/>
          </p:cNvSpPr>
          <p:nvPr>
            <p:ph type="title"/>
          </p:nvPr>
        </p:nvSpPr>
        <p:spPr/>
        <p:txBody>
          <a:bodyPr/>
          <a:p>
            <a:r>
              <a:rPr altLang="zh-CN" lang="en-US" smtClean="0"/>
              <a:t>Click to edit Master title style</a:t>
            </a:r>
            <a:endParaRPr altLang="en-US" lang="zh-CN"/>
          </a:p>
        </p:txBody>
      </p:sp>
      <p:sp>
        <p:nvSpPr>
          <p:cNvPr id="104859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85"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86"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altLang="zh-CN" lang="en-US" smtClean="0"/>
              <a:t>Click to edit Master title style</a:t>
            </a:r>
            <a:endParaRPr altLang="en-US" lang="zh-CN"/>
          </a:p>
        </p:txBody>
      </p:sp>
      <p:sp>
        <p:nvSpPr>
          <p:cNvPr id="1048688"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9"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90"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9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2"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3"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4"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95" name="Title 1"/>
          <p:cNvSpPr>
            <a:spLocks noGrp="1"/>
          </p:cNvSpPr>
          <p:nvPr>
            <p:ph type="title"/>
          </p:nvPr>
        </p:nvSpPr>
        <p:spPr/>
        <p:txBody>
          <a:bodyPr/>
          <a:p>
            <a:r>
              <a:rPr altLang="zh-CN" lang="en-US" smtClean="0"/>
              <a:t>Click to edit Master title style</a:t>
            </a:r>
            <a:endParaRPr altLang="en-US" lang="zh-CN"/>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96"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8"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9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0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01"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1" name=""/>
        <p:cNvGrpSpPr/>
        <p:nvPr/>
      </p:nvGrpSpPr>
      <p:grpSpPr>
        <a:xfrm rot="0">
          <a:off x="0" y="0"/>
          <a:ext cx="0" cy="0"/>
          <a:chOff x="0" y="0"/>
          <a:chExt cx="0" cy="0"/>
        </a:xfrm>
      </p:grpSpPr>
      <p:sp>
        <p:nvSpPr>
          <p:cNvPr id="1048576" name="bg object 16"/>
          <p:cNvSpPr/>
          <p:nvPr/>
        </p:nvSpPr>
        <p:spPr>
          <a:xfrm rot="0">
            <a:off x="9377362" y="4762"/>
            <a:ext cx="1219200" cy="6853237"/>
          </a:xfrm>
          <a:custGeom>
            <a:avLst/>
            <a:ah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rot="0">
            <a:off x="7448550" y="3694112"/>
            <a:ext cx="4743450" cy="3163887"/>
          </a:xfrm>
          <a:custGeom>
            <a:avLst/>
            <a:ah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rot="0">
            <a:off x="9602788" y="0"/>
            <a:ext cx="2589212"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rot="0">
            <a:off x="9337675"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rot="0">
            <a:off x="10936288" y="0"/>
            <a:ext cx="1255712"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p:nvPr>
            <p:ph type="title" sz="full" idx="0"/>
          </p:nvPr>
        </p:nvSpPr>
        <p:spPr>
          <a:xfrm rot="0">
            <a:off x="755650" y="385762"/>
            <a:ext cx="10680700" cy="757237"/>
          </a:xfrm>
          <a:prstGeom prst="rect"/>
          <a:noFill/>
          <a:ln>
            <a:noFill/>
          </a:ln>
        </p:spPr>
        <p:txBody>
          <a:bodyPr anchor="t" bIns="0" lIns="0" rIns="0" tIns="0" vert="horz">
            <a:spAutoFit/>
          </a:bodyPr>
          <a:p>
            <a:pPr lvl="0"/>
            <a:endParaRPr altLang="en-US" lang="en-US"/>
          </a:p>
        </p:txBody>
      </p:sp>
      <p:sp>
        <p:nvSpPr>
          <p:cNvPr id="1048587" name="Holder 3"/>
          <p:cNvSpPr/>
          <p:nvPr>
            <p:ph type="body" sz="full" idx="1"/>
          </p:nvPr>
        </p:nvSpPr>
        <p:spPr>
          <a:xfrm rot="0">
            <a:off x="609600" y="1577975"/>
            <a:ext cx="10972800" cy="4525962"/>
          </a:xfrm>
          <a:prstGeom prst="rect"/>
          <a:noFill/>
          <a:ln>
            <a:noFill/>
          </a:ln>
        </p:spPr>
        <p:txBody>
          <a:bodyPr anchor="t" bIns="0" lIns="0" rIns="0" tIns="0" vert="horz">
            <a:spAutoFit/>
          </a:bodyPr>
          <a:p>
            <a:pPr lvl="0"/>
            <a:endParaRPr altLang="en-US" lang="en-US"/>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fontAlgn="base" indent="0" lvl="0" marL="0">
              <a:buFontTx/>
              <a:buNone/>
            </a:pPr>
            <a:fld id="{566ABCEB-ACFC-4714-9973-3DA970169C29}" type="datetime1">
              <a:rPr altLang="en-US" lang="en-US">
                <a:solidFill>
                  <a:srgbClr val="898989"/>
                </a:solidFill>
              </a:rPr>
              <a:pPr algn="l" fontAlgn="base" indent="0" lvl="0" marL="0">
                <a:buFontTx/>
                <a:buNone/>
              </a:pPr>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38100" lvl="0" marL="38100">
              <a:lnSpc>
                <a:spcPct val="100000"/>
              </a:lnSpc>
              <a:spcBef>
                <a:spcPts val="50"/>
              </a:spcBef>
              <a:buFontTx/>
              <a:buNone/>
            </a:pPr>
            <a:fld id="{566ABCEB-ACFC-4714-9973-3DA970169C29}" type="slidenum">
              <a:rPr altLang="en-US" b="0" sz="1100" i="0" lang="en-US">
                <a:solidFill>
                  <a:srgbClr val="2D936B"/>
                </a:solidFill>
                <a:latin typeface="Trebuchet MS" pitchFamily="0" charset="1"/>
                <a:ea typeface="Trebuchet MS" pitchFamily="0" charset="1"/>
              </a:rPr>
              <a:pPr fontAlgn="base" indent="-38100" lvl="0" marL="38100">
                <a:lnSpc>
                  <a:spcPct val="100000"/>
                </a:lnSpc>
                <a:spcBef>
                  <a:spcPts val="50"/>
                </a:spcBef>
                <a:buFontTx/>
                <a:buNone/>
              </a:pPr>
            </a:fld>
            <a:endParaRPr altLang="en-US" b="0" sz="1100" i="0" lang="en-US">
              <a:solidFill>
                <a:srgbClr val="2D936B"/>
              </a:solidFill>
              <a:latin typeface="Trebuchet MS" pitchFamily="0" charset="1"/>
              <a:ea typeface="Trebuchet MS" pitchFamily="0" charset="1"/>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fontAlgn="base" indent="0" marL="0">
        <a:buFontTx/>
        <a:buNone/>
        <a:defRPr b="0">
          <a:latin typeface="Calibri" pitchFamily="0" charset="1"/>
          <a:ea typeface="Calibri" pitchFamily="0" charset="1"/>
        </a:defRPr>
      </a:lvl1pPr>
    </p:titleStyle>
    <p:body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p:bodyStyle>
    <p:other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2" name=""/>
        <p:cNvGrpSpPr/>
        <p:nvPr/>
      </p:nvGrpSpPr>
      <p:grpSpPr>
        <a:xfrm rot="0">
          <a:off x="0" y="0"/>
          <a:ext cx="0" cy="0"/>
          <a:chOff x="0" y="0"/>
          <a:chExt cx="0" cy="0"/>
        </a:xfrm>
      </p:grpSpPr>
      <p:grpSp>
        <p:nvGrpSpPr>
          <p:cNvPr id="13" name=""/>
          <p:cNvGrpSpPr/>
          <p:nvPr/>
        </p:nvGrpSpPr>
        <p:grpSpPr>
          <a:xfrm rot="0">
            <a:off x="876300" y="990600"/>
            <a:ext cx="1743075" cy="1333500"/>
            <a:chOff x="742950" y="1104900"/>
            <a:chExt cx="1743075" cy="1333500"/>
          </a:xfrm>
        </p:grpSpPr>
        <p:sp>
          <p:nvSpPr>
            <p:cNvPr id="1048591"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2"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3"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4"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595" name="object 7"/>
          <p:cNvSpPr/>
          <p:nvPr>
            <p:ph type="ctrTitle" sz="full" idx="0"/>
          </p:nvPr>
        </p:nvSpPr>
        <p:spPr>
          <a:xfrm rot="0">
            <a:off x="-828675" y="19050"/>
            <a:ext cx="9982200" cy="511175"/>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fontAlgn="base" indent="-3213100" lvl="0" marL="3213100">
              <a:spcBef>
                <a:spcPts val="125"/>
              </a:spcBef>
              <a:buFontTx/>
              <a:buNone/>
            </a:pPr>
            <a:r>
              <a:rPr altLang="en-US" b="1" sz="3200" lang="en-US">
                <a:solidFill>
                  <a:srgbClr val="0F0F0F"/>
                </a:solidFill>
                <a:latin typeface="Times New Roman" pitchFamily="18" charset="0"/>
                <a:ea typeface="Times New Roman" pitchFamily="18" charset="0"/>
              </a:rPr>
              <a:t>Employee Data Analysis using Excel</a:t>
            </a:r>
            <a:r>
              <a:rPr altLang="en-US" b="1" sz="3200" lang="en-US">
                <a:solidFill>
                  <a:srgbClr val="0F0F0F"/>
                </a:solidFill>
                <a:latin typeface="Times New Roman" pitchFamily="18" charset="0"/>
                <a:ea typeface="Times New Roman" pitchFamily="18" charset="0"/>
              </a:rPr>
              <a:t> </a:t>
            </a:r>
            <a:br>
              <a:rPr altLang="en-US" b="1" lang="en-US">
                <a:solidFill>
                  <a:srgbClr val="0F0F0F"/>
                </a:solidFill>
                <a:latin typeface="Roboto" pitchFamily="2" charset="0"/>
              </a:rPr>
            </a:br>
            <a:endParaRPr altLang="en-US" sz="3200" lang="en-US">
              <a:solidFill>
                <a:srgbClr val="000000"/>
              </a:solidFill>
              <a:latin typeface="Trebuchet MS" pitchFamily="0" charset="1"/>
              <a:ea typeface="Trebuchet MS" pitchFamily="0" charset="1"/>
            </a:endParaRPr>
          </a:p>
        </p:txBody>
      </p:sp>
      <p:pic>
        <p:nvPicPr>
          <p:cNvPr id="2097152" name="object 9"/>
          <p:cNvPicPr>
            <a:picLocks/>
          </p:cNvPicPr>
          <p:nvPr/>
        </p:nvPicPr>
        <p:blipFill>
          <a:blip xmlns:r="http://schemas.openxmlformats.org/officeDocument/2006/relationships" r:embed="rId1"/>
          <a:srcRect l="0" t="0" r="0" b="0"/>
          <a:stretch>
            <a:fillRect/>
          </a:stretch>
        </p:blipFill>
        <p:spPr>
          <a:xfrm rot="0">
            <a:off x="676275" y="6467475"/>
            <a:ext cx="2143125" cy="200025"/>
          </a:xfrm>
          <a:prstGeom prst="rect"/>
          <a:noFill/>
          <a:ln>
            <a:noFill/>
          </a:ln>
        </p:spPr>
      </p:pic>
      <p:sp>
        <p:nvSpPr>
          <p:cNvPr id="1048596" name="object 11"/>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1</a:t>
            </a:fld>
            <a:endParaRPr altLang="en-US" sz="1100" lang="en-US">
              <a:solidFill>
                <a:srgbClr val="2D936B"/>
              </a:solidFill>
              <a:latin typeface="Trebuchet MS" pitchFamily="0" charset="1"/>
              <a:ea typeface="Trebuchet MS" pitchFamily="0" charset="1"/>
            </a:endParaRPr>
          </a:p>
        </p:txBody>
      </p:sp>
      <p:sp>
        <p:nvSpPr>
          <p:cNvPr id="1048597" name="TextBox 13"/>
          <p:cNvSpPr/>
          <p:nvPr/>
        </p:nvSpPr>
        <p:spPr>
          <a:xfrm rot="0">
            <a:off x="1295400" y="3314700"/>
            <a:ext cx="7858125" cy="2606040"/>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buFontTx/>
              <a:buNone/>
            </a:pPr>
            <a:r>
              <a:rPr altLang="en-US" sz="2800" lang="en-US">
                <a:solidFill>
                  <a:srgbClr val="000000"/>
                </a:solidFill>
                <a:latin typeface="Arial" pitchFamily="0" charset="0"/>
                <a:ea typeface="Arial" pitchFamily="0" charset="0"/>
              </a:rPr>
              <a:t>STUDENT NAME: </a:t>
            </a:r>
            <a:r>
              <a:rPr altLang="en-US" sz="2800" lang="en-US">
                <a:solidFill>
                  <a:srgbClr val="000000"/>
                </a:solidFill>
                <a:latin typeface="Arial" pitchFamily="0" charset="0"/>
                <a:ea typeface="Arial" pitchFamily="0" charset="0"/>
              </a:rPr>
              <a:t>V</a:t>
            </a:r>
            <a:r>
              <a:rPr altLang="en-US" sz="2800" lang="en-US">
                <a:solidFill>
                  <a:srgbClr val="000000"/>
                </a:solidFill>
                <a:latin typeface="Arial" pitchFamily="0" charset="0"/>
                <a:ea typeface="Arial" pitchFamily="0" charset="0"/>
              </a:rPr>
              <a:t>e</a:t>
            </a:r>
            <a:r>
              <a:rPr altLang="en-US" sz="2800" lang="en-US">
                <a:solidFill>
                  <a:srgbClr val="000000"/>
                </a:solidFill>
                <a:latin typeface="Arial" pitchFamily="0" charset="0"/>
                <a:ea typeface="Arial" pitchFamily="0" charset="0"/>
              </a:rPr>
              <a:t>n</a:t>
            </a:r>
            <a:r>
              <a:rPr altLang="en-US" sz="2800" lang="en-US">
                <a:solidFill>
                  <a:srgbClr val="000000"/>
                </a:solidFill>
                <a:latin typeface="Arial" pitchFamily="0" charset="0"/>
                <a:ea typeface="Arial" pitchFamily="0" charset="0"/>
              </a:rPr>
              <a:t>k</a:t>
            </a:r>
            <a:r>
              <a:rPr altLang="en-US" sz="2800" lang="en-US">
                <a:solidFill>
                  <a:srgbClr val="000000"/>
                </a:solidFill>
                <a:latin typeface="Arial" pitchFamily="0" charset="0"/>
                <a:ea typeface="Arial" pitchFamily="0" charset="0"/>
              </a:rPr>
              <a:t>a</a:t>
            </a:r>
            <a:r>
              <a:rPr altLang="en-US" sz="2800" lang="en-US">
                <a:solidFill>
                  <a:srgbClr val="000000"/>
                </a:solidFill>
                <a:latin typeface="Arial" pitchFamily="0" charset="0"/>
                <a:ea typeface="Arial" pitchFamily="0" charset="0"/>
              </a:rPr>
              <a:t>t</a:t>
            </a:r>
            <a:r>
              <a:rPr altLang="en-US" sz="2800" lang="en-US">
                <a:solidFill>
                  <a:srgbClr val="000000"/>
                </a:solidFill>
                <a:latin typeface="Arial" pitchFamily="0" charset="0"/>
                <a:ea typeface="Arial" pitchFamily="0" charset="0"/>
              </a:rPr>
              <a:t>e</a:t>
            </a:r>
            <a:r>
              <a:rPr altLang="en-US" sz="2800" lang="en-US">
                <a:solidFill>
                  <a:srgbClr val="000000"/>
                </a:solidFill>
                <a:latin typeface="Arial" pitchFamily="0" charset="0"/>
                <a:ea typeface="Arial" pitchFamily="0" charset="0"/>
              </a:rPr>
              <a:t>san </a:t>
            </a:r>
            <a:r>
              <a:rPr altLang="en-US" sz="2800" lang="en-US">
                <a:solidFill>
                  <a:srgbClr val="000000"/>
                </a:solidFill>
                <a:latin typeface="Arial" pitchFamily="0" charset="0"/>
                <a:ea typeface="Arial" pitchFamily="0" charset="0"/>
              </a:rPr>
              <a:t>S</a:t>
            </a:r>
            <a:endParaRPr altLang="en-US" lang="zh-CN"/>
          </a:p>
          <a:p>
            <a:pPr algn="l" eaLnBrk="1" fontAlgn="base" hangingPunct="1" indent="0" latinLnBrk="0" lvl="0" marL="0">
              <a:buFontTx/>
              <a:buNone/>
            </a:pPr>
            <a:r>
              <a:rPr altLang="en-US" sz="2800" lang="en-US">
                <a:solidFill>
                  <a:srgbClr val="000000"/>
                </a:solidFill>
                <a:latin typeface="Arial" pitchFamily="0" charset="0"/>
                <a:ea typeface="Arial" pitchFamily="0" charset="0"/>
              </a:rPr>
              <a:t>REGISTER NO: 122202</a:t>
            </a:r>
            <a:r>
              <a:rPr altLang="en-US" sz="2800" lang="en-US">
                <a:solidFill>
                  <a:srgbClr val="000000"/>
                </a:solidFill>
                <a:latin typeface="Arial" pitchFamily="0" charset="0"/>
                <a:ea typeface="Arial" pitchFamily="0" charset="0"/>
              </a:rPr>
              <a:t>6</a:t>
            </a:r>
            <a:r>
              <a:rPr altLang="en-US" sz="2800" lang="en-US">
                <a:solidFill>
                  <a:srgbClr val="000000"/>
                </a:solidFill>
                <a:latin typeface="Arial" pitchFamily="0" charset="0"/>
                <a:ea typeface="Arial" pitchFamily="0" charset="0"/>
              </a:rPr>
              <a:t>2</a:t>
            </a:r>
            <a:r>
              <a:rPr altLang="en-US" sz="2800" lang="en-US">
                <a:solidFill>
                  <a:srgbClr val="000000"/>
                </a:solidFill>
                <a:latin typeface="Arial" pitchFamily="0" charset="0"/>
                <a:ea typeface="Arial" pitchFamily="0" charset="0"/>
              </a:rPr>
              <a:t>9</a:t>
            </a:r>
            <a:r>
              <a:rPr altLang="en-US" sz="2800" lang="en-US">
                <a:solidFill>
                  <a:srgbClr val="000000"/>
                </a:solidFill>
                <a:latin typeface="Arial" pitchFamily="0" charset="0"/>
                <a:ea typeface="Arial" pitchFamily="0" charset="0"/>
              </a:rPr>
              <a:t>[asunm14291222026</a:t>
            </a:r>
            <a:r>
              <a:rPr altLang="en-US" sz="2800" lang="en-US">
                <a:solidFill>
                  <a:srgbClr val="000000"/>
                </a:solidFill>
                <a:latin typeface="Arial" pitchFamily="0" charset="0"/>
                <a:ea typeface="Arial" pitchFamily="0" charset="0"/>
              </a:rPr>
              <a:t>2</a:t>
            </a:r>
            <a:r>
              <a:rPr altLang="en-US" sz="2800" lang="en-US">
                <a:solidFill>
                  <a:srgbClr val="000000"/>
                </a:solidFill>
                <a:latin typeface="Arial" pitchFamily="0" charset="0"/>
                <a:ea typeface="Arial" pitchFamily="0" charset="0"/>
              </a:rPr>
              <a:t>9</a:t>
            </a:r>
            <a:r>
              <a:rPr altLang="en-US" sz="2800" lang="en-US">
                <a:solidFill>
                  <a:srgbClr val="000000"/>
                </a:solidFill>
                <a:latin typeface="Arial" pitchFamily="0" charset="0"/>
                <a:ea typeface="Arial" pitchFamily="0" charset="0"/>
              </a:rPr>
              <a:t>]</a:t>
            </a:r>
            <a:endParaRPr altLang="en-US" lang="zh-CN"/>
          </a:p>
          <a:p>
            <a:pPr algn="l" eaLnBrk="1" fontAlgn="base" hangingPunct="1" indent="0" latinLnBrk="0" lvl="0" marL="0">
              <a:buFontTx/>
              <a:buNone/>
            </a:pPr>
            <a:r>
              <a:rPr altLang="en-US" sz="2800" lang="en-US">
                <a:solidFill>
                  <a:srgbClr val="000000"/>
                </a:solidFill>
                <a:latin typeface="Arial" pitchFamily="0" charset="0"/>
                <a:ea typeface="Arial" pitchFamily="0" charset="0"/>
              </a:rPr>
              <a:t>DEPARTMENT: BCOM CS</a:t>
            </a:r>
          </a:p>
          <a:p>
            <a:pPr algn="l" eaLnBrk="1" fontAlgn="base" hangingPunct="1" indent="0" latinLnBrk="0" lvl="0" marL="0">
              <a:buFontTx/>
              <a:buNone/>
            </a:pPr>
            <a:r>
              <a:rPr altLang="en-US" sz="2800" lang="en-US">
                <a:solidFill>
                  <a:srgbClr val="000000"/>
                </a:solidFill>
                <a:latin typeface="Arial" pitchFamily="0" charset="0"/>
                <a:ea typeface="Arial" pitchFamily="0" charset="0"/>
              </a:rPr>
              <a:t>COLLEGE:  ALPHA ARTS AND SCIENCE </a:t>
            </a:r>
          </a:p>
          <a:p>
            <a:pPr algn="l" eaLnBrk="1" fontAlgn="base" hangingPunct="1" indent="0" latinLnBrk="0" lvl="0" marL="0">
              <a:buFontTx/>
              <a:buNone/>
            </a:pPr>
            <a:r>
              <a:rPr altLang="en-US" sz="2800" lang="en-US">
                <a:solidFill>
                  <a:srgbClr val="000000"/>
                </a:solidFill>
                <a:latin typeface="Arial" pitchFamily="0" charset="0"/>
                <a:ea typeface="Arial" pitchFamily="0"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34" name=""/>
        <p:cNvGrpSpPr/>
        <p:nvPr/>
      </p:nvGrpSpPr>
      <p:grpSpPr>
        <a:xfrm rot="0">
          <a:off x="0" y="0"/>
          <a:ext cx="0" cy="0"/>
          <a:chOff x="0" y="0"/>
          <a:chExt cx="0" cy="0"/>
        </a:xfrm>
      </p:grpSpPr>
      <p:sp>
        <p:nvSpPr>
          <p:cNvPr id="1048669"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70" name="object 9"/>
          <p:cNvSpPr/>
          <p:nvPr/>
        </p:nvSpPr>
        <p:spPr>
          <a:xfrm rot="0">
            <a:off x="11277600" y="6473825"/>
            <a:ext cx="228600"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10</a:t>
            </a:fld>
            <a:endParaRPr altLang="en-US" sz="1100" lang="en-US">
              <a:solidFill>
                <a:srgbClr val="2D936B"/>
              </a:solidFill>
              <a:latin typeface="Trebuchet MS" pitchFamily="0" charset="1"/>
              <a:ea typeface="Trebuchet MS" pitchFamily="0" charset="1"/>
            </a:endParaRPr>
          </a:p>
        </p:txBody>
      </p:sp>
      <p:sp>
        <p:nvSpPr>
          <p:cNvPr id="1048671" name="object 8"/>
          <p:cNvSpPr/>
          <p:nvPr/>
        </p:nvSpPr>
        <p:spPr>
          <a:xfrm rot="0">
            <a:off x="739775" y="290512"/>
            <a:ext cx="3303587" cy="758825"/>
          </a:xfrm>
          <a:prstGeom prst="rect"/>
          <a:noFill/>
          <a:ln>
            <a:noFill/>
          </a:ln>
        </p:spPr>
        <p:txBody>
          <a:bodyPr anchor="t" bIns="0" lIns="0" rIns="0" tIns="1333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12700" latinLnBrk="0" lvl="0" marL="12700">
              <a:lnSpc>
                <a:spcPct val="100000"/>
              </a:lnSpc>
              <a:spcBef>
                <a:spcPts val="100"/>
              </a:spcBef>
              <a:buFontTx/>
              <a:buNone/>
            </a:pPr>
            <a:r>
              <a:rPr altLang="en-US" b="1" sz="4800" lang="en-US">
                <a:solidFill>
                  <a:srgbClr val="000000"/>
                </a:solidFill>
                <a:latin typeface="Trebuchet MS" pitchFamily="0" charset="1"/>
                <a:ea typeface="Trebuchet MS" pitchFamily="0" charset="1"/>
              </a:rPr>
              <a:t>M</a:t>
            </a:r>
            <a:r>
              <a:rPr altLang="en-US" b="1" sz="4800" lang="en-US">
                <a:solidFill>
                  <a:srgbClr val="000000"/>
                </a:solidFill>
                <a:latin typeface="Trebuchet MS" pitchFamily="0" charset="1"/>
                <a:ea typeface="Trebuchet MS" pitchFamily="0" charset="1"/>
              </a:rPr>
              <a:t>O</a:t>
            </a:r>
            <a:r>
              <a:rPr altLang="en-US" b="1" sz="4800" lang="en-US">
                <a:solidFill>
                  <a:srgbClr val="000000"/>
                </a:solidFill>
                <a:latin typeface="Trebuchet MS" pitchFamily="0" charset="1"/>
                <a:ea typeface="Trebuchet MS" pitchFamily="0" charset="1"/>
              </a:rPr>
              <a:t>D</a:t>
            </a:r>
            <a:r>
              <a:rPr altLang="en-US" b="1" sz="4800" lang="en-US">
                <a:solidFill>
                  <a:srgbClr val="000000"/>
                </a:solidFill>
                <a:latin typeface="Trebuchet MS" pitchFamily="0" charset="1"/>
                <a:ea typeface="Trebuchet MS" pitchFamily="0" charset="1"/>
              </a:rPr>
              <a:t>E</a:t>
            </a:r>
            <a:r>
              <a:rPr altLang="en-US" b="1" sz="4800" lang="en-US">
                <a:solidFill>
                  <a:srgbClr val="000000"/>
                </a:solidFill>
                <a:latin typeface="Trebuchet MS" pitchFamily="0" charset="1"/>
                <a:ea typeface="Trebuchet MS" pitchFamily="0" charset="1"/>
              </a:rPr>
              <a:t>LL</a:t>
            </a:r>
            <a:r>
              <a:rPr altLang="en-US" b="1" sz="4800" lang="en-US">
                <a:solidFill>
                  <a:srgbClr val="000000"/>
                </a:solidFill>
                <a:latin typeface="Trebuchet MS" pitchFamily="0" charset="1"/>
                <a:ea typeface="Trebuchet MS" pitchFamily="0" charset="1"/>
              </a:rPr>
              <a:t>I</a:t>
            </a:r>
            <a:r>
              <a:rPr altLang="en-US" b="1" sz="4800" lang="en-US">
                <a:solidFill>
                  <a:srgbClr val="000000"/>
                </a:solidFill>
                <a:latin typeface="Trebuchet MS" pitchFamily="0" charset="1"/>
                <a:ea typeface="Trebuchet MS" pitchFamily="0" charset="1"/>
              </a:rPr>
              <a:t>N</a:t>
            </a:r>
            <a:r>
              <a:rPr altLang="en-US" b="1" sz="4800" lang="en-US">
                <a:solidFill>
                  <a:srgbClr val="000000"/>
                </a:solidFill>
                <a:latin typeface="Trebuchet MS" pitchFamily="0" charset="1"/>
                <a:ea typeface="Trebuchet MS" pitchFamily="0" charset="1"/>
              </a:rPr>
              <a:t>G</a:t>
            </a:r>
          </a:p>
        </p:txBody>
      </p:sp>
      <p:sp>
        <p:nvSpPr>
          <p:cNvPr id="1048672" name="object 3"/>
          <p:cNvSpPr/>
          <p:nvPr/>
        </p:nvSpPr>
        <p:spPr>
          <a:xfrm rot="0">
            <a:off x="10058400" y="525462"/>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3" name="TextBox 6"/>
          <p:cNvSpPr/>
          <p:nvPr/>
        </p:nvSpPr>
        <p:spPr>
          <a:xfrm rot="0">
            <a:off x="739775" y="2133600"/>
            <a:ext cx="6781800" cy="3986212"/>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lnSpc>
                <a:spcPct val="107000"/>
              </a:lnSpc>
              <a:spcBef>
                <a:spcPct val="0"/>
              </a:spcBef>
              <a:spcAft>
                <a:spcPts val="800"/>
              </a:spcAft>
              <a:buFontTx/>
              <a:buNone/>
              <a:tabLst>
                <a:tab algn="l" pos="5299075"/>
                <a:tab algn="l" pos="914400"/>
                <a:tab algn="l" pos="5299075"/>
                <a:tab algn="l" pos="5299075"/>
                <a:tab algn="l" pos="914400"/>
                <a:tab algn="l" pos="5299075"/>
                <a:tab algn="l" pos="5299075"/>
                <a:tab algn="l" pos="914400"/>
                <a:tab algn="l" pos="5299075"/>
                <a:tab algn="l" pos="914400"/>
                <a:tab algn="l" pos="5299075"/>
              </a:tabLst>
            </a:pPr>
            <a:r>
              <a:rPr altLang="en-US" b="1" sz="2000" lang="en-IN">
                <a:solidFill>
                  <a:srgbClr val="000000"/>
                </a:solidFill>
                <a:latin typeface="Calibri" pitchFamily="34" charset="0"/>
                <a:ea typeface="Calibri" pitchFamily="34" charset="0"/>
              </a:rPr>
              <a:t>Data collection </a:t>
            </a:r>
          </a:p>
          <a:p>
            <a:pPr algn="l" fontAlgn="base" indent="-285750" lvl="1" marL="742950">
              <a:lnSpc>
                <a:spcPct val="107000"/>
              </a:lnSpc>
              <a:spcBef>
                <a:spcPct val="0"/>
              </a:spcBef>
              <a:spcAft>
                <a:spcPts val="800"/>
              </a:spcAft>
              <a:buFont typeface="Wingdings" pitchFamily="2" charset="2"/>
              <a:buChar char=""/>
            </a:pPr>
            <a:r>
              <a:rPr altLang="en-US" b="1" sz="2000" lang="en-IN">
                <a:solidFill>
                  <a:srgbClr val="000000"/>
                </a:solidFill>
                <a:latin typeface="Calibri" pitchFamily="34" charset="0"/>
                <a:ea typeface="Calibri" pitchFamily="34" charset="0"/>
              </a:rPr>
              <a:t>Koggle</a:t>
            </a:r>
            <a:r>
              <a:rPr altLang="en-US" sz="2000" lang="en-IN">
                <a:solidFill>
                  <a:srgbClr val="000000"/>
                </a:solidFill>
                <a:latin typeface="Calibri" pitchFamily="34" charset="0"/>
                <a:ea typeface="Calibri" pitchFamily="34" charset="0"/>
              </a:rPr>
              <a:t> – Using this website to collect the data for the project.</a:t>
            </a:r>
          </a:p>
          <a:p>
            <a:pPr algn="l" eaLnBrk="1" fontAlgn="base" hangingPunct="1" indent="0" latinLnBrk="0" lvl="0" marL="0">
              <a:lnSpc>
                <a:spcPct val="107000"/>
              </a:lnSpc>
              <a:spcBef>
                <a:spcPct val="0"/>
              </a:spcBef>
              <a:spcAft>
                <a:spcPts val="800"/>
              </a:spcAft>
              <a:buFontTx/>
              <a:buNone/>
            </a:pPr>
            <a:r>
              <a:rPr altLang="en-US" b="1" sz="2000" lang="en-IN">
                <a:solidFill>
                  <a:srgbClr val="000000"/>
                </a:solidFill>
                <a:latin typeface="Calibri" pitchFamily="34" charset="0"/>
                <a:ea typeface="Calibri" pitchFamily="34" charset="0"/>
              </a:rPr>
              <a:t>Feature collection </a:t>
            </a:r>
          </a:p>
          <a:p>
            <a:pPr algn="l" fontAlgn="base" indent="-285750" lvl="1" marL="742950">
              <a:lnSpc>
                <a:spcPct val="107000"/>
              </a:lnSpc>
              <a:spcBef>
                <a:spcPct val="0"/>
              </a:spcBef>
              <a:spcAft>
                <a:spcPts val="800"/>
              </a:spcAft>
              <a:buFont typeface="Wingdings" pitchFamily="2" charset="2"/>
              <a:buChar char=""/>
            </a:pPr>
            <a:r>
              <a:rPr altLang="en-US" sz="2000" lang="en-US">
                <a:solidFill>
                  <a:srgbClr val="000000"/>
                </a:solidFill>
                <a:latin typeface="Calibri" pitchFamily="34" charset="0"/>
                <a:ea typeface="Calibri" pitchFamily="34" charset="0"/>
              </a:rPr>
              <a:t> </a:t>
            </a:r>
            <a:r>
              <a:rPr altLang="en-US" b="1" sz="2000" lang="en-IN">
                <a:solidFill>
                  <a:srgbClr val="000000"/>
                </a:solidFill>
                <a:latin typeface="Calibri" pitchFamily="34" charset="0"/>
                <a:ea typeface="Calibri" pitchFamily="34" charset="0"/>
              </a:rPr>
              <a:t>Excel spread sheet  </a:t>
            </a:r>
            <a:r>
              <a:rPr altLang="en-US" sz="2000" lang="en-IN">
                <a:solidFill>
                  <a:srgbClr val="000000"/>
                </a:solidFill>
                <a:latin typeface="Calibri" pitchFamily="34" charset="0"/>
                <a:ea typeface="Calibri" pitchFamily="34" charset="0"/>
              </a:rPr>
              <a:t>- Excel sheet is used to arrange the relevant data. </a:t>
            </a:r>
          </a:p>
          <a:p>
            <a:pPr algn="l" eaLnBrk="1" fontAlgn="base" hangingPunct="1" indent="0" latinLnBrk="0" lvl="0" marL="0">
              <a:lnSpc>
                <a:spcPct val="107000"/>
              </a:lnSpc>
              <a:spcBef>
                <a:spcPct val="0"/>
              </a:spcBef>
              <a:spcAft>
                <a:spcPts val="800"/>
              </a:spcAft>
              <a:buFontTx/>
              <a:buNone/>
            </a:pPr>
            <a:r>
              <a:rPr altLang="en-US" b="1" sz="2000" lang="en-IN">
                <a:solidFill>
                  <a:srgbClr val="000000"/>
                </a:solidFill>
                <a:latin typeface="Calibri" pitchFamily="34" charset="0"/>
                <a:ea typeface="Calibri" pitchFamily="34" charset="0"/>
              </a:rPr>
              <a:t>Data cleaning </a:t>
            </a:r>
          </a:p>
          <a:p>
            <a:pPr algn="l" fontAlgn="base" indent="-285750" lvl="1" marL="742950">
              <a:lnSpc>
                <a:spcPct val="107000"/>
              </a:lnSpc>
              <a:spcBef>
                <a:spcPct val="0"/>
              </a:spcBef>
              <a:spcAft>
                <a:spcPts val="800"/>
              </a:spcAft>
              <a:buFont typeface="Wingdings" pitchFamily="2" charset="2"/>
              <a:buChar char=""/>
            </a:pPr>
            <a:r>
              <a:rPr altLang="en-US" b="1" sz="2000" lang="en-IN">
                <a:solidFill>
                  <a:srgbClr val="000000"/>
                </a:solidFill>
                <a:latin typeface="Calibri" pitchFamily="34" charset="0"/>
                <a:ea typeface="Calibri" pitchFamily="34" charset="0"/>
              </a:rPr>
              <a:t>Conditional formatting </a:t>
            </a:r>
            <a:r>
              <a:rPr altLang="en-US" sz="2000" lang="en-IN">
                <a:solidFill>
                  <a:srgbClr val="000000"/>
                </a:solidFill>
                <a:latin typeface="Calibri" pitchFamily="34" charset="0"/>
                <a:ea typeface="Calibri" pitchFamily="34" charset="0"/>
              </a:rPr>
              <a:t>– Used  to identify the blank area. </a:t>
            </a:r>
          </a:p>
          <a:p>
            <a:pPr algn="l" fontAlgn="base" indent="-285750" lvl="1" marL="742950">
              <a:lnSpc>
                <a:spcPct val="107000"/>
              </a:lnSpc>
              <a:spcBef>
                <a:spcPct val="0"/>
              </a:spcBef>
              <a:spcAft>
                <a:spcPts val="800"/>
              </a:spcAft>
              <a:buFont typeface="Wingdings" pitchFamily="2" charset="2"/>
              <a:buChar char=""/>
            </a:pPr>
            <a:r>
              <a:rPr altLang="en-US" b="1" sz="2000" lang="en-IN">
                <a:solidFill>
                  <a:srgbClr val="000000"/>
                </a:solidFill>
                <a:latin typeface="Calibri" pitchFamily="34" charset="0"/>
                <a:ea typeface="Calibri" pitchFamily="34" charset="0"/>
              </a:rPr>
              <a:t>Filter Option </a:t>
            </a:r>
            <a:r>
              <a:rPr altLang="en-US" sz="2000" lang="en-IN">
                <a:solidFill>
                  <a:srgbClr val="000000"/>
                </a:solidFill>
                <a:latin typeface="Calibri" pitchFamily="34" charset="0"/>
                <a:ea typeface="Calibri" pitchFamily="34" charset="0"/>
              </a:rPr>
              <a:t>– This option is used to remove the blanks.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sp>
        <p:nvSpPr>
          <p:cNvPr id="1048674" name="Title 1"/>
          <p:cNvSpPr/>
          <p:nvPr>
            <p:ph type="title" sz="full" idx="0"/>
          </p:nvPr>
        </p:nvSpPr>
        <p:spPr>
          <a:xfrm rot="0">
            <a:off x="755650" y="385762"/>
            <a:ext cx="10680700" cy="757237"/>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stStyle>
          <a:p>
            <a:pPr fontAlgn="base" indent="0" lvl="0" marL="0">
              <a:buFontTx/>
              <a:buNone/>
            </a:pPr>
            <a:r>
              <a:rPr altLang="en-US" b="1" sz="4800" lang="en-US">
                <a:solidFill>
                  <a:srgbClr val="000000"/>
                </a:solidFill>
                <a:latin typeface="Trebuchet MS" pitchFamily="0" charset="1"/>
                <a:ea typeface="Trebuchet MS" pitchFamily="0" charset="1"/>
              </a:rPr>
              <a:t>MODELLING</a:t>
            </a:r>
          </a:p>
        </p:txBody>
      </p:sp>
      <p:sp>
        <p:nvSpPr>
          <p:cNvPr id="1048675" name="Text Placeholder 2"/>
          <p:cNvSpPr/>
          <p:nvPr>
            <p:ph type="body" sz="full" idx="1"/>
          </p:nvPr>
        </p:nvSpPr>
        <p:spPr>
          <a:xfrm rot="0">
            <a:off x="609600" y="1577975"/>
            <a:ext cx="10972800" cy="5932487"/>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fontAlgn="base" indent="0" lvl="0" marL="0">
              <a:lnSpc>
                <a:spcPct val="107000"/>
              </a:lnSpc>
              <a:spcBef>
                <a:spcPct val="0"/>
              </a:spcBef>
              <a:spcAft>
                <a:spcPts val="800"/>
              </a:spcAft>
              <a:buFontTx/>
              <a:buNone/>
              <a:tabLst>
                <a:tab algn="l" pos="5299075"/>
                <a:tab algn="l" pos="914400"/>
                <a:tab algn="l" pos="5299075"/>
                <a:tab algn="l" pos="1371600"/>
                <a:tab algn="l" pos="5299075"/>
                <a:tab algn="l" pos="1371600"/>
                <a:tab algn="l" pos="5299075"/>
                <a:tab algn="l" pos="1371600"/>
                <a:tab algn="l" pos="5299075"/>
                <a:tab algn="l" pos="1371600"/>
                <a:tab algn="l" pos="5299075"/>
                <a:tab algn="l" pos="5299075"/>
                <a:tab algn="l" pos="914400"/>
                <a:tab algn="l" pos="5299075"/>
                <a:tab algn="l" pos="5299075"/>
                <a:tab algn="l" pos="5299075"/>
                <a:tab algn="l" pos="5299075"/>
              </a:tabLst>
            </a:pPr>
            <a:r>
              <a:rPr altLang="en-US" b="1" sz="2400" lang="en-IN">
                <a:latin typeface="Calibri" pitchFamily="34" charset="0"/>
                <a:ea typeface="Calibri" pitchFamily="34" charset="0"/>
              </a:rPr>
              <a:t>Summary </a:t>
            </a:r>
          </a:p>
          <a:p>
            <a:pPr fontAlgn="base" indent="-285750" lvl="1" marL="742950">
              <a:lnSpc>
                <a:spcPct val="107000"/>
              </a:lnSpc>
              <a:spcBef>
                <a:spcPct val="0"/>
              </a:spcBef>
              <a:spcAft>
                <a:spcPts val="800"/>
              </a:spcAft>
              <a:buFont typeface="Wingdings" pitchFamily="2" charset="2"/>
              <a:buChar char=""/>
            </a:pPr>
            <a:r>
              <a:rPr altLang="en-US" b="1" sz="2400" lang="en-IN">
                <a:latin typeface="Calibri" pitchFamily="34" charset="0"/>
                <a:ea typeface="Calibri" pitchFamily="34" charset="0"/>
              </a:rPr>
              <a:t>Pivot table </a:t>
            </a:r>
            <a:r>
              <a:rPr altLang="en-US" sz="2400" lang="en-IN">
                <a:latin typeface="Calibri" pitchFamily="34" charset="0"/>
                <a:ea typeface="Calibri" pitchFamily="34" charset="0"/>
              </a:rPr>
              <a:t>– We use the pivot table to get crisp and clear data about the employee performance . For that we used the below details :</a:t>
            </a:r>
          </a:p>
          <a:p>
            <a:pPr fontAlgn="base" indent="-228600" lvl="2" marL="1143000">
              <a:lnSpc>
                <a:spcPct val="107000"/>
              </a:lnSpc>
              <a:spcBef>
                <a:spcPct val="0"/>
              </a:spcBef>
              <a:spcAft>
                <a:spcPts val="800"/>
              </a:spcAft>
              <a:buFont typeface="Wingdings" pitchFamily="2" charset="2"/>
              <a:buChar char=""/>
            </a:pPr>
            <a:r>
              <a:rPr altLang="en-US" sz="2400" lang="en-IN">
                <a:latin typeface="Calibri" pitchFamily="34" charset="0"/>
                <a:ea typeface="Calibri" pitchFamily="34" charset="0"/>
              </a:rPr>
              <a:t> Filter – employee type </a:t>
            </a:r>
          </a:p>
          <a:p>
            <a:pPr fontAlgn="base" indent="-228600" lvl="2" marL="1143000">
              <a:lnSpc>
                <a:spcPct val="107000"/>
              </a:lnSpc>
              <a:spcBef>
                <a:spcPct val="0"/>
              </a:spcBef>
              <a:spcAft>
                <a:spcPts val="800"/>
              </a:spcAft>
              <a:buFont typeface="Wingdings" pitchFamily="2" charset="2"/>
              <a:buChar char=""/>
            </a:pPr>
            <a:r>
              <a:rPr altLang="en-US" sz="2400" lang="en-IN">
                <a:latin typeface="Calibri" pitchFamily="34" charset="0"/>
                <a:ea typeface="Calibri" pitchFamily="34" charset="0"/>
              </a:rPr>
              <a:t> Column – current employee rating </a:t>
            </a:r>
          </a:p>
          <a:p>
            <a:pPr fontAlgn="base" indent="-228600" lvl="2" marL="1143000">
              <a:lnSpc>
                <a:spcPct val="107000"/>
              </a:lnSpc>
              <a:spcBef>
                <a:spcPct val="0"/>
              </a:spcBef>
              <a:spcAft>
                <a:spcPts val="800"/>
              </a:spcAft>
              <a:buFont typeface="Wingdings" pitchFamily="2" charset="2"/>
              <a:buChar char=""/>
            </a:pPr>
            <a:r>
              <a:rPr altLang="en-US" sz="2400" lang="en-IN">
                <a:latin typeface="Calibri" pitchFamily="34" charset="0"/>
                <a:ea typeface="Calibri" pitchFamily="34" charset="0"/>
              </a:rPr>
              <a:t> Row – Business Unit</a:t>
            </a:r>
          </a:p>
          <a:p>
            <a:pPr fontAlgn="base" indent="-228600" lvl="2" marL="1143000">
              <a:lnSpc>
                <a:spcPct val="107000"/>
              </a:lnSpc>
              <a:spcBef>
                <a:spcPct val="0"/>
              </a:spcBef>
              <a:spcAft>
                <a:spcPts val="800"/>
              </a:spcAft>
              <a:buFont typeface="Wingdings" pitchFamily="2" charset="2"/>
              <a:buChar char=""/>
            </a:pPr>
            <a:r>
              <a:rPr altLang="en-US" sz="2400" lang="en-IN">
                <a:latin typeface="Calibri" pitchFamily="34" charset="0"/>
                <a:ea typeface="Calibri" pitchFamily="34" charset="0"/>
              </a:rPr>
              <a:t> Value – Count of First name </a:t>
            </a:r>
          </a:p>
          <a:p>
            <a:pPr fontAlgn="base" indent="0" lvl="0" marL="0">
              <a:lnSpc>
                <a:spcPct val="107000"/>
              </a:lnSpc>
              <a:spcBef>
                <a:spcPct val="0"/>
              </a:spcBef>
              <a:spcAft>
                <a:spcPts val="800"/>
              </a:spcAft>
              <a:buFontTx/>
              <a:buNone/>
            </a:pPr>
            <a:r>
              <a:rPr altLang="en-US" b="1" sz="2400" lang="en-IN">
                <a:latin typeface="Calibri" pitchFamily="34" charset="0"/>
                <a:ea typeface="Calibri" pitchFamily="34" charset="0"/>
              </a:rPr>
              <a:t>Visualization</a:t>
            </a:r>
          </a:p>
          <a:p>
            <a:pPr fontAlgn="base" indent="-285750" lvl="1" marL="742950">
              <a:lnSpc>
                <a:spcPct val="107000"/>
              </a:lnSpc>
              <a:spcBef>
                <a:spcPct val="0"/>
              </a:spcBef>
              <a:spcAft>
                <a:spcPts val="800"/>
              </a:spcAft>
              <a:buFont typeface="Wingdings" pitchFamily="2" charset="2"/>
              <a:buChar char=""/>
            </a:pPr>
            <a:r>
              <a:rPr altLang="en-US" sz="2400" lang="en-US">
                <a:latin typeface="Calibri" pitchFamily="34" charset="0"/>
                <a:ea typeface="Calibri" pitchFamily="34" charset="0"/>
              </a:rPr>
              <a:t> </a:t>
            </a:r>
            <a:r>
              <a:rPr altLang="en-US" b="1" sz="2400" lang="en-IN">
                <a:latin typeface="Calibri" pitchFamily="34" charset="0"/>
                <a:ea typeface="Calibri" pitchFamily="34" charset="0"/>
              </a:rPr>
              <a:t>Graph</a:t>
            </a:r>
            <a:r>
              <a:rPr altLang="en-US" sz="2400" lang="en-IN">
                <a:latin typeface="Calibri" pitchFamily="34" charset="0"/>
                <a:ea typeface="Calibri" pitchFamily="34" charset="0"/>
              </a:rPr>
              <a:t> – Graph show the result of this analysis.</a:t>
            </a:r>
          </a:p>
          <a:p>
            <a:pPr fontAlgn="base" indent="0" lvl="0" marL="0">
              <a:lnSpc>
                <a:spcPct val="107000"/>
              </a:lnSpc>
              <a:spcBef>
                <a:spcPct val="0"/>
              </a:spcBef>
              <a:spcAft>
                <a:spcPts val="800"/>
              </a:spcAft>
              <a:buFontTx/>
              <a:buNone/>
            </a:pPr>
            <a:r>
              <a:rPr altLang="en-US" sz="2400" lang="en-US">
                <a:latin typeface="Calibri" pitchFamily="34" charset="0"/>
                <a:ea typeface="Calibri" pitchFamily="34" charset="0"/>
              </a:rPr>
              <a:t> </a:t>
            </a:r>
          </a:p>
          <a:p>
            <a:pPr fontAlgn="base" indent="0" lvl="0" marL="0">
              <a:lnSpc>
                <a:spcPct val="107000"/>
              </a:lnSpc>
              <a:spcBef>
                <a:spcPct val="0"/>
              </a:spcBef>
              <a:spcAft>
                <a:spcPts val="800"/>
              </a:spcAft>
              <a:buFontTx/>
              <a:buNone/>
            </a:pPr>
            <a:r>
              <a:rPr altLang="en-US" sz="2400" lang="en-US">
                <a:latin typeface="Calibri" pitchFamily="34" charset="0"/>
                <a:ea typeface="Calibri" pitchFamily="34" charset="0"/>
              </a:rPr>
              <a:t> </a:t>
            </a:r>
          </a:p>
          <a:p>
            <a:pPr fontAlgn="base" indent="0" lvl="0" marL="0">
              <a:lnSpc>
                <a:spcPct val="107000"/>
              </a:lnSpc>
              <a:spcBef>
                <a:spcPct val="0"/>
              </a:spcBef>
              <a:spcAft>
                <a:spcPts val="800"/>
              </a:spcAft>
              <a:buFontTx/>
              <a:buNone/>
            </a:pPr>
            <a:r>
              <a:rPr altLang="en-US" sz="1100" lang="en-US">
                <a:latin typeface="Calibri" pitchFamily="34" charset="0"/>
                <a:ea typeface="Calibri" pitchFamily="34" charset="0"/>
              </a:rPr>
              <a:t> </a:t>
            </a:r>
          </a:p>
          <a:p>
            <a:pPr fontAlgn="base" indent="0" lvl="0" marL="0">
              <a:buFontTx/>
              <a:buNone/>
            </a:pPr>
            <a:endParaRPr altLang="en-US" lang="en-US">
              <a:latin typeface="Calibri" pitchFamily="0" charset="1"/>
              <a:ea typeface="Calibri" pitchFamily="0" charset="1"/>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36" name=""/>
        <p:cNvGrpSpPr/>
        <p:nvPr/>
      </p:nvGrpSpPr>
      <p:grpSpPr>
        <a:xfrm rot="0">
          <a:off x="0" y="0"/>
          <a:ext cx="0" cy="0"/>
          <a:chOff x="0" y="0"/>
          <a:chExt cx="0" cy="0"/>
        </a:xfrm>
      </p:grpSpPr>
      <p:sp>
        <p:nvSpPr>
          <p:cNvPr id="1048676"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79" name="object 7"/>
          <p:cNvSpPr/>
          <p:nvPr>
            <p:ph type="title" sz="full" idx="0"/>
          </p:nvPr>
        </p:nvSpPr>
        <p:spPr>
          <a:xfrm rot="0">
            <a:off x="755650" y="385762"/>
            <a:ext cx="2436812" cy="757237"/>
          </a:xfrm>
          <a:prstGeom prst="rect"/>
          <a:noFill/>
          <a:ln>
            <a:noFill/>
          </a:ln>
        </p:spPr>
        <p:txBody>
          <a:bodyPr anchor="t" bIns="0" lIns="0" rIns="0" tIns="13335" vert="horz">
            <a:spAutoFit/>
          </a:bodyPr>
          <a:lstStyle>
            <a:lvl1pPr fontAlgn="base" indent="0" marL="0">
              <a:buFontTx/>
              <a:buNone/>
              <a:defRPr b="0">
                <a:latin typeface="Calibri" pitchFamily="0" charset="1"/>
                <a:ea typeface="Calibri" pitchFamily="0" charset="1"/>
              </a:defRPr>
            </a:lvl1pPr>
          </a:lstStyle>
          <a:p>
            <a:pPr fontAlgn="base" indent="-12700" lvl="0" marL="12700">
              <a:lnSpc>
                <a:spcPct val="100000"/>
              </a:lnSpc>
              <a:spcBef>
                <a:spcPts val="100"/>
              </a:spcBef>
              <a:buFontTx/>
              <a:buNone/>
            </a:pPr>
            <a:r>
              <a:rPr altLang="en-US" b="1" sz="4800" lang="en-US">
                <a:solidFill>
                  <a:srgbClr val="000000"/>
                </a:solidFill>
                <a:latin typeface="Trebuchet MS" pitchFamily="0" charset="1"/>
                <a:ea typeface="Trebuchet MS" pitchFamily="0" charset="1"/>
              </a:rPr>
              <a:t>R</a:t>
            </a:r>
            <a:r>
              <a:rPr altLang="en-US" b="1" sz="4800" lang="en-US">
                <a:solidFill>
                  <a:srgbClr val="000000"/>
                </a:solidFill>
                <a:latin typeface="Trebuchet MS" pitchFamily="0" charset="1"/>
                <a:ea typeface="Trebuchet MS" pitchFamily="0" charset="1"/>
              </a:rPr>
              <a:t>E</a:t>
            </a:r>
            <a:r>
              <a:rPr altLang="en-US" b="1" sz="4800" lang="en-US">
                <a:solidFill>
                  <a:srgbClr val="000000"/>
                </a:solidFill>
                <a:latin typeface="Trebuchet MS" pitchFamily="0" charset="1"/>
                <a:ea typeface="Trebuchet MS" pitchFamily="0" charset="1"/>
              </a:rPr>
              <a:t>S</a:t>
            </a:r>
            <a:r>
              <a:rPr altLang="en-US" b="1" sz="4800" lang="en-US">
                <a:solidFill>
                  <a:srgbClr val="000000"/>
                </a:solidFill>
                <a:latin typeface="Trebuchet MS" pitchFamily="0" charset="1"/>
                <a:ea typeface="Trebuchet MS" pitchFamily="0" charset="1"/>
              </a:rPr>
              <a:t>U</a:t>
            </a:r>
            <a:r>
              <a:rPr altLang="en-US" b="1" sz="4800" lang="en-US">
                <a:solidFill>
                  <a:srgbClr val="000000"/>
                </a:solidFill>
                <a:latin typeface="Trebuchet MS" pitchFamily="0" charset="1"/>
                <a:ea typeface="Trebuchet MS" pitchFamily="0" charset="1"/>
              </a:rPr>
              <a:t>L</a:t>
            </a:r>
            <a:r>
              <a:rPr altLang="en-US" b="1" sz="4800" lang="en-US">
                <a:solidFill>
                  <a:srgbClr val="000000"/>
                </a:solidFill>
                <a:latin typeface="Trebuchet MS" pitchFamily="0" charset="1"/>
                <a:ea typeface="Trebuchet MS" pitchFamily="0" charset="1"/>
              </a:rPr>
              <a:t>TS</a:t>
            </a:r>
          </a:p>
        </p:txBody>
      </p:sp>
      <p:sp>
        <p:nvSpPr>
          <p:cNvPr id="1048680" name="object 9"/>
          <p:cNvSpPr/>
          <p:nvPr/>
        </p:nvSpPr>
        <p:spPr>
          <a:xfrm rot="0">
            <a:off x="11277600" y="6473825"/>
            <a:ext cx="228600"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12</a:t>
            </a:fld>
            <a:endParaRPr altLang="en-US" sz="1100" lang="en-US">
              <a:solidFill>
                <a:srgbClr val="2D936B"/>
              </a:solidFill>
              <a:latin typeface="Trebuchet MS" pitchFamily="0" charset="1"/>
              <a:ea typeface="Trebuchet MS" pitchFamily="0" charset="1"/>
            </a:endParaRPr>
          </a:p>
        </p:txBody>
      </p:sp>
      <p:pic>
        <p:nvPicPr>
          <p:cNvPr id="2097168" name="Picture 9"/>
          <p:cNvPicPr>
            <a:picLocks/>
          </p:cNvPicPr>
          <p:nvPr/>
        </p:nvPicPr>
        <p:blipFill>
          <a:blip xmlns:r="http://schemas.openxmlformats.org/officeDocument/2006/relationships" r:embed="rId2"/>
          <a:srcRect l="0" t="0" r="0" b="0"/>
          <a:stretch>
            <a:fillRect/>
          </a:stretch>
        </p:blipFill>
        <p:spPr>
          <a:xfrm rot="0">
            <a:off x="261937" y="1176337"/>
            <a:ext cx="8772525" cy="5486400"/>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sp>
        <p:nvSpPr>
          <p:cNvPr id="1048681" name="Title 1"/>
          <p:cNvSpPr/>
          <p:nvPr>
            <p:ph type="title" sz="full" idx="0"/>
          </p:nvPr>
        </p:nvSpPr>
        <p:spPr>
          <a:xfrm rot="0">
            <a:off x="755650" y="385762"/>
            <a:ext cx="10680700" cy="757237"/>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stStyle>
          <a:p>
            <a:pPr fontAlgn="base" indent="0" lvl="0" marL="0">
              <a:buFontTx/>
              <a:buNone/>
            </a:pPr>
            <a:r>
              <a:rPr altLang="en-US" b="1" sz="4800" lang="en-US">
                <a:solidFill>
                  <a:srgbClr val="000000"/>
                </a:solidFill>
                <a:latin typeface="Times New Roman" pitchFamily="18" charset="0"/>
                <a:ea typeface="Times New Roman" pitchFamily="18" charset="0"/>
              </a:rPr>
              <a:t>conclusion</a:t>
            </a:r>
          </a:p>
        </p:txBody>
      </p:sp>
      <p:sp>
        <p:nvSpPr>
          <p:cNvPr id="1048682" name="TextBox 3"/>
          <p:cNvSpPr/>
          <p:nvPr/>
        </p:nvSpPr>
        <p:spPr>
          <a:xfrm rot="0">
            <a:off x="1600200" y="1516062"/>
            <a:ext cx="7551737" cy="3905250"/>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fontAlgn="base" indent="-342900" lvl="0" marL="342900">
              <a:lnSpc>
                <a:spcPct val="107000"/>
              </a:lnSpc>
              <a:spcBef>
                <a:spcPct val="0"/>
              </a:spcBef>
              <a:spcAft>
                <a:spcPts val="800"/>
              </a:spcAft>
              <a:buFont typeface="Wingdings" pitchFamily="2" charset="2"/>
              <a:buChar char=""/>
              <a:tabLst>
                <a:tab algn="l" pos="457200"/>
                <a:tab algn="l" pos="457200"/>
                <a:tab algn="l" pos="457200"/>
              </a:tabLst>
            </a:pPr>
            <a:r>
              <a:rPr altLang="en-US" sz="2000" lang="en-US">
                <a:solidFill>
                  <a:srgbClr val="000000"/>
                </a:solidFill>
                <a:latin typeface="Calibri" pitchFamily="34" charset="0"/>
                <a:ea typeface="Calibri" pitchFamily="34" charset="0"/>
              </a:rPr>
              <a:t>The Current employee ratings analysis reveals a predominant concentration of employees in the MEDIUM performance category, indicating an average performance level across the organization. With Label 4TH rating at this level, targeted interventions are needed to elevate performance. </a:t>
            </a:r>
          </a:p>
          <a:p>
            <a:pPr algn="l" fontAlgn="base" indent="-342900" lvl="0" marL="342900">
              <a:lnSpc>
                <a:spcPct val="107000"/>
              </a:lnSpc>
              <a:spcBef>
                <a:spcPct val="0"/>
              </a:spcBef>
              <a:spcAft>
                <a:spcPts val="800"/>
              </a:spcAft>
              <a:buFont typeface="Wingdings" pitchFamily="2" charset="2"/>
              <a:buChar char=""/>
            </a:pPr>
            <a:r>
              <a:rPr altLang="en-US" sz="2000" lang="en-US">
                <a:solidFill>
                  <a:srgbClr val="000000"/>
                </a:solidFill>
                <a:latin typeface="Calibri" pitchFamily="34" charset="0"/>
                <a:ea typeface="Calibri" pitchFamily="34" charset="0"/>
              </a:rPr>
              <a:t>The LOW performance category, with LABEL 5TH rating employees, highlights areas for potential improvement and support. </a:t>
            </a:r>
          </a:p>
          <a:p>
            <a:pPr algn="l" fontAlgn="base" indent="-342900" lvl="0" marL="342900">
              <a:lnSpc>
                <a:spcPct val="107000"/>
              </a:lnSpc>
              <a:spcBef>
                <a:spcPct val="0"/>
              </a:spcBef>
              <a:spcAft>
                <a:spcPts val="800"/>
              </a:spcAft>
              <a:buFont typeface="Wingdings" pitchFamily="2" charset="2"/>
              <a:buChar char=""/>
            </a:pPr>
            <a:r>
              <a:rPr altLang="en-US" sz="2000" lang="en-US">
                <a:solidFill>
                  <a:srgbClr val="000000"/>
                </a:solidFill>
                <a:latin typeface="Calibri" pitchFamily="34" charset="0"/>
                <a:ea typeface="Calibri" pitchFamily="34" charset="0"/>
              </a:rPr>
              <a:t>Conversely, the HIGH rating  is Label 2ND current rating  and VERY HIGH label 3RD current rating  performance levels show a strong and exceptional workforce that drives significant organizational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0" name=""/>
        <p:cNvGrpSpPr/>
        <p:nvPr/>
      </p:nvGrpSpPr>
      <p:grpSpPr>
        <a:xfrm rot="0">
          <a:off x="0" y="0"/>
          <a:ext cx="0" cy="0"/>
          <a:chOff x="0" y="0"/>
          <a:chExt cx="0" cy="0"/>
        </a:xfrm>
      </p:grpSpPr>
      <p:sp>
        <p:nvSpPr>
          <p:cNvPr id="1048600" name="object 2"/>
          <p:cNvSpPr/>
          <p:nvPr/>
        </p:nvSpPr>
        <p:spPr>
          <a:xfrm rot="0">
            <a:off x="0" y="0"/>
            <a:ext cx="12192000"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buFontTx/>
              <a:buNone/>
            </a:pPr>
            <a:endParaRPr altLang="en-US" lang="en-US">
              <a:solidFill>
                <a:srgbClr val="000000"/>
              </a:solidFill>
              <a:latin typeface="Times New Roman" pitchFamily="18" charset="0"/>
              <a:ea typeface="Calibri" pitchFamily="0" charset="1"/>
            </a:endParaRPr>
          </a:p>
        </p:txBody>
      </p:sp>
      <p:grpSp>
        <p:nvGrpSpPr>
          <p:cNvPr id="21" name=""/>
          <p:cNvGrpSpPr/>
          <p:nvPr/>
        </p:nvGrpSpPr>
        <p:grpSpPr>
          <a:xfrm rot="0">
            <a:off x="7443787" y="0"/>
            <a:ext cx="4752975" cy="6862762"/>
            <a:chOff x="7443849" y="0"/>
            <a:chExt cx="4752975" cy="6863080"/>
          </a:xfrm>
        </p:grpSpPr>
        <p:sp>
          <p:nvSpPr>
            <p:cNvPr id="1048601" name="object 4"/>
            <p:cNvSpPr/>
            <p:nvPr/>
          </p:nvSpPr>
          <p:spPr>
            <a:xfrm rot="0">
              <a:off x="9377426" y="4825"/>
              <a:ext cx="1218565" cy="6853555"/>
            </a:xfrm>
            <a:custGeom>
              <a:avLst/>
              <a:ah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2" name="object 5"/>
            <p:cNvSpPr/>
            <p:nvPr/>
          </p:nvSpPr>
          <p:spPr>
            <a:xfrm rot="0">
              <a:off x="7448612" y="3694896"/>
              <a:ext cx="4743450" cy="3163570"/>
            </a:xfrm>
            <a:custGeom>
              <a:avLst/>
              <a:ah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3"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4"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5"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6"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07"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08"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09"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0"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1"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2" name="object 15"/>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3" name="object 16"/>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4" name="object 17"/>
          <p:cNvSpPr/>
          <p:nvPr>
            <p:ph type="title" sz="full" idx="0"/>
          </p:nvPr>
        </p:nvSpPr>
        <p:spPr>
          <a:xfrm rot="0">
            <a:off x="739775" y="830262"/>
            <a:ext cx="3910012" cy="638175"/>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fontAlgn="base" indent="-12700" lvl="0" marL="12700">
              <a:lnSpc>
                <a:spcPct val="100000"/>
              </a:lnSpc>
              <a:spcBef>
                <a:spcPts val="125"/>
              </a:spcBef>
              <a:buFontTx/>
              <a:buNone/>
            </a:pPr>
            <a:r>
              <a:rPr altLang="en-US" b="1" sz="4200" lang="en-US">
                <a:solidFill>
                  <a:srgbClr val="000000"/>
                </a:solidFill>
                <a:latin typeface="Trebuchet MS" pitchFamily="0" charset="1"/>
                <a:ea typeface="Trebuchet MS" pitchFamily="0" charset="1"/>
              </a:rPr>
              <a:t>PROJECT</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TITLE</a:t>
            </a:r>
          </a:p>
        </p:txBody>
      </p:sp>
      <p:grpSp>
        <p:nvGrpSpPr>
          <p:cNvPr id="22" name=""/>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rcRect l="0" t="0" r="0" b="0"/>
            <a:stretch>
              <a:fillRect/>
            </a:stretch>
          </p:blipFill>
          <p:spPr>
            <a:xfrm rot="0">
              <a:off x="676275" y="6467475"/>
              <a:ext cx="2143125" cy="200025"/>
            </a:xfrm>
            <a:prstGeom prst="rect"/>
            <a:noFill/>
            <a:ln>
              <a:noFill/>
            </a:ln>
          </p:spPr>
        </p:pic>
        <p:pic>
          <p:nvPicPr>
            <p:cNvPr id="2097154" name="object 20"/>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grpSp>
      <p:sp>
        <p:nvSpPr>
          <p:cNvPr id="1048615" name="object 22"/>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2</a:t>
            </a:fld>
            <a:endParaRPr altLang="en-US" sz="1100" lang="en-US">
              <a:solidFill>
                <a:srgbClr val="2D936B"/>
              </a:solidFill>
              <a:latin typeface="Trebuchet MS" pitchFamily="0" charset="1"/>
              <a:ea typeface="Trebuchet MS" pitchFamily="0" charset="1"/>
            </a:endParaRPr>
          </a:p>
        </p:txBody>
      </p:sp>
      <p:sp>
        <p:nvSpPr>
          <p:cNvPr id="1048616" name="TextBox 22"/>
          <p:cNvSpPr/>
          <p:nvPr/>
        </p:nvSpPr>
        <p:spPr>
          <a:xfrm rot="0">
            <a:off x="911225" y="2716212"/>
            <a:ext cx="8594725" cy="15398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buFontTx/>
              <a:buNone/>
            </a:pPr>
            <a:r>
              <a:rPr altLang="en-US" b="1" sz="4800" lang="en-US">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rot="0">
          <a:off x="0" y="0"/>
          <a:ext cx="0" cy="0"/>
          <a:chOff x="0" y="0"/>
          <a:chExt cx="0" cy="0"/>
        </a:xfrm>
      </p:grpSpPr>
      <p:sp>
        <p:nvSpPr>
          <p:cNvPr id="1048617" name="object 2"/>
          <p:cNvSpPr/>
          <p:nvPr/>
        </p:nvSpPr>
        <p:spPr>
          <a:xfrm rot="0">
            <a:off x="9525" y="31750"/>
            <a:ext cx="12482512"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buFontTx/>
              <a:buNone/>
            </a:pPr>
            <a:endParaRPr altLang="en-US" lang="en-US">
              <a:solidFill>
                <a:srgbClr val="000000"/>
              </a:solidFill>
              <a:latin typeface="Calibri" pitchFamily="0" charset="1"/>
              <a:ea typeface="Calibri" pitchFamily="0" charset="1"/>
            </a:endParaRPr>
          </a:p>
        </p:txBody>
      </p:sp>
      <p:grpSp>
        <p:nvGrpSpPr>
          <p:cNvPr id="24" name=""/>
          <p:cNvGrpSpPr/>
          <p:nvPr/>
        </p:nvGrpSpPr>
        <p:grpSpPr>
          <a:xfrm rot="0">
            <a:off x="7443787" y="0"/>
            <a:ext cx="4752975" cy="6862762"/>
            <a:chOff x="7443849" y="0"/>
            <a:chExt cx="4752975" cy="6863080"/>
          </a:xfrm>
        </p:grpSpPr>
        <p:sp>
          <p:nvSpPr>
            <p:cNvPr id="1048618" name="object 4"/>
            <p:cNvSpPr/>
            <p:nvPr/>
          </p:nvSpPr>
          <p:spPr>
            <a:xfrm rot="0">
              <a:off x="9377426" y="4825"/>
              <a:ext cx="1218565" cy="6853555"/>
            </a:xfrm>
            <a:custGeom>
              <a:avLst/>
              <a:ah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19" name="object 5"/>
            <p:cNvSpPr/>
            <p:nvPr/>
          </p:nvSpPr>
          <p:spPr>
            <a:xfrm rot="0">
              <a:off x="7448612" y="3694896"/>
              <a:ext cx="4743450" cy="3163570"/>
            </a:xfrm>
            <a:custGeom>
              <a:avLst/>
              <a:ah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0"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1"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2"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3"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4"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5"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6"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27"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28" name="object 14"/>
          <p:cNvSpPr/>
          <p:nvPr/>
        </p:nvSpPr>
        <p:spPr>
          <a:xfrm rot="0">
            <a:off x="752475" y="6486525"/>
            <a:ext cx="1773237" cy="165100"/>
          </a:xfrm>
          <a:prstGeom prst="rect"/>
          <a:noFill/>
          <a:ln>
            <a:noFill/>
          </a:ln>
        </p:spPr>
        <p:txBody>
          <a:bodyPr anchor="t" bIns="0" lIns="0" rIns="0" tIns="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lnSpc>
                <a:spcPts val="1275"/>
              </a:lnSpc>
              <a:buFontTx/>
              <a:buNone/>
            </a:pPr>
            <a:r>
              <a:rPr altLang="en-US" sz="1100" lang="en-US">
                <a:solidFill>
                  <a:srgbClr val="2D83C3"/>
                </a:solidFill>
                <a:latin typeface="Trebuchet MS" pitchFamily="0" charset="1"/>
                <a:ea typeface="Trebuchet MS" pitchFamily="0" charset="1"/>
              </a:rPr>
              <a:t>3/21/202</a:t>
            </a:r>
            <a:r>
              <a:rPr altLang="en-US" sz="1100" lang="en-US">
                <a:solidFill>
                  <a:srgbClr val="2D83C3"/>
                </a:solidFill>
                <a:latin typeface="Trebuchet MS" pitchFamily="0" charset="1"/>
                <a:ea typeface="Trebuchet MS" pitchFamily="0" charset="1"/>
              </a:rPr>
              <a:t>4</a:t>
            </a:r>
            <a:r>
              <a:rPr altLang="en-US" sz="1100" lang="en-US">
                <a:solidFill>
                  <a:srgbClr val="2D83C3"/>
                </a:solidFill>
                <a:latin typeface="Trebuchet MS" pitchFamily="0" charset="1"/>
                <a:ea typeface="Trebuchet MS" pitchFamily="0" charset="1"/>
              </a:rPr>
              <a:t> </a:t>
            </a:r>
            <a:r>
              <a:rPr altLang="en-US" sz="1100" lang="en-US">
                <a:solidFill>
                  <a:srgbClr val="2D83C3"/>
                </a:solidFill>
                <a:latin typeface="Trebuchet MS" pitchFamily="0" charset="1"/>
                <a:ea typeface="Trebuchet MS" pitchFamily="0" charset="1"/>
              </a:rPr>
              <a:t> </a:t>
            </a:r>
            <a:r>
              <a:rPr altLang="en-US" b="1" sz="1100" lang="en-US">
                <a:solidFill>
                  <a:srgbClr val="2D83C3"/>
                </a:solidFill>
                <a:latin typeface="Trebuchet MS" pitchFamily="0" charset="1"/>
                <a:ea typeface="Trebuchet MS" pitchFamily="0" charset="1"/>
              </a:rPr>
              <a:t>A</a:t>
            </a:r>
            <a:r>
              <a:rPr altLang="en-US" b="1" sz="1100" lang="en-US">
                <a:solidFill>
                  <a:srgbClr val="2D83C3"/>
                </a:solidFill>
                <a:latin typeface="Trebuchet MS" pitchFamily="0" charset="1"/>
                <a:ea typeface="Trebuchet MS" pitchFamily="0" charset="1"/>
              </a:rPr>
              <a:t>nnu</a:t>
            </a:r>
            <a:r>
              <a:rPr altLang="en-US" b="1" sz="1100" lang="en-US">
                <a:solidFill>
                  <a:srgbClr val="2D83C3"/>
                </a:solidFill>
                <a:latin typeface="Trebuchet MS" pitchFamily="0" charset="1"/>
                <a:ea typeface="Trebuchet MS" pitchFamily="0" charset="1"/>
              </a:rPr>
              <a:t>al</a:t>
            </a:r>
            <a:r>
              <a:rPr altLang="en-US" b="1" sz="1100" lang="en-US">
                <a:solidFill>
                  <a:srgbClr val="2D83C3"/>
                </a:solidFill>
                <a:latin typeface="Trebuchet MS" pitchFamily="0" charset="1"/>
                <a:ea typeface="Trebuchet MS" pitchFamily="0" charset="1"/>
              </a:rPr>
              <a:t> </a:t>
            </a:r>
            <a:r>
              <a:rPr altLang="en-US" b="1" sz="1100" lang="en-US">
                <a:solidFill>
                  <a:srgbClr val="2D83C3"/>
                </a:solidFill>
                <a:latin typeface="Trebuchet MS" pitchFamily="0" charset="1"/>
                <a:ea typeface="Trebuchet MS" pitchFamily="0" charset="1"/>
              </a:rPr>
              <a:t>R</a:t>
            </a:r>
            <a:r>
              <a:rPr altLang="en-US" b="1" sz="1100" lang="en-US">
                <a:solidFill>
                  <a:srgbClr val="2D83C3"/>
                </a:solidFill>
                <a:latin typeface="Trebuchet MS" pitchFamily="0" charset="1"/>
                <a:ea typeface="Trebuchet MS" pitchFamily="0" charset="1"/>
              </a:rPr>
              <a:t>e</a:t>
            </a:r>
            <a:r>
              <a:rPr altLang="en-US" b="1" sz="1100" lang="en-US">
                <a:solidFill>
                  <a:srgbClr val="2D83C3"/>
                </a:solidFill>
                <a:latin typeface="Trebuchet MS" pitchFamily="0" charset="1"/>
                <a:ea typeface="Trebuchet MS" pitchFamily="0" charset="1"/>
              </a:rPr>
              <a:t>v</a:t>
            </a:r>
            <a:r>
              <a:rPr altLang="en-US" b="1" sz="1100" lang="en-US">
                <a:solidFill>
                  <a:srgbClr val="2D83C3"/>
                </a:solidFill>
                <a:latin typeface="Trebuchet MS" pitchFamily="0" charset="1"/>
                <a:ea typeface="Trebuchet MS" pitchFamily="0" charset="1"/>
              </a:rPr>
              <a:t>i</a:t>
            </a:r>
            <a:r>
              <a:rPr altLang="en-US" b="1" sz="1100" lang="en-US">
                <a:solidFill>
                  <a:srgbClr val="2D83C3"/>
                </a:solidFill>
                <a:latin typeface="Trebuchet MS" pitchFamily="0" charset="1"/>
                <a:ea typeface="Trebuchet MS" pitchFamily="0" charset="1"/>
              </a:rPr>
              <a:t>e</a:t>
            </a:r>
            <a:r>
              <a:rPr altLang="en-US" b="1" sz="1100" lang="en-US">
                <a:solidFill>
                  <a:srgbClr val="2D83C3"/>
                </a:solidFill>
                <a:latin typeface="Trebuchet MS" pitchFamily="0" charset="1"/>
                <a:ea typeface="Trebuchet MS" pitchFamily="0" charset="1"/>
              </a:rPr>
              <a:t>w</a:t>
            </a:r>
          </a:p>
        </p:txBody>
      </p:sp>
      <p:sp>
        <p:nvSpPr>
          <p:cNvPr id="1048629"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0"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xmlns:r="http://schemas.openxmlformats.org/officeDocument/2006/relationships" r:embed="rId1"/>
          <a:srcRect l="0" t="0" r="0" b="0"/>
          <a:stretch>
            <a:fillRect/>
          </a:stretch>
        </p:blipFill>
        <p:spPr>
          <a:xfrm rot="0">
            <a:off x="10687050" y="6134100"/>
            <a:ext cx="247650" cy="247650"/>
          </a:xfrm>
          <a:prstGeom prst="rect"/>
          <a:noFill/>
          <a:ln>
            <a:noFill/>
          </a:ln>
        </p:spPr>
      </p:pic>
      <p:grpSp>
        <p:nvGrpSpPr>
          <p:cNvPr id="25" name=""/>
          <p:cNvGrpSpPr/>
          <p:nvPr/>
        </p:nvGrpSpPr>
        <p:grpSpPr>
          <a:xfrm rot="0">
            <a:off x="47625" y="3819525"/>
            <a:ext cx="4124325" cy="3009900"/>
            <a:chOff x="47625" y="3819523"/>
            <a:chExt cx="4124325" cy="3009900"/>
          </a:xfrm>
        </p:grpSpPr>
        <p:pic>
          <p:nvPicPr>
            <p:cNvPr id="2097156" name="object 19"/>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pic>
          <p:nvPicPr>
            <p:cNvPr id="2097157" name="object 20"/>
            <p:cNvPicPr>
              <a:picLocks/>
            </p:cNvPicPr>
            <p:nvPr/>
          </p:nvPicPr>
          <p:blipFill>
            <a:blip xmlns:r="http://schemas.openxmlformats.org/officeDocument/2006/relationships" r:embed="rId3"/>
            <a:srcRect l="0" t="0" r="0" b="0"/>
            <a:stretch>
              <a:fillRect/>
            </a:stretch>
          </p:blipFill>
          <p:spPr>
            <a:xfrm rot="0">
              <a:off x="47625" y="3819523"/>
              <a:ext cx="1733550" cy="3009898"/>
            </a:xfrm>
            <a:prstGeom prst="rect"/>
            <a:noFill/>
            <a:ln>
              <a:noFill/>
            </a:ln>
          </p:spPr>
        </p:pic>
      </p:grpSp>
      <p:sp>
        <p:nvSpPr>
          <p:cNvPr id="1048631" name="object 21"/>
          <p:cNvSpPr/>
          <p:nvPr>
            <p:ph type="title" sz="full" idx="0"/>
          </p:nvPr>
        </p:nvSpPr>
        <p:spPr>
          <a:xfrm rot="0">
            <a:off x="739775" y="446087"/>
            <a:ext cx="2357437" cy="1460500"/>
          </a:xfrm>
          <a:prstGeom prst="rect"/>
          <a:noFill/>
          <a:ln>
            <a:noFill/>
          </a:ln>
        </p:spPr>
        <p:txBody>
          <a:bodyPr anchor="t" bIns="0" lIns="0" rIns="0" tIns="13335" vert="horz">
            <a:spAutoFit/>
          </a:bodyPr>
          <a:lstStyle>
            <a:lvl1pPr fontAlgn="base" indent="0" marL="0">
              <a:buFontTx/>
              <a:buNone/>
              <a:defRPr b="0">
                <a:latin typeface="Calibri" pitchFamily="0" charset="1"/>
                <a:ea typeface="Calibri" pitchFamily="0" charset="1"/>
              </a:defRPr>
            </a:lvl1pPr>
          </a:lstStyle>
          <a:p>
            <a:pPr fontAlgn="base" indent="-12700" lvl="0" marL="12700">
              <a:lnSpc>
                <a:spcPct val="100000"/>
              </a:lnSpc>
              <a:spcBef>
                <a:spcPts val="100"/>
              </a:spcBef>
              <a:buFontTx/>
              <a:buNone/>
            </a:pPr>
            <a:r>
              <a:rPr altLang="en-US" b="1" sz="4800" lang="en-US">
                <a:solidFill>
                  <a:srgbClr val="000000"/>
                </a:solidFill>
                <a:latin typeface="Trebuchet MS" pitchFamily="0" charset="1"/>
                <a:ea typeface="Trebuchet MS" pitchFamily="0" charset="1"/>
              </a:rPr>
              <a:t>A</a:t>
            </a:r>
            <a:r>
              <a:rPr altLang="en-US" b="1" sz="4800" lang="en-US">
                <a:solidFill>
                  <a:srgbClr val="000000"/>
                </a:solidFill>
                <a:latin typeface="Trebuchet MS" pitchFamily="0" charset="1"/>
                <a:ea typeface="Trebuchet MS" pitchFamily="0" charset="1"/>
              </a:rPr>
              <a:t>G</a:t>
            </a:r>
            <a:r>
              <a:rPr altLang="en-US" b="1" sz="4800" lang="en-US">
                <a:solidFill>
                  <a:srgbClr val="000000"/>
                </a:solidFill>
                <a:latin typeface="Trebuchet MS" pitchFamily="0" charset="1"/>
                <a:ea typeface="Trebuchet MS" pitchFamily="0" charset="1"/>
              </a:rPr>
              <a:t>E</a:t>
            </a:r>
            <a:r>
              <a:rPr altLang="en-US" b="1" sz="4800" lang="en-US">
                <a:solidFill>
                  <a:srgbClr val="000000"/>
                </a:solidFill>
                <a:latin typeface="Trebuchet MS" pitchFamily="0" charset="1"/>
                <a:ea typeface="Trebuchet MS" pitchFamily="0" charset="1"/>
              </a:rPr>
              <a:t>N</a:t>
            </a:r>
            <a:r>
              <a:rPr altLang="en-US" b="1" sz="4800" lang="en-US">
                <a:solidFill>
                  <a:srgbClr val="000000"/>
                </a:solidFill>
                <a:latin typeface="Trebuchet MS" pitchFamily="0" charset="1"/>
                <a:ea typeface="Trebuchet MS" pitchFamily="0" charset="1"/>
              </a:rPr>
              <a:t>DA</a:t>
            </a:r>
          </a:p>
        </p:txBody>
      </p:sp>
      <p:sp>
        <p:nvSpPr>
          <p:cNvPr id="1048632" name="object 22"/>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3</a:t>
            </a:fld>
            <a:endParaRPr altLang="en-US" sz="1100" lang="en-US">
              <a:solidFill>
                <a:srgbClr val="2D936B"/>
              </a:solidFill>
              <a:latin typeface="Trebuchet MS" pitchFamily="0" charset="1"/>
              <a:ea typeface="Trebuchet MS" pitchFamily="0" charset="1"/>
            </a:endParaRPr>
          </a:p>
        </p:txBody>
      </p:sp>
      <p:sp>
        <p:nvSpPr>
          <p:cNvPr id="1048633" name="TextBox 22"/>
          <p:cNvSpPr/>
          <p:nvPr/>
        </p:nvSpPr>
        <p:spPr>
          <a:xfrm rot="0">
            <a:off x="2509837" y="1041400"/>
            <a:ext cx="5029200" cy="52736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buFontTx/>
              <a:buNone/>
            </a:pPr>
            <a:endParaRPr altLang="en-US" sz="2800" lang="en-US">
              <a:solidFill>
                <a:srgbClr val="0D0D0D"/>
              </a:solidFill>
              <a:latin typeface="Times New Roman" pitchFamily="18" charset="0"/>
              <a:ea typeface="Times New Roman" pitchFamily="18" charset="0"/>
            </a:endParaRPr>
          </a:p>
          <a:p>
            <a:pPr algn="l" eaLnBrk="1" fontAlgn="base" hangingPunct="1" indent="0" latinLnBrk="0" lvl="0" marL="0">
              <a:buFontTx/>
              <a:buAutoNum type="arabicPeriod" startAt="1"/>
            </a:pPr>
            <a:r>
              <a:rPr altLang="en-US" sz="3200" lang="en-US">
                <a:solidFill>
                  <a:srgbClr val="0D0D0D"/>
                </a:solidFill>
                <a:latin typeface="Times New Roman" pitchFamily="18" charset="0"/>
                <a:ea typeface="Times New Roman" pitchFamily="18" charset="0"/>
              </a:rPr>
              <a:t>Problem Statement</a:t>
            </a:r>
          </a:p>
          <a:p>
            <a:pPr algn="l" eaLnBrk="1" fontAlgn="base" hangingPunct="1" indent="0" latinLnBrk="0" lvl="0" marL="0">
              <a:buFontTx/>
              <a:buAutoNum type="arabicPeriod" startAt="1"/>
            </a:pPr>
            <a:r>
              <a:rPr altLang="en-US" sz="3200" lang="en-US">
                <a:solidFill>
                  <a:srgbClr val="0D0D0D"/>
                </a:solidFill>
                <a:latin typeface="Times New Roman" pitchFamily="18" charset="0"/>
                <a:ea typeface="Times New Roman" pitchFamily="18" charset="0"/>
              </a:rPr>
              <a:t>Project Overview</a:t>
            </a:r>
          </a:p>
          <a:p>
            <a:pPr algn="l" eaLnBrk="1" fontAlgn="base" hangingPunct="1" indent="0" latinLnBrk="0" lvl="0" marL="0">
              <a:buFontTx/>
              <a:buAutoNum type="arabicPeriod" startAt="1"/>
            </a:pPr>
            <a:r>
              <a:rPr altLang="en-US" sz="3200" lang="en-US">
                <a:solidFill>
                  <a:srgbClr val="0D0D0D"/>
                </a:solidFill>
                <a:latin typeface="Times New Roman" pitchFamily="18" charset="0"/>
                <a:ea typeface="Times New Roman" pitchFamily="18" charset="0"/>
              </a:rPr>
              <a:t>End Users</a:t>
            </a:r>
          </a:p>
          <a:p>
            <a:pPr algn="l" eaLnBrk="1" fontAlgn="base" hangingPunct="1" indent="0" latinLnBrk="0" lvl="0" marL="0">
              <a:buFontTx/>
              <a:buAutoNum type="arabicPeriod" startAt="1"/>
            </a:pPr>
            <a:r>
              <a:rPr altLang="en-US" sz="3200" lang="en-US">
                <a:solidFill>
                  <a:srgbClr val="0D0D0D"/>
                </a:solidFill>
                <a:latin typeface="Times New Roman" pitchFamily="18" charset="0"/>
                <a:ea typeface="Times New Roman" pitchFamily="18" charset="0"/>
              </a:rPr>
              <a:t>Our Solution and Proposition</a:t>
            </a:r>
          </a:p>
          <a:p>
            <a:pPr algn="l" eaLnBrk="1" fontAlgn="base" hangingPunct="1" indent="0" latinLnBrk="0" lvl="0" marL="0">
              <a:buFontTx/>
              <a:buAutoNum type="arabicPeriod" startAt="1"/>
            </a:pPr>
            <a:r>
              <a:rPr altLang="en-US" sz="3200" lang="en-US">
                <a:solidFill>
                  <a:srgbClr val="0D0D0D"/>
                </a:solidFill>
                <a:latin typeface="Times New Roman" pitchFamily="18" charset="0"/>
                <a:ea typeface="Times New Roman" pitchFamily="18" charset="0"/>
              </a:rPr>
              <a:t>Dataset Description</a:t>
            </a:r>
          </a:p>
          <a:p>
            <a:pPr algn="l" eaLnBrk="1" fontAlgn="base" hangingPunct="1" indent="0" latinLnBrk="0" lvl="0" marL="0">
              <a:buFontTx/>
              <a:buAutoNum type="arabicPeriod" startAt="1"/>
            </a:pPr>
            <a:r>
              <a:rPr altLang="en-US" sz="3200" lang="en-US">
                <a:solidFill>
                  <a:srgbClr val="0D0D0D"/>
                </a:solidFill>
                <a:latin typeface="Times New Roman" pitchFamily="18" charset="0"/>
                <a:ea typeface="Times New Roman" pitchFamily="18" charset="0"/>
              </a:rPr>
              <a:t>Modelling Approach</a:t>
            </a:r>
          </a:p>
          <a:p>
            <a:pPr algn="l" eaLnBrk="1" fontAlgn="base" hangingPunct="1" indent="0" latinLnBrk="0" lvl="0" marL="0">
              <a:buFontTx/>
              <a:buAutoNum type="arabicPeriod" startAt="1"/>
            </a:pPr>
            <a:r>
              <a:rPr altLang="en-US" sz="3200" lang="en-US">
                <a:solidFill>
                  <a:srgbClr val="0D0D0D"/>
                </a:solidFill>
                <a:latin typeface="Times New Roman" pitchFamily="18" charset="0"/>
                <a:ea typeface="Times New Roman" pitchFamily="18" charset="0"/>
              </a:rPr>
              <a:t>Results and </a:t>
            </a:r>
            <a:r>
              <a:rPr altLang="en-US" sz="3200" lang="en-US">
                <a:solidFill>
                  <a:srgbClr val="0D0D0D"/>
                </a:solidFill>
                <a:latin typeface="Times New Roman" pitchFamily="18" charset="0"/>
                <a:ea typeface="Times New Roman" pitchFamily="18" charset="0"/>
              </a:rPr>
              <a:t>Discussion</a:t>
            </a:r>
          </a:p>
          <a:p>
            <a:pPr algn="l" eaLnBrk="1" fontAlgn="base" hangingPunct="1" indent="0" latinLnBrk="0" lvl="0" marL="0">
              <a:buFontTx/>
              <a:buAutoNum type="arabicPeriod" startAt="1"/>
            </a:pPr>
            <a:r>
              <a:rPr altLang="en-US" sz="3200" lang="en-US">
                <a:solidFill>
                  <a:srgbClr val="0D0D0D"/>
                </a:solidFill>
                <a:latin typeface="Times New Roman" pitchFamily="18" charset="0"/>
                <a:ea typeface="Times New Roman" pitchFamily="18" charset="0"/>
              </a:rPr>
              <a:t>Conclusion</a:t>
            </a:r>
          </a:p>
          <a:p>
            <a:pPr algn="l" eaLnBrk="1" fontAlgn="base" hangingPunct="1" indent="0" latinLnBrk="0" lvl="0" marL="0">
              <a:buFontTx/>
              <a:buNone/>
            </a:pPr>
            <a:endParaRPr altLang="en-US" sz="2800" lang="en-IN">
              <a:solidFill>
                <a:srgbClr val="000000"/>
              </a:solidFill>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grpSp>
        <p:nvGrpSpPr>
          <p:cNvPr id="27" name=""/>
          <p:cNvGrpSpPr/>
          <p:nvPr/>
        </p:nvGrpSpPr>
        <p:grpSpPr>
          <a:xfrm rot="0">
            <a:off x="7991475" y="2933700"/>
            <a:ext cx="2762250" cy="3257550"/>
            <a:chOff x="7991475" y="2933700"/>
            <a:chExt cx="2762250" cy="3257550"/>
          </a:xfrm>
        </p:grpSpPr>
        <p:sp>
          <p:nvSpPr>
            <p:cNvPr id="1048634"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5" name="object 4"/>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xmlns:r="http://schemas.openxmlformats.org/officeDocument/2006/relationships" r:embed="rId1"/>
            <a:srcRect l="0" t="0" r="0" b="0"/>
            <a:stretch>
              <a:fillRect/>
            </a:stretch>
          </p:blipFill>
          <p:spPr>
            <a:xfrm rot="0">
              <a:off x="7991475" y="2933700"/>
              <a:ext cx="2762250" cy="3257550"/>
            </a:xfrm>
            <a:prstGeom prst="rect"/>
            <a:noFill/>
            <a:ln>
              <a:noFill/>
            </a:ln>
          </p:spPr>
        </p:pic>
      </p:grpSp>
      <p:sp>
        <p:nvSpPr>
          <p:cNvPr id="1048636" name="object 6"/>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37" name="object 7"/>
          <p:cNvSpPr/>
          <p:nvPr>
            <p:ph type="title" sz="full" idx="0"/>
          </p:nvPr>
        </p:nvSpPr>
        <p:spPr>
          <a:xfrm rot="0">
            <a:off x="833437" y="574675"/>
            <a:ext cx="5637212" cy="1262062"/>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fontAlgn="base" indent="-12700" lvl="0" marL="12700">
              <a:lnSpc>
                <a:spcPct val="100000"/>
              </a:lnSpc>
              <a:spcBef>
                <a:spcPts val="125"/>
              </a:spcBef>
              <a:buFontTx/>
              <a:buNone/>
              <a:tabLst>
                <a:tab algn="l" pos="2727325"/>
              </a:tabLst>
            </a:pPr>
            <a:r>
              <a:rPr altLang="en-US" b="1" sz="4200" lang="en-US">
                <a:solidFill>
                  <a:srgbClr val="000000"/>
                </a:solidFill>
                <a:latin typeface="Trebuchet MS" pitchFamily="0" charset="1"/>
                <a:ea typeface="Trebuchet MS" pitchFamily="0" charset="1"/>
              </a:rPr>
              <a:t>P</a:t>
            </a:r>
            <a:r>
              <a:rPr altLang="en-US" b="1" sz="4200" lang="en-US">
                <a:solidFill>
                  <a:srgbClr val="000000"/>
                </a:solidFill>
                <a:latin typeface="Trebuchet MS" pitchFamily="0" charset="1"/>
                <a:ea typeface="Trebuchet MS" pitchFamily="0" charset="1"/>
              </a:rPr>
              <a:t>ROB</a:t>
            </a:r>
            <a:r>
              <a:rPr altLang="en-US" b="1" sz="4200" lang="en-US">
                <a:solidFill>
                  <a:srgbClr val="000000"/>
                </a:solidFill>
                <a:latin typeface="Trebuchet MS" pitchFamily="0" charset="1"/>
                <a:ea typeface="Trebuchet MS" pitchFamily="0" charset="1"/>
              </a:rPr>
              <a:t>L</a:t>
            </a:r>
            <a:r>
              <a:rPr altLang="en-US" b="1" sz="4200" lang="en-US">
                <a:solidFill>
                  <a:srgbClr val="000000"/>
                </a:solidFill>
                <a:latin typeface="Trebuchet MS" pitchFamily="0" charset="1"/>
                <a:ea typeface="Trebuchet MS" pitchFamily="0" charset="1"/>
              </a:rPr>
              <a:t>E</a:t>
            </a:r>
            <a:r>
              <a:rPr altLang="en-US" b="1" sz="4200" lang="en-US">
                <a:solidFill>
                  <a:srgbClr val="000000"/>
                </a:solidFill>
                <a:latin typeface="Trebuchet MS" pitchFamily="0" charset="1"/>
                <a:ea typeface="Trebuchet MS" pitchFamily="0" charset="1"/>
              </a:rPr>
              <a:t>M</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S</a:t>
            </a:r>
            <a:r>
              <a:rPr altLang="en-US" b="1" sz="4200" lang="en-US">
                <a:solidFill>
                  <a:srgbClr val="000000"/>
                </a:solidFill>
                <a:latin typeface="Trebuchet MS" pitchFamily="0" charset="1"/>
                <a:ea typeface="Trebuchet MS" pitchFamily="0" charset="1"/>
              </a:rPr>
              <a:t>T</a:t>
            </a:r>
            <a:r>
              <a:rPr altLang="en-US" b="1" sz="4200" lang="en-US">
                <a:solidFill>
                  <a:srgbClr val="000000"/>
                </a:solidFill>
                <a:latin typeface="Trebuchet MS" pitchFamily="0" charset="1"/>
                <a:ea typeface="Trebuchet MS" pitchFamily="0" charset="1"/>
              </a:rPr>
              <a:t>A</a:t>
            </a:r>
            <a:r>
              <a:rPr altLang="en-US" b="1" sz="4200" lang="en-US">
                <a:solidFill>
                  <a:srgbClr val="000000"/>
                </a:solidFill>
                <a:latin typeface="Trebuchet MS" pitchFamily="0" charset="1"/>
                <a:ea typeface="Trebuchet MS" pitchFamily="0" charset="1"/>
              </a:rPr>
              <a:t>T</a:t>
            </a:r>
            <a:r>
              <a:rPr altLang="en-US" b="1" sz="4200" lang="en-US">
                <a:solidFill>
                  <a:srgbClr val="000000"/>
                </a:solidFill>
                <a:latin typeface="Trebuchet MS" pitchFamily="0" charset="1"/>
                <a:ea typeface="Trebuchet MS" pitchFamily="0" charset="1"/>
              </a:rPr>
              <a:t>E</a:t>
            </a:r>
            <a:r>
              <a:rPr altLang="en-US" b="1" sz="4200" lang="en-US">
                <a:solidFill>
                  <a:srgbClr val="000000"/>
                </a:solidFill>
                <a:latin typeface="Trebuchet MS" pitchFamily="0" charset="1"/>
                <a:ea typeface="Trebuchet MS" pitchFamily="0" charset="1"/>
              </a:rPr>
              <a:t>ME</a:t>
            </a:r>
            <a:r>
              <a:rPr altLang="en-US" b="1" sz="4200" lang="en-US">
                <a:solidFill>
                  <a:srgbClr val="000000"/>
                </a:solidFill>
                <a:latin typeface="Trebuchet MS" pitchFamily="0" charset="1"/>
                <a:ea typeface="Trebuchet MS" pitchFamily="0" charset="1"/>
              </a:rPr>
              <a:t>NT</a:t>
            </a:r>
          </a:p>
        </p:txBody>
      </p:sp>
      <p:pic>
        <p:nvPicPr>
          <p:cNvPr id="2097159"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38" name="object 10"/>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4</a:t>
            </a:fld>
            <a:endParaRPr altLang="en-US" sz="1100" lang="en-US">
              <a:solidFill>
                <a:srgbClr val="2D936B"/>
              </a:solidFill>
              <a:latin typeface="Trebuchet MS" pitchFamily="0" charset="1"/>
              <a:ea typeface="Trebuchet MS" pitchFamily="0" charset="1"/>
            </a:endParaRPr>
          </a:p>
        </p:txBody>
      </p:sp>
      <p:sp>
        <p:nvSpPr>
          <p:cNvPr id="1048639" name="TextBox 10"/>
          <p:cNvSpPr/>
          <p:nvPr/>
        </p:nvSpPr>
        <p:spPr>
          <a:xfrm rot="0">
            <a:off x="1600200" y="1470025"/>
            <a:ext cx="5791200" cy="465772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fontAlgn="base" indent="-457200" lvl="0" marL="457200">
              <a:lnSpc>
                <a:spcPct val="107000"/>
              </a:lnSpc>
              <a:spcBef>
                <a:spcPct val="0"/>
              </a:spcBef>
              <a:spcAft>
                <a:spcPct val="0"/>
              </a:spcAft>
              <a:buFont typeface="Symbol" pitchFamily="18" charset="2"/>
              <a:buChar char=""/>
            </a:pPr>
            <a:r>
              <a:rPr altLang="en-US" b="1" lang="en-US">
                <a:solidFill>
                  <a:srgbClr val="000000"/>
                </a:solidFill>
                <a:latin typeface="Calibri" pitchFamily="34" charset="0"/>
                <a:ea typeface="Calibri" pitchFamily="34" charset="0"/>
              </a:rPr>
              <a:t>The Process of evaluating employee performance to determine , If they are meeting company expectations . It can help identify strengths and areas to improve and align employees goals with organizational objectives .</a:t>
            </a:r>
          </a:p>
          <a:p>
            <a:pPr algn="l" fontAlgn="base" indent="-457200" lvl="0" marL="457200">
              <a:lnSpc>
                <a:spcPct val="107000"/>
              </a:lnSpc>
              <a:spcBef>
                <a:spcPct val="0"/>
              </a:spcBef>
              <a:spcAft>
                <a:spcPct val="0"/>
              </a:spcAft>
              <a:buFont typeface="Symbol" pitchFamily="18" charset="2"/>
              <a:buChar char=""/>
            </a:pPr>
            <a:r>
              <a:rPr altLang="en-US" b="1" lang="en-US">
                <a:solidFill>
                  <a:srgbClr val="000000"/>
                </a:solidFill>
                <a:latin typeface="Calibri" pitchFamily="34" charset="0"/>
                <a:ea typeface="Calibri" pitchFamily="34" charset="0"/>
              </a:rPr>
              <a:t>In an organization there will be a GOOD , AVERAGE and POOR performance of employees . Motivation , Growth, Employees personal development focus can be   </a:t>
            </a:r>
            <a:r>
              <a:rPr altLang="en-US" b="1" lang="en-US">
                <a:solidFill>
                  <a:srgbClr val="000000"/>
                </a:solidFill>
                <a:latin typeface="Calibri" pitchFamily="34" charset="0"/>
                <a:ea typeface="Calibri" pitchFamily="34" charset="0"/>
              </a:rPr>
              <a:t>Analysed</a:t>
            </a:r>
            <a:r>
              <a:rPr altLang="en-US" b="1" lang="en-US">
                <a:solidFill>
                  <a:srgbClr val="000000"/>
                </a:solidFill>
                <a:latin typeface="Calibri" pitchFamily="34" charset="0"/>
                <a:ea typeface="Calibri" pitchFamily="34" charset="0"/>
              </a:rPr>
              <a:t> by finding according to their  performance .</a:t>
            </a:r>
          </a:p>
          <a:p>
            <a:pPr algn="l" fontAlgn="base" indent="-457200" lvl="0" marL="457200">
              <a:lnSpc>
                <a:spcPct val="107000"/>
              </a:lnSpc>
              <a:spcBef>
                <a:spcPct val="0"/>
              </a:spcBef>
              <a:spcAft>
                <a:spcPct val="0"/>
              </a:spcAft>
              <a:buFont typeface="Symbol" pitchFamily="18" charset="2"/>
              <a:buChar char=""/>
            </a:pPr>
            <a:r>
              <a:rPr altLang="en-US" b="1" lang="en-US">
                <a:solidFill>
                  <a:srgbClr val="000000"/>
                </a:solidFill>
                <a:latin typeface="Calibri" pitchFamily="34" charset="0"/>
                <a:ea typeface="Calibri" pitchFamily="34" charset="0"/>
              </a:rPr>
              <a:t>This process also supports fair evaluations, recognizes high performers, addresses performance issues, and informs strategic planning, ultimately driving employee engagement and organizational success.</a:t>
            </a:r>
          </a:p>
          <a:p>
            <a:pPr algn="l" eaLnBrk="1" fontAlgn="base" hangingPunct="1" indent="-457200" latinLnBrk="0" lvl="0" marL="457200">
              <a:lnSpc>
                <a:spcPct val="107000"/>
              </a:lnSpc>
              <a:spcBef>
                <a:spcPct val="0"/>
              </a:spcBef>
              <a:spcAft>
                <a:spcPts val="800"/>
              </a:spcAft>
              <a:buFontTx/>
              <a:buNone/>
            </a:pPr>
            <a:r>
              <a:rPr altLang="en-US" b="1" lang="en-US">
                <a:solidFill>
                  <a:srgbClr val="000000"/>
                </a:solidFill>
                <a:latin typeface="Calibri" pitchFamily="34" charset="0"/>
                <a:ea typeface="Calibri"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28" name=""/>
        <p:cNvGrpSpPr/>
        <p:nvPr/>
      </p:nvGrpSpPr>
      <p:grpSpPr>
        <a:xfrm rot="0">
          <a:off x="0" y="0"/>
          <a:ext cx="0" cy="0"/>
          <a:chOff x="0" y="0"/>
          <a:chExt cx="0" cy="0"/>
        </a:xfrm>
      </p:grpSpPr>
      <p:grpSp>
        <p:nvGrpSpPr>
          <p:cNvPr id="29" name=""/>
          <p:cNvGrpSpPr/>
          <p:nvPr/>
        </p:nvGrpSpPr>
        <p:grpSpPr>
          <a:xfrm rot="0">
            <a:off x="8658225" y="2647950"/>
            <a:ext cx="3533775" cy="3810000"/>
            <a:chOff x="8658225" y="2647950"/>
            <a:chExt cx="3533775" cy="3810000"/>
          </a:xfrm>
        </p:grpSpPr>
        <p:sp>
          <p:nvSpPr>
            <p:cNvPr id="1048640"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1" name="object 4"/>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xmlns:r="http://schemas.openxmlformats.org/officeDocument/2006/relationships" r:embed="rId1"/>
            <a:srcRect l="0" t="0" r="0" b="0"/>
            <a:stretch>
              <a:fillRect/>
            </a:stretch>
          </p:blipFill>
          <p:spPr>
            <a:xfrm rot="0">
              <a:off x="8658225" y="2647950"/>
              <a:ext cx="3533775" cy="3810000"/>
            </a:xfrm>
            <a:prstGeom prst="rect"/>
            <a:noFill/>
            <a:ln>
              <a:noFill/>
            </a:ln>
          </p:spPr>
        </p:pic>
      </p:grpSp>
      <p:sp>
        <p:nvSpPr>
          <p:cNvPr id="1048642" name="object 6"/>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3" name="object 7"/>
          <p:cNvSpPr/>
          <p:nvPr>
            <p:ph type="title" sz="full" idx="0"/>
          </p:nvPr>
        </p:nvSpPr>
        <p:spPr>
          <a:xfrm rot="0">
            <a:off x="739775" y="830262"/>
            <a:ext cx="5264150" cy="638175"/>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fontAlgn="base" indent="-12700" lvl="0" marL="12700">
              <a:lnSpc>
                <a:spcPct val="100000"/>
              </a:lnSpc>
              <a:spcBef>
                <a:spcPts val="125"/>
              </a:spcBef>
              <a:buFontTx/>
              <a:buNone/>
              <a:tabLst>
                <a:tab algn="l" pos="2641600"/>
              </a:tabLst>
            </a:pPr>
            <a:r>
              <a:rPr altLang="en-US" b="1" sz="4200" lang="en-US">
                <a:solidFill>
                  <a:srgbClr val="000000"/>
                </a:solidFill>
                <a:latin typeface="Trebuchet MS" pitchFamily="0" charset="1"/>
                <a:ea typeface="Trebuchet MS" pitchFamily="0" charset="1"/>
              </a:rPr>
              <a:t>PROJECT	</a:t>
            </a:r>
            <a:r>
              <a:rPr altLang="en-US" b="1" sz="4200" lang="en-US">
                <a:solidFill>
                  <a:srgbClr val="000000"/>
                </a:solidFill>
                <a:latin typeface="Trebuchet MS" pitchFamily="0" charset="1"/>
                <a:ea typeface="Trebuchet MS" pitchFamily="0" charset="1"/>
              </a:rPr>
              <a:t>OVERVIEW</a:t>
            </a:r>
          </a:p>
        </p:txBody>
      </p:sp>
      <p:pic>
        <p:nvPicPr>
          <p:cNvPr id="2097161"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44" name="object 10"/>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5</a:t>
            </a:fld>
            <a:endParaRPr altLang="en-US" sz="1100" lang="en-US">
              <a:solidFill>
                <a:srgbClr val="2D936B"/>
              </a:solidFill>
              <a:latin typeface="Trebuchet MS" pitchFamily="0" charset="1"/>
              <a:ea typeface="Trebuchet MS" pitchFamily="0" charset="1"/>
            </a:endParaRPr>
          </a:p>
        </p:txBody>
      </p:sp>
      <p:sp>
        <p:nvSpPr>
          <p:cNvPr id="1048645" name="TextBox 10"/>
          <p:cNvSpPr/>
          <p:nvPr/>
        </p:nvSpPr>
        <p:spPr>
          <a:xfrm rot="0">
            <a:off x="990600" y="2133600"/>
            <a:ext cx="7924800" cy="8032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fontAlgn="base" indent="0" lvl="0" marL="0">
              <a:buFont typeface="Arial" pitchFamily="34" charset="0"/>
              <a:buChar char="•"/>
            </a:pPr>
            <a:r>
              <a:rPr altLang="en-US" sz="2400" lang="en-US">
                <a:solidFill>
                  <a:srgbClr val="0D0D0D"/>
                </a:solidFill>
                <a:latin typeface="Times New Roman" pitchFamily="18" charset="0"/>
                <a:ea typeface="Times New Roman" pitchFamily="18" charset="0"/>
              </a:rPr>
              <a:t>.</a:t>
            </a:r>
          </a:p>
          <a:p>
            <a:pPr algn="l" eaLnBrk="1" fontAlgn="base" hangingPunct="1" indent="0" latinLnBrk="0" lvl="0" marL="0">
              <a:buFontTx/>
              <a:buNone/>
            </a:pPr>
            <a:endParaRPr altLang="en-US" sz="2400" lang="en-IN">
              <a:solidFill>
                <a:srgbClr val="000000"/>
              </a:solidFill>
              <a:latin typeface="Times New Roman" pitchFamily="18" charset="0"/>
              <a:ea typeface="Times New Roman" pitchFamily="18" charset="0"/>
            </a:endParaRPr>
          </a:p>
        </p:txBody>
      </p:sp>
      <p:sp>
        <p:nvSpPr>
          <p:cNvPr id="1048646" name="TextBox 8"/>
          <p:cNvSpPr/>
          <p:nvPr/>
        </p:nvSpPr>
        <p:spPr>
          <a:xfrm rot="0">
            <a:off x="457200" y="1028700"/>
            <a:ext cx="9944100" cy="4116387"/>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buFontTx/>
              <a:buNone/>
            </a:pPr>
            <a:r>
              <a:rPr altLang="en-US" sz="2000" lang="en-US">
                <a:solidFill>
                  <a:srgbClr val="000000"/>
                </a:solidFill>
                <a:latin typeface="Sitka Heading Semibold" pitchFamily="2" charset="0"/>
                <a:ea typeface="Calibri" pitchFamily="0" charset="1"/>
              </a:rPr>
              <a:t>This analysis evaluates employee performance across five business units of  employees. </a:t>
            </a:r>
          </a:p>
          <a:p>
            <a:pPr algn="l" eaLnBrk="1" fontAlgn="base" hangingPunct="1" indent="0" latinLnBrk="0" lvl="0" marL="0">
              <a:buFontTx/>
              <a:buNone/>
            </a:pPr>
            <a:endParaRPr altLang="en-US" sz="2000" lang="en-US">
              <a:solidFill>
                <a:srgbClr val="000000"/>
              </a:solidFill>
              <a:latin typeface="Sitka Heading Semibold" pitchFamily="2" charset="0"/>
              <a:ea typeface="Calibri" pitchFamily="0" charset="1"/>
            </a:endParaRPr>
          </a:p>
          <a:p>
            <a:pPr algn="l" eaLnBrk="1" fontAlgn="base" hangingPunct="1" indent="0" latinLnBrk="0" lvl="0" marL="0">
              <a:buFontTx/>
              <a:buNone/>
            </a:pPr>
            <a:r>
              <a:rPr altLang="en-US" b="1" lang="en-US">
                <a:solidFill>
                  <a:srgbClr val="000000"/>
                </a:solidFill>
                <a:latin typeface="Calibri" pitchFamily="0" charset="1"/>
                <a:ea typeface="Calibri" pitchFamily="0" charset="1"/>
              </a:rPr>
              <a:t>Performance Levels: </a:t>
            </a:r>
            <a:r>
              <a:rPr altLang="en-US" lang="en-US">
                <a:solidFill>
                  <a:srgbClr val="000000"/>
                </a:solidFill>
                <a:latin typeface="Calibri" pitchFamily="0" charset="1"/>
                <a:ea typeface="Calibri" pitchFamily="0" charset="1"/>
              </a:rPr>
              <a:t>Is based on their Employee types </a:t>
            </a:r>
          </a:p>
          <a:p>
            <a:pPr algn="l" fontAlgn="base" indent="-285750" lvl="1" marL="742950">
              <a:buFont typeface="Wingdings" pitchFamily="2" charset="2"/>
              <a:buChar char="Ø"/>
            </a:pPr>
            <a:endParaRPr altLang="en-US" lang="en-US">
              <a:solidFill>
                <a:srgbClr val="000000"/>
              </a:solidFill>
              <a:latin typeface="Calibri" pitchFamily="0" charset="1"/>
              <a:ea typeface="Calibri" pitchFamily="0" charset="1"/>
            </a:endParaRPr>
          </a:p>
          <a:p>
            <a:pPr algn="l" eaLnBrk="1" fontAlgn="base" hangingPunct="1" indent="0" latinLnBrk="0" lvl="0" marL="0">
              <a:buFontTx/>
              <a:buNone/>
            </a:pPr>
            <a:r>
              <a:rPr altLang="en-US" b="1" lang="en-US">
                <a:solidFill>
                  <a:srgbClr val="000000"/>
                </a:solidFill>
                <a:latin typeface="Calibri" pitchFamily="0" charset="1"/>
                <a:ea typeface="Calibri" pitchFamily="0" charset="1"/>
              </a:rPr>
              <a:t>Business Unit Highlights:</a:t>
            </a:r>
          </a:p>
          <a:p>
            <a:pPr algn="l" fontAlgn="base" indent="0" lvl="0" marL="0">
              <a:buFont typeface="Wingdings" pitchFamily="2" charset="2"/>
              <a:buChar char="q"/>
            </a:pPr>
            <a:r>
              <a:rPr altLang="en-US" lang="en-US">
                <a:solidFill>
                  <a:srgbClr val="000000"/>
                </a:solidFill>
                <a:latin typeface="Calibri" pitchFamily="0" charset="1"/>
                <a:ea typeface="Calibri" pitchFamily="0" charset="1"/>
              </a:rPr>
              <a:t>Flitering</a:t>
            </a:r>
            <a:r>
              <a:rPr altLang="en-US" lang="en-US">
                <a:solidFill>
                  <a:srgbClr val="000000"/>
                </a:solidFill>
                <a:latin typeface="Calibri" pitchFamily="0" charset="1"/>
                <a:ea typeface="Calibri" pitchFamily="0" charset="1"/>
              </a:rPr>
              <a:t> the business unit </a:t>
            </a:r>
          </a:p>
          <a:p>
            <a:pPr algn="l" fontAlgn="base" indent="0" lvl="0" marL="0">
              <a:buFont typeface="Wingdings" pitchFamily="2" charset="2"/>
              <a:buChar char="q"/>
            </a:pPr>
            <a:r>
              <a:rPr altLang="en-US" lang="en-US">
                <a:solidFill>
                  <a:srgbClr val="000000"/>
                </a:solidFill>
                <a:latin typeface="Calibri" pitchFamily="0" charset="1"/>
                <a:ea typeface="Calibri" pitchFamily="0" charset="1"/>
              </a:rPr>
              <a:t>Employees names</a:t>
            </a:r>
          </a:p>
          <a:p>
            <a:pPr algn="l" fontAlgn="base" indent="0" lvl="0" marL="0">
              <a:buFont typeface="Wingdings" pitchFamily="2" charset="2"/>
              <a:buChar char="q"/>
            </a:pPr>
            <a:r>
              <a:rPr altLang="en-US" lang="en-US">
                <a:solidFill>
                  <a:srgbClr val="000000"/>
                </a:solidFill>
                <a:latin typeface="Calibri" pitchFamily="0" charset="1"/>
                <a:ea typeface="Calibri" pitchFamily="0" charset="1"/>
              </a:rPr>
              <a:t>Ratings of employees</a:t>
            </a:r>
          </a:p>
          <a:p>
            <a:pPr algn="l" fontAlgn="base" indent="0" lvl="0" marL="0">
              <a:buFont typeface="Wingdings" pitchFamily="2" charset="2"/>
              <a:buChar char="q"/>
            </a:pPr>
            <a:r>
              <a:rPr altLang="en-US" lang="en-US">
                <a:solidFill>
                  <a:srgbClr val="000000"/>
                </a:solidFill>
                <a:latin typeface="Calibri" pitchFamily="0" charset="1"/>
                <a:ea typeface="Calibri" pitchFamily="0" charset="1"/>
              </a:rPr>
              <a:t>Employee types [ full time , part time , </a:t>
            </a:r>
            <a:r>
              <a:rPr altLang="en-US" lang="en-US">
                <a:solidFill>
                  <a:srgbClr val="000000"/>
                </a:solidFill>
                <a:latin typeface="Calibri" pitchFamily="0" charset="1"/>
                <a:ea typeface="Calibri" pitchFamily="0" charset="1"/>
              </a:rPr>
              <a:t>etc</a:t>
            </a:r>
            <a:r>
              <a:rPr altLang="en-US" lang="en-US">
                <a:solidFill>
                  <a:srgbClr val="000000"/>
                </a:solidFill>
                <a:latin typeface="Calibri" pitchFamily="0" charset="1"/>
                <a:ea typeface="Calibri" pitchFamily="0" charset="1"/>
              </a:rPr>
              <a:t>]</a:t>
            </a:r>
          </a:p>
          <a:p>
            <a:pPr algn="l" fontAlgn="base" indent="0" lvl="0" marL="0">
              <a:buFont typeface="Wingdings" pitchFamily="2" charset="2"/>
              <a:buChar char="q"/>
            </a:pPr>
            <a:endParaRPr altLang="en-US" lang="en-US">
              <a:solidFill>
                <a:srgbClr val="000000"/>
              </a:solidFill>
              <a:latin typeface="Calibri" pitchFamily="0" charset="1"/>
              <a:ea typeface="Calibri" pitchFamily="0" charset="1"/>
            </a:endParaRPr>
          </a:p>
          <a:p>
            <a:pPr algn="l" eaLnBrk="1" fontAlgn="base" hangingPunct="1" indent="0" latinLnBrk="0" lvl="0" marL="0">
              <a:buFontTx/>
              <a:buNone/>
            </a:pPr>
            <a:r>
              <a:rPr altLang="en-US" sz="2400" lang="en-US">
                <a:solidFill>
                  <a:srgbClr val="000000"/>
                </a:solidFill>
                <a:latin typeface="Calibri" pitchFamily="0" charset="1"/>
                <a:ea typeface="Calibri" pitchFamily="0" charset="1"/>
              </a:rPr>
              <a:t>The goal is to pinpoint trends, celebrate high achievers, and address performance gaps to boost overall effectiveness.</a:t>
            </a:r>
          </a:p>
          <a:p>
            <a:pPr algn="l" eaLnBrk="1" fontAlgn="base" hangingPunct="1" indent="0" latinLnBrk="0" lvl="0" marL="0">
              <a:buFontTx/>
              <a:buNone/>
            </a:pPr>
            <a:endParaRPr altLang="en-US" lang="en-IN">
              <a:solidFill>
                <a:srgbClr val="000000"/>
              </a:solidFill>
              <a:latin typeface="Calibri" pitchFamily="0" charset="1"/>
              <a:ea typeface="Calibri" pitchFamily="0" charset="1"/>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30" name=""/>
        <p:cNvGrpSpPr/>
        <p:nvPr/>
      </p:nvGrpSpPr>
      <p:grpSpPr>
        <a:xfrm rot="0">
          <a:off x="0" y="0"/>
          <a:ext cx="0" cy="0"/>
          <a:chOff x="0" y="0"/>
          <a:chExt cx="0" cy="0"/>
        </a:xfrm>
      </p:grpSpPr>
      <p:sp>
        <p:nvSpPr>
          <p:cNvPr id="1048647"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8" name="object 3"/>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9" name="object 4"/>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0" name="object 5"/>
          <p:cNvSpPr/>
          <p:nvPr>
            <p:ph type="title" sz="full" idx="0"/>
          </p:nvPr>
        </p:nvSpPr>
        <p:spPr>
          <a:xfrm rot="0">
            <a:off x="700087" y="892175"/>
            <a:ext cx="5013325" cy="517525"/>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fontAlgn="base" indent="-12700" lvl="0" marL="12700">
              <a:lnSpc>
                <a:spcPct val="100000"/>
              </a:lnSpc>
              <a:spcBef>
                <a:spcPts val="125"/>
              </a:spcBef>
              <a:buFontTx/>
              <a:buNone/>
            </a:pPr>
            <a:r>
              <a:rPr altLang="en-US" b="1" sz="3200" lang="en-US">
                <a:solidFill>
                  <a:srgbClr val="000000"/>
                </a:solidFill>
                <a:latin typeface="Trebuchet MS" pitchFamily="0" charset="1"/>
                <a:ea typeface="Trebuchet MS" pitchFamily="0" charset="1"/>
              </a:rPr>
              <a:t>W</a:t>
            </a:r>
            <a:r>
              <a:rPr altLang="en-US" b="1" sz="3200" lang="en-US">
                <a:solidFill>
                  <a:srgbClr val="000000"/>
                </a:solidFill>
                <a:latin typeface="Trebuchet MS" pitchFamily="0" charset="1"/>
                <a:ea typeface="Trebuchet MS" pitchFamily="0" charset="1"/>
              </a:rPr>
              <a:t>H</a:t>
            </a:r>
            <a:r>
              <a:rPr altLang="en-US" b="1" sz="3200" lang="en-US">
                <a:solidFill>
                  <a:srgbClr val="000000"/>
                </a:solidFill>
                <a:latin typeface="Trebuchet MS" pitchFamily="0" charset="1"/>
                <a:ea typeface="Trebuchet MS" pitchFamily="0" charset="1"/>
              </a:rPr>
              <a:t>O</a:t>
            </a:r>
            <a:r>
              <a:rPr altLang="en-US" b="1" sz="3200" lang="en-US">
                <a:solidFill>
                  <a:srgbClr val="000000"/>
                </a:solidFill>
                <a:latin typeface="Trebuchet MS" pitchFamily="0" charset="1"/>
                <a:ea typeface="Trebuchet MS" pitchFamily="0" charset="1"/>
              </a:rPr>
              <a:t> </a:t>
            </a:r>
            <a:r>
              <a:rPr altLang="en-US" b="1" sz="3200" lang="en-US">
                <a:solidFill>
                  <a:srgbClr val="000000"/>
                </a:solidFill>
                <a:latin typeface="Trebuchet MS" pitchFamily="0" charset="1"/>
                <a:ea typeface="Trebuchet MS" pitchFamily="0" charset="1"/>
              </a:rPr>
              <a:t>AR</a:t>
            </a:r>
            <a:r>
              <a:rPr altLang="en-US" b="1" sz="3200" lang="en-US">
                <a:solidFill>
                  <a:srgbClr val="000000"/>
                </a:solidFill>
                <a:latin typeface="Trebuchet MS" pitchFamily="0" charset="1"/>
                <a:ea typeface="Trebuchet MS" pitchFamily="0" charset="1"/>
              </a:rPr>
              <a:t>E</a:t>
            </a:r>
            <a:r>
              <a:rPr altLang="en-US" b="1" sz="3200" lang="en-US">
                <a:solidFill>
                  <a:srgbClr val="000000"/>
                </a:solidFill>
                <a:latin typeface="Trebuchet MS" pitchFamily="0" charset="1"/>
                <a:ea typeface="Trebuchet MS" pitchFamily="0" charset="1"/>
              </a:rPr>
              <a:t> </a:t>
            </a:r>
            <a:r>
              <a:rPr altLang="en-US" b="1" sz="3200" lang="en-US">
                <a:solidFill>
                  <a:srgbClr val="000000"/>
                </a:solidFill>
                <a:latin typeface="Trebuchet MS" pitchFamily="0" charset="1"/>
                <a:ea typeface="Trebuchet MS" pitchFamily="0" charset="1"/>
              </a:rPr>
              <a:t>T</a:t>
            </a:r>
            <a:r>
              <a:rPr altLang="en-US" b="1" sz="3200" lang="en-US">
                <a:solidFill>
                  <a:srgbClr val="000000"/>
                </a:solidFill>
                <a:latin typeface="Trebuchet MS" pitchFamily="0" charset="1"/>
                <a:ea typeface="Trebuchet MS" pitchFamily="0" charset="1"/>
              </a:rPr>
              <a:t>H</a:t>
            </a:r>
            <a:r>
              <a:rPr altLang="en-US" b="1" sz="3200" lang="en-US">
                <a:solidFill>
                  <a:srgbClr val="000000"/>
                </a:solidFill>
                <a:latin typeface="Trebuchet MS" pitchFamily="0" charset="1"/>
                <a:ea typeface="Trebuchet MS" pitchFamily="0" charset="1"/>
              </a:rPr>
              <a:t>E</a:t>
            </a:r>
            <a:r>
              <a:rPr altLang="en-US" b="1" sz="3200" lang="en-US">
                <a:solidFill>
                  <a:srgbClr val="000000"/>
                </a:solidFill>
                <a:latin typeface="Trebuchet MS" pitchFamily="0" charset="1"/>
                <a:ea typeface="Trebuchet MS" pitchFamily="0" charset="1"/>
              </a:rPr>
              <a:t> </a:t>
            </a:r>
            <a:r>
              <a:rPr altLang="en-US" b="1" sz="3200" lang="en-US">
                <a:solidFill>
                  <a:srgbClr val="000000"/>
                </a:solidFill>
                <a:latin typeface="Trebuchet MS" pitchFamily="0" charset="1"/>
                <a:ea typeface="Trebuchet MS" pitchFamily="0" charset="1"/>
              </a:rPr>
              <a:t>E</a:t>
            </a:r>
            <a:r>
              <a:rPr altLang="en-US" b="1" sz="3200" lang="en-US">
                <a:solidFill>
                  <a:srgbClr val="000000"/>
                </a:solidFill>
                <a:latin typeface="Trebuchet MS" pitchFamily="0" charset="1"/>
                <a:ea typeface="Trebuchet MS" pitchFamily="0" charset="1"/>
              </a:rPr>
              <a:t>N</a:t>
            </a:r>
            <a:r>
              <a:rPr altLang="en-US" b="1" sz="3200" lang="en-US">
                <a:solidFill>
                  <a:srgbClr val="000000"/>
                </a:solidFill>
                <a:latin typeface="Trebuchet MS" pitchFamily="0" charset="1"/>
                <a:ea typeface="Trebuchet MS" pitchFamily="0" charset="1"/>
              </a:rPr>
              <a:t>D</a:t>
            </a:r>
            <a:r>
              <a:rPr altLang="en-US" b="1" sz="3200" lang="en-US">
                <a:solidFill>
                  <a:srgbClr val="000000"/>
                </a:solidFill>
                <a:latin typeface="Trebuchet MS" pitchFamily="0" charset="1"/>
                <a:ea typeface="Trebuchet MS" pitchFamily="0" charset="1"/>
              </a:rPr>
              <a:t> </a:t>
            </a:r>
            <a:r>
              <a:rPr altLang="en-US" b="1" sz="3200" lang="en-US">
                <a:solidFill>
                  <a:srgbClr val="000000"/>
                </a:solidFill>
                <a:latin typeface="Trebuchet MS" pitchFamily="0" charset="1"/>
                <a:ea typeface="Trebuchet MS" pitchFamily="0" charset="1"/>
              </a:rPr>
              <a:t>U</a:t>
            </a:r>
            <a:r>
              <a:rPr altLang="en-US" b="1" sz="3200" lang="en-US">
                <a:solidFill>
                  <a:srgbClr val="000000"/>
                </a:solidFill>
                <a:latin typeface="Trebuchet MS" pitchFamily="0" charset="1"/>
                <a:ea typeface="Trebuchet MS" pitchFamily="0" charset="1"/>
              </a:rPr>
              <a:t>S</a:t>
            </a:r>
            <a:r>
              <a:rPr altLang="en-US" b="1" sz="3200" lang="en-US">
                <a:solidFill>
                  <a:srgbClr val="000000"/>
                </a:solidFill>
                <a:latin typeface="Trebuchet MS" pitchFamily="0" charset="1"/>
                <a:ea typeface="Trebuchet MS" pitchFamily="0" charset="1"/>
              </a:rPr>
              <a:t>E</a:t>
            </a:r>
            <a:r>
              <a:rPr altLang="en-US" b="1" sz="3200" lang="en-US">
                <a:solidFill>
                  <a:srgbClr val="000000"/>
                </a:solidFill>
                <a:latin typeface="Trebuchet MS" pitchFamily="0" charset="1"/>
                <a:ea typeface="Trebuchet MS" pitchFamily="0" charset="1"/>
              </a:rPr>
              <a:t>R</a:t>
            </a:r>
            <a:r>
              <a:rPr altLang="en-US" b="1" sz="3200" lang="en-US">
                <a:solidFill>
                  <a:srgbClr val="000000"/>
                </a:solidFill>
                <a:latin typeface="Trebuchet MS" pitchFamily="0" charset="1"/>
                <a:ea typeface="Trebuchet MS" pitchFamily="0" charset="1"/>
              </a:rPr>
              <a:t>S?</a:t>
            </a:r>
          </a:p>
        </p:txBody>
      </p:sp>
      <p:pic>
        <p:nvPicPr>
          <p:cNvPr id="2097162" name="object 6"/>
          <p:cNvPicPr>
            <a:picLocks/>
          </p:cNvPicPr>
          <p:nvPr/>
        </p:nvPicPr>
        <p:blipFill>
          <a:blip xmlns:r="http://schemas.openxmlformats.org/officeDocument/2006/relationships" r:embed="rId1"/>
          <a:srcRect l="0" t="0" r="0" b="0"/>
          <a:stretch>
            <a:fillRect/>
          </a:stretch>
        </p:blipFill>
        <p:spPr>
          <a:xfrm rot="0">
            <a:off x="723900" y="6172200"/>
            <a:ext cx="2181225" cy="485775"/>
          </a:xfrm>
          <a:prstGeom prst="rect"/>
          <a:noFill/>
          <a:ln>
            <a:noFill/>
          </a:ln>
        </p:spPr>
      </p:pic>
      <p:sp>
        <p:nvSpPr>
          <p:cNvPr id="1048651" name="object 8"/>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6</a:t>
            </a:fld>
            <a:endParaRPr altLang="en-US" sz="1100" lang="en-US">
              <a:solidFill>
                <a:srgbClr val="2D936B"/>
              </a:solidFill>
              <a:latin typeface="Trebuchet MS" pitchFamily="0" charset="1"/>
              <a:ea typeface="Trebuchet MS" pitchFamily="0" charset="1"/>
            </a:endParaRPr>
          </a:p>
        </p:txBody>
      </p:sp>
      <p:sp>
        <p:nvSpPr>
          <p:cNvPr id="1048652" name="TextBox 8"/>
          <p:cNvSpPr/>
          <p:nvPr/>
        </p:nvSpPr>
        <p:spPr>
          <a:xfrm rot="0">
            <a:off x="700087" y="808037"/>
            <a:ext cx="9205912" cy="3663950"/>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lnSpc>
                <a:spcPct val="107000"/>
              </a:lnSpc>
              <a:spcBef>
                <a:spcPct val="0"/>
              </a:spcBef>
              <a:spcAft>
                <a:spcPts val="800"/>
              </a:spcAft>
              <a:buFontTx/>
              <a:buNone/>
              <a:tabLst>
                <a:tab algn="l" pos="5299075"/>
                <a:tab algn="l" pos="5299075"/>
                <a:tab algn="l" pos="5299075"/>
                <a:tab algn="l" pos="5299075"/>
                <a:tab algn="l" pos="5299075"/>
                <a:tab algn="l" pos="5299075"/>
              </a:tabLst>
            </a:pPr>
            <a:r>
              <a:rPr altLang="en-US" lang="en-US">
                <a:solidFill>
                  <a:srgbClr val="000000"/>
                </a:solidFill>
                <a:latin typeface="Calibri" pitchFamily="34" charset="0"/>
                <a:ea typeface="Calibri" pitchFamily="34" charset="0"/>
              </a:rPr>
              <a:t>By this particular  Analysis there are some people BENEFITED</a:t>
            </a:r>
          </a:p>
          <a:p>
            <a:pPr algn="l" fontAlgn="base" indent="0" lvl="0" marL="0">
              <a:lnSpc>
                <a:spcPct val="107000"/>
              </a:lnSpc>
              <a:spcBef>
                <a:spcPct val="0"/>
              </a:spcBef>
              <a:spcAft>
                <a:spcPct val="0"/>
              </a:spcAft>
              <a:buFont typeface="Symbol" pitchFamily="18" charset="2"/>
              <a:buChar char=""/>
            </a:pPr>
            <a:r>
              <a:rPr altLang="en-US" b="1" lang="en-US">
                <a:solidFill>
                  <a:srgbClr val="000000"/>
                </a:solidFill>
                <a:latin typeface="Calibri" pitchFamily="34" charset="0"/>
                <a:ea typeface="Calibri" pitchFamily="34" charset="0"/>
              </a:rPr>
              <a:t>Employees: Offers constructive feedback for personal growth and career development, potentially increasing job satisfaction. Highlights high performers, boosting morale and motivation of Recognition</a:t>
            </a:r>
          </a:p>
          <a:p>
            <a:pPr algn="l" fontAlgn="base" indent="0" lvl="0" marL="0">
              <a:lnSpc>
                <a:spcPct val="107000"/>
              </a:lnSpc>
              <a:spcBef>
                <a:spcPct val="0"/>
              </a:spcBef>
              <a:spcAft>
                <a:spcPct val="0"/>
              </a:spcAft>
              <a:buFont typeface="Symbol" pitchFamily="18" charset="2"/>
              <a:buChar char=""/>
            </a:pPr>
            <a:r>
              <a:rPr altLang="en-US" b="1" lang="en-US">
                <a:solidFill>
                  <a:srgbClr val="000000"/>
                </a:solidFill>
                <a:latin typeface="Calibri" pitchFamily="34" charset="0"/>
                <a:ea typeface="Calibri" pitchFamily="34" charset="0"/>
              </a:rPr>
              <a:t>Organisation</a:t>
            </a:r>
            <a:r>
              <a:rPr altLang="en-US" b="1" lang="en-US">
                <a:solidFill>
                  <a:srgbClr val="000000"/>
                </a:solidFill>
                <a:latin typeface="Calibri" pitchFamily="34" charset="0"/>
                <a:ea typeface="Calibri" pitchFamily="34" charset="0"/>
              </a:rPr>
              <a:t>:</a:t>
            </a:r>
            <a:r>
              <a:rPr altLang="en-US" sz="3200" lang="en-US">
                <a:solidFill>
                  <a:srgbClr val="000000"/>
                </a:solidFill>
                <a:latin typeface="Calibri" pitchFamily="34" charset="0"/>
                <a:ea typeface="Times New Roman" pitchFamily="18" charset="0"/>
              </a:rPr>
              <a:t> </a:t>
            </a:r>
            <a:r>
              <a:rPr altLang="en-US" b="1" lang="en-US">
                <a:solidFill>
                  <a:srgbClr val="000000"/>
                </a:solidFill>
                <a:latin typeface="Calibri" pitchFamily="34" charset="0"/>
                <a:ea typeface="Calibri" pitchFamily="34" charset="0"/>
              </a:rPr>
              <a:t>Provides data-driven insights to make informed decisions about promotions, training, and resource allocation .Helps align employee performance with organizational goals and identify areas for strategic improvement.</a:t>
            </a:r>
          </a:p>
          <a:p>
            <a:pPr algn="l" fontAlgn="base" indent="0" lvl="0" marL="0">
              <a:lnSpc>
                <a:spcPct val="107000"/>
              </a:lnSpc>
              <a:spcBef>
                <a:spcPct val="0"/>
              </a:spcBef>
              <a:spcAft>
                <a:spcPct val="0"/>
              </a:spcAft>
              <a:buFont typeface="Symbol" pitchFamily="18" charset="2"/>
              <a:buChar char=""/>
            </a:pPr>
            <a:r>
              <a:rPr altLang="en-US" b="1" lang="en-US">
                <a:solidFill>
                  <a:srgbClr val="000000"/>
                </a:solidFill>
                <a:latin typeface="Calibri" pitchFamily="34" charset="0"/>
                <a:ea typeface="Calibri" pitchFamily="34" charset="0"/>
              </a:rPr>
              <a:t>Employers : To develop and maintain harmonious relations between management and </a:t>
            </a:r>
            <a:r>
              <a:rPr altLang="en-US" b="1" lang="en-US">
                <a:solidFill>
                  <a:srgbClr val="000000"/>
                </a:solidFill>
                <a:latin typeface="Calibri" pitchFamily="34" charset="0"/>
                <a:ea typeface="Calibri" pitchFamily="34" charset="0"/>
              </a:rPr>
              <a:t>labour</a:t>
            </a:r>
            <a:r>
              <a:rPr altLang="en-US" b="1" lang="en-US">
                <a:solidFill>
                  <a:srgbClr val="000000"/>
                </a:solidFill>
                <a:latin typeface="Calibri" pitchFamily="34" charset="0"/>
                <a:ea typeface="Calibri" pitchFamily="34" charset="0"/>
              </a:rPr>
              <a:t> , so essential for high productivity of </a:t>
            </a:r>
            <a:r>
              <a:rPr altLang="en-US" b="1" lang="en-US">
                <a:solidFill>
                  <a:srgbClr val="000000"/>
                </a:solidFill>
                <a:latin typeface="Calibri" pitchFamily="34" charset="0"/>
                <a:ea typeface="Calibri" pitchFamily="34" charset="0"/>
              </a:rPr>
              <a:t>labour</a:t>
            </a:r>
            <a:r>
              <a:rPr altLang="en-US" b="1" lang="en-US">
                <a:solidFill>
                  <a:srgbClr val="000000"/>
                </a:solidFill>
                <a:latin typeface="Calibri" pitchFamily="34" charset="0"/>
                <a:ea typeface="Calibri" pitchFamily="34" charset="0"/>
              </a:rPr>
              <a:t> and industrial progress in the country .</a:t>
            </a:r>
          </a:p>
          <a:p>
            <a:pPr algn="l" fontAlgn="base" indent="0" lvl="0" marL="0">
              <a:lnSpc>
                <a:spcPct val="107000"/>
              </a:lnSpc>
              <a:spcBef>
                <a:spcPct val="0"/>
              </a:spcBef>
              <a:spcAft>
                <a:spcPts val="800"/>
              </a:spcAft>
              <a:buFont typeface="Symbol" pitchFamily="18" charset="2"/>
              <a:buChar char=""/>
            </a:pPr>
            <a:r>
              <a:rPr altLang="en-US" b="1" lang="en-US">
                <a:solidFill>
                  <a:srgbClr val="000000"/>
                </a:solidFill>
                <a:latin typeface="Calibri" pitchFamily="34" charset="0"/>
                <a:ea typeface="Calibri" pitchFamily="34" charset="0"/>
              </a:rPr>
              <a:t>Industry : Promote economic efficiency and growth .</a:t>
            </a:r>
          </a:p>
          <a:p>
            <a:pPr algn="l" eaLnBrk="1" fontAlgn="base" hangingPunct="1" indent="0" latinLnBrk="0" lvl="0" marL="0">
              <a:lnSpc>
                <a:spcPct val="107000"/>
              </a:lnSpc>
              <a:spcBef>
                <a:spcPct val="0"/>
              </a:spcBef>
              <a:spcAft>
                <a:spcPts val="800"/>
              </a:spcAft>
              <a:buFontTx/>
              <a:buNone/>
            </a:pPr>
            <a:r>
              <a:rPr altLang="en-US" b="1" lang="en-US">
                <a:solidFill>
                  <a:srgbClr val="000000"/>
                </a:solidFill>
                <a:latin typeface="Calibri" pitchFamily="34" charset="0"/>
                <a:ea typeface="Calibri"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31" name=""/>
        <p:cNvGrpSpPr/>
        <p:nvPr/>
      </p:nvGrpSpPr>
      <p:grpSpPr>
        <a:xfrm rot="0">
          <a:off x="0" y="0"/>
          <a:ext cx="0" cy="0"/>
          <a:chOff x="0" y="0"/>
          <a:chExt cx="0" cy="0"/>
        </a:xfrm>
      </p:grpSpPr>
      <p:pic>
        <p:nvPicPr>
          <p:cNvPr id="2097163" name="object 2"/>
          <p:cNvPicPr>
            <a:picLocks/>
          </p:cNvPicPr>
          <p:nvPr/>
        </p:nvPicPr>
        <p:blipFill>
          <a:blip xmlns:r="http://schemas.openxmlformats.org/officeDocument/2006/relationships" r:embed="rId1"/>
          <a:srcRect l="0" t="0" r="0" b="0"/>
          <a:stretch>
            <a:fillRect/>
          </a:stretch>
        </p:blipFill>
        <p:spPr>
          <a:xfrm rot="0">
            <a:off x="0" y="1476375"/>
            <a:ext cx="2695575" cy="3248025"/>
          </a:xfrm>
          <a:prstGeom prst="rect"/>
          <a:noFill/>
          <a:ln>
            <a:noFill/>
          </a:ln>
        </p:spPr>
      </p:pic>
      <p:sp>
        <p:nvSpPr>
          <p:cNvPr id="1048653"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4" name="object 4"/>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5"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6" name="object 6"/>
          <p:cNvSpPr/>
          <p:nvPr>
            <p:ph type="title" sz="full" idx="0"/>
          </p:nvPr>
        </p:nvSpPr>
        <p:spPr>
          <a:xfrm rot="0">
            <a:off x="558800" y="857250"/>
            <a:ext cx="9763125" cy="576262"/>
          </a:xfrm>
          <a:prstGeom prst="rect"/>
          <a:noFill/>
          <a:ln>
            <a:noFill/>
          </a:ln>
        </p:spPr>
        <p:txBody>
          <a:bodyPr anchor="t" bIns="0" lIns="0" rIns="0" tIns="13335" vert="horz">
            <a:spAutoFit/>
          </a:bodyPr>
          <a:lstStyle>
            <a:lvl1pPr fontAlgn="base" indent="0" marL="0">
              <a:buFontTx/>
              <a:buNone/>
              <a:defRPr b="0">
                <a:latin typeface="Calibri" pitchFamily="0" charset="1"/>
                <a:ea typeface="Calibri" pitchFamily="0" charset="1"/>
              </a:defRPr>
            </a:lvl1pPr>
          </a:lstStyle>
          <a:p>
            <a:pPr fontAlgn="base" indent="-12700" lvl="0" marL="12700">
              <a:lnSpc>
                <a:spcPct val="100000"/>
              </a:lnSpc>
              <a:spcBef>
                <a:spcPts val="100"/>
              </a:spcBef>
              <a:buFontTx/>
              <a:buNone/>
            </a:pP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U</a:t>
            </a:r>
            <a:r>
              <a:rPr altLang="en-US" b="1" sz="3600" lang="en-US">
                <a:solidFill>
                  <a:srgbClr val="000000"/>
                </a:solidFill>
                <a:latin typeface="Trebuchet MS" pitchFamily="0" charset="1"/>
                <a:ea typeface="Trebuchet MS" pitchFamily="0" charset="1"/>
              </a:rPr>
              <a:t>R</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S</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LU</a:t>
            </a:r>
            <a:r>
              <a:rPr altLang="en-US" b="1" sz="3600" lang="en-US">
                <a:solidFill>
                  <a:srgbClr val="000000"/>
                </a:solidFill>
                <a:latin typeface="Trebuchet MS" pitchFamily="0" charset="1"/>
                <a:ea typeface="Trebuchet MS" pitchFamily="0" charset="1"/>
              </a:rPr>
              <a:t>T</a:t>
            </a:r>
            <a:r>
              <a:rPr altLang="en-US" b="1" sz="3600" lang="en-US">
                <a:solidFill>
                  <a:srgbClr val="000000"/>
                </a:solidFill>
                <a:latin typeface="Trebuchet MS" pitchFamily="0" charset="1"/>
                <a:ea typeface="Trebuchet MS" pitchFamily="0" charset="1"/>
              </a:rPr>
              <a:t>I</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N</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A</a:t>
            </a:r>
            <a:r>
              <a:rPr altLang="en-US" b="1" sz="3600" lang="en-US">
                <a:solidFill>
                  <a:srgbClr val="000000"/>
                </a:solidFill>
                <a:latin typeface="Trebuchet MS" pitchFamily="0" charset="1"/>
                <a:ea typeface="Trebuchet MS" pitchFamily="0" charset="1"/>
              </a:rPr>
              <a:t>N</a:t>
            </a:r>
            <a:r>
              <a:rPr altLang="en-US" b="1" sz="3600" lang="en-US">
                <a:solidFill>
                  <a:srgbClr val="000000"/>
                </a:solidFill>
                <a:latin typeface="Trebuchet MS" pitchFamily="0" charset="1"/>
                <a:ea typeface="Trebuchet MS" pitchFamily="0" charset="1"/>
              </a:rPr>
              <a:t>D</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I</a:t>
            </a:r>
            <a:r>
              <a:rPr altLang="en-US" b="1" sz="3600" lang="en-US">
                <a:solidFill>
                  <a:srgbClr val="000000"/>
                </a:solidFill>
                <a:latin typeface="Trebuchet MS" pitchFamily="0" charset="1"/>
                <a:ea typeface="Trebuchet MS" pitchFamily="0" charset="1"/>
              </a:rPr>
              <a:t>T</a:t>
            </a:r>
            <a:r>
              <a:rPr altLang="en-US" b="1" sz="3600" lang="en-US">
                <a:solidFill>
                  <a:srgbClr val="000000"/>
                </a:solidFill>
                <a:latin typeface="Trebuchet MS" pitchFamily="0" charset="1"/>
                <a:ea typeface="Trebuchet MS" pitchFamily="0" charset="1"/>
              </a:rPr>
              <a:t>S</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V</a:t>
            </a:r>
            <a:r>
              <a:rPr altLang="en-US" b="1" sz="3600" lang="en-US">
                <a:solidFill>
                  <a:srgbClr val="000000"/>
                </a:solidFill>
                <a:latin typeface="Trebuchet MS" pitchFamily="0" charset="1"/>
                <a:ea typeface="Trebuchet MS" pitchFamily="0" charset="1"/>
              </a:rPr>
              <a:t>A</a:t>
            </a:r>
            <a:r>
              <a:rPr altLang="en-US" b="1" sz="3600" lang="en-US">
                <a:solidFill>
                  <a:srgbClr val="000000"/>
                </a:solidFill>
                <a:latin typeface="Trebuchet MS" pitchFamily="0" charset="1"/>
                <a:ea typeface="Trebuchet MS" pitchFamily="0" charset="1"/>
              </a:rPr>
              <a:t>LU</a:t>
            </a:r>
            <a:r>
              <a:rPr altLang="en-US" b="1" sz="3600" lang="en-US">
                <a:solidFill>
                  <a:srgbClr val="000000"/>
                </a:solidFill>
                <a:latin typeface="Trebuchet MS" pitchFamily="0" charset="1"/>
                <a:ea typeface="Trebuchet MS" pitchFamily="0" charset="1"/>
              </a:rPr>
              <a:t>E</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P</a:t>
            </a:r>
            <a:r>
              <a:rPr altLang="en-US" b="1" sz="3600" lang="en-US">
                <a:solidFill>
                  <a:srgbClr val="000000"/>
                </a:solidFill>
                <a:latin typeface="Trebuchet MS" pitchFamily="0" charset="1"/>
                <a:ea typeface="Trebuchet MS" pitchFamily="0" charset="1"/>
              </a:rPr>
              <a:t>R</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P</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S</a:t>
            </a:r>
            <a:r>
              <a:rPr altLang="en-US" b="1" sz="3600" lang="en-US">
                <a:solidFill>
                  <a:srgbClr val="000000"/>
                </a:solidFill>
                <a:latin typeface="Trebuchet MS" pitchFamily="0" charset="1"/>
                <a:ea typeface="Trebuchet MS" pitchFamily="0" charset="1"/>
              </a:rPr>
              <a:t>I</a:t>
            </a:r>
            <a:r>
              <a:rPr altLang="en-US" b="1" sz="3600" lang="en-US">
                <a:solidFill>
                  <a:srgbClr val="000000"/>
                </a:solidFill>
                <a:latin typeface="Trebuchet MS" pitchFamily="0" charset="1"/>
                <a:ea typeface="Trebuchet MS" pitchFamily="0" charset="1"/>
              </a:rPr>
              <a:t>T</a:t>
            </a:r>
            <a:r>
              <a:rPr altLang="en-US" b="1" sz="3600" lang="en-US">
                <a:solidFill>
                  <a:srgbClr val="000000"/>
                </a:solidFill>
                <a:latin typeface="Trebuchet MS" pitchFamily="0" charset="1"/>
                <a:ea typeface="Trebuchet MS" pitchFamily="0" charset="1"/>
              </a:rPr>
              <a:t>I</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N</a:t>
            </a:r>
          </a:p>
        </p:txBody>
      </p:sp>
      <p:pic>
        <p:nvPicPr>
          <p:cNvPr id="2097164" name="object 7"/>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57" name="object 9"/>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7</a:t>
            </a:fld>
            <a:endParaRPr altLang="en-US" sz="1100" lang="en-US">
              <a:solidFill>
                <a:srgbClr val="2D936B"/>
              </a:solidFill>
              <a:latin typeface="Trebuchet MS" pitchFamily="0" charset="1"/>
              <a:ea typeface="Trebuchet MS" pitchFamily="0" charset="1"/>
            </a:endParaRPr>
          </a:p>
        </p:txBody>
      </p:sp>
      <p:sp>
        <p:nvSpPr>
          <p:cNvPr id="1048658" name="TextBox 9"/>
          <p:cNvSpPr/>
          <p:nvPr/>
        </p:nvSpPr>
        <p:spPr>
          <a:xfrm rot="0">
            <a:off x="3044825" y="2595562"/>
            <a:ext cx="6102350" cy="3522662"/>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fontAlgn="base" indent="0" lvl="0" marL="0">
              <a:lnSpc>
                <a:spcPct val="107000"/>
              </a:lnSpc>
              <a:spcBef>
                <a:spcPct val="0"/>
              </a:spcBef>
              <a:spcAft>
                <a:spcPts val="800"/>
              </a:spcAft>
              <a:buFont typeface="Wingdings" pitchFamily="2" charset="2"/>
              <a:buChar char=""/>
              <a:tabLst>
                <a:tab algn="l" pos="457200"/>
                <a:tab algn="l" pos="5299075"/>
                <a:tab algn="l" pos="457200"/>
                <a:tab algn="l" pos="5299075"/>
                <a:tab algn="l" pos="457200"/>
                <a:tab algn="l" pos="5299075"/>
                <a:tab algn="l" pos="457200"/>
                <a:tab algn="l" pos="5299075"/>
                <a:tab algn="l" pos="457200"/>
                <a:tab algn="l" pos="5299075"/>
                <a:tab algn="l" pos="5299075"/>
              </a:tabLst>
            </a:pPr>
            <a:r>
              <a:rPr altLang="en-US" b="1" sz="2000" lang="en-IN">
                <a:solidFill>
                  <a:srgbClr val="000000"/>
                </a:solidFill>
                <a:latin typeface="Calibri" pitchFamily="34" charset="0"/>
                <a:ea typeface="Calibri" pitchFamily="34" charset="0"/>
              </a:rPr>
              <a:t>Conditional formatting –  Blank value .</a:t>
            </a:r>
          </a:p>
          <a:p>
            <a:pPr algn="l" fontAlgn="base" indent="0" lvl="0" marL="0">
              <a:lnSpc>
                <a:spcPct val="107000"/>
              </a:lnSpc>
              <a:spcBef>
                <a:spcPct val="0"/>
              </a:spcBef>
              <a:spcAft>
                <a:spcPts val="800"/>
              </a:spcAft>
              <a:buFont typeface="Wingdings" pitchFamily="2" charset="2"/>
              <a:buChar char=""/>
            </a:pPr>
            <a:r>
              <a:rPr altLang="en-US" b="1" sz="2000" lang="en-IN">
                <a:solidFill>
                  <a:srgbClr val="000000"/>
                </a:solidFill>
                <a:latin typeface="Calibri" pitchFamily="34" charset="0"/>
                <a:ea typeface="Calibri" pitchFamily="34" charset="0"/>
              </a:rPr>
              <a:t>Filter – Missing values  , also known for a sorting data within a file </a:t>
            </a:r>
          </a:p>
          <a:p>
            <a:pPr algn="l" fontAlgn="base" indent="0" lvl="0" marL="0">
              <a:lnSpc>
                <a:spcPct val="107000"/>
              </a:lnSpc>
              <a:spcBef>
                <a:spcPct val="0"/>
              </a:spcBef>
              <a:spcAft>
                <a:spcPts val="800"/>
              </a:spcAft>
              <a:buFont typeface="Wingdings" pitchFamily="2" charset="2"/>
              <a:buChar char=""/>
            </a:pPr>
            <a:r>
              <a:rPr altLang="en-US" b="1" sz="2000" lang="en-IN">
                <a:solidFill>
                  <a:srgbClr val="000000"/>
                </a:solidFill>
                <a:latin typeface="Calibri" pitchFamily="34" charset="0"/>
                <a:ea typeface="Calibri" pitchFamily="34" charset="0"/>
              </a:rPr>
              <a:t>Formula – Allocate the performance  level of Rating. </a:t>
            </a:r>
          </a:p>
          <a:p>
            <a:pPr algn="l" fontAlgn="base" indent="0" lvl="0" marL="0">
              <a:lnSpc>
                <a:spcPct val="107000"/>
              </a:lnSpc>
              <a:spcBef>
                <a:spcPct val="0"/>
              </a:spcBef>
              <a:spcAft>
                <a:spcPts val="800"/>
              </a:spcAft>
              <a:buFont typeface="Wingdings" pitchFamily="2" charset="2"/>
              <a:buChar char=""/>
            </a:pPr>
            <a:r>
              <a:rPr altLang="en-US" b="1" sz="2000" lang="en-IN">
                <a:solidFill>
                  <a:srgbClr val="000000"/>
                </a:solidFill>
                <a:latin typeface="Calibri" pitchFamily="34" charset="0"/>
                <a:ea typeface="Calibri" pitchFamily="34" charset="0"/>
              </a:rPr>
              <a:t>Pivot Table –  To summarize , organize , and </a:t>
            </a:r>
            <a:r>
              <a:rPr altLang="en-US" b="1" sz="2000" lang="en-IN">
                <a:solidFill>
                  <a:srgbClr val="000000"/>
                </a:solidFill>
                <a:latin typeface="Calibri" pitchFamily="34" charset="0"/>
                <a:ea typeface="Calibri" pitchFamily="34" charset="0"/>
              </a:rPr>
              <a:t>analyze</a:t>
            </a:r>
            <a:r>
              <a:rPr altLang="en-US" b="1" sz="2000" lang="en-IN">
                <a:solidFill>
                  <a:srgbClr val="000000"/>
                </a:solidFill>
                <a:latin typeface="Calibri" pitchFamily="34" charset="0"/>
                <a:ea typeface="Calibri" pitchFamily="34" charset="0"/>
              </a:rPr>
              <a:t> large amounts of data in a variety ways .</a:t>
            </a:r>
          </a:p>
          <a:p>
            <a:pPr algn="l" fontAlgn="base" indent="0" lvl="0" marL="0">
              <a:lnSpc>
                <a:spcPct val="107000"/>
              </a:lnSpc>
              <a:spcBef>
                <a:spcPct val="0"/>
              </a:spcBef>
              <a:spcAft>
                <a:spcPts val="800"/>
              </a:spcAft>
              <a:buFont typeface="Wingdings" pitchFamily="2" charset="2"/>
              <a:buChar char=""/>
            </a:pPr>
            <a:r>
              <a:rPr altLang="en-US" b="1" sz="2000" lang="en-IN">
                <a:solidFill>
                  <a:srgbClr val="000000"/>
                </a:solidFill>
                <a:latin typeface="Calibri" pitchFamily="34" charset="0"/>
                <a:ea typeface="Calibri" pitchFamily="34" charset="0"/>
              </a:rPr>
              <a:t>Graph –  Represent the data  in visualize of illustrate relationships in data .</a:t>
            </a:r>
          </a:p>
          <a:p>
            <a:pPr algn="l" eaLnBrk="1" fontAlgn="base" hangingPunct="1" indent="0" latinLnBrk="0" lvl="0" marL="0">
              <a:lnSpc>
                <a:spcPct val="107000"/>
              </a:lnSpc>
              <a:spcBef>
                <a:spcPct val="0"/>
              </a:spcBef>
              <a:spcAft>
                <a:spcPts val="800"/>
              </a:spcAft>
              <a:buFontTx/>
              <a:buNone/>
            </a:pPr>
            <a:r>
              <a:rPr altLang="en-US" b="1" lang="en-US">
                <a:solidFill>
                  <a:srgbClr val="000000"/>
                </a:solidFill>
                <a:latin typeface="Calibri" pitchFamily="34" charset="0"/>
                <a:ea typeface="Calibri"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32" name=""/>
        <p:cNvGrpSpPr/>
        <p:nvPr/>
      </p:nvGrpSpPr>
      <p:grpSpPr>
        <a:xfrm rot="0">
          <a:off x="0" y="0"/>
          <a:ext cx="0" cy="0"/>
          <a:chOff x="0" y="0"/>
          <a:chExt cx="0" cy="0"/>
        </a:xfrm>
      </p:grpSpPr>
      <p:sp>
        <p:nvSpPr>
          <p:cNvPr id="1048659" name="Title 1"/>
          <p:cNvSpPr/>
          <p:nvPr>
            <p:ph type="title" sz="full" idx="0"/>
          </p:nvPr>
        </p:nvSpPr>
        <p:spPr>
          <a:xfrm rot="0">
            <a:off x="755650" y="385762"/>
            <a:ext cx="10680700" cy="757237"/>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stStyle>
          <a:p>
            <a:pPr fontAlgn="base" indent="0" lvl="0" marL="0">
              <a:buFontTx/>
              <a:buNone/>
            </a:pPr>
            <a:r>
              <a:rPr altLang="en-US" b="1" sz="4800" lang="en-IN">
                <a:solidFill>
                  <a:srgbClr val="000000"/>
                </a:solidFill>
                <a:latin typeface="Trebuchet MS" pitchFamily="0" charset="1"/>
                <a:ea typeface="Trebuchet MS" pitchFamily="0" charset="1"/>
              </a:rPr>
              <a:t>Dataset Description</a:t>
            </a:r>
          </a:p>
        </p:txBody>
      </p:sp>
      <p:sp>
        <p:nvSpPr>
          <p:cNvPr id="1048660" name="TextBox 3"/>
          <p:cNvSpPr/>
          <p:nvPr/>
        </p:nvSpPr>
        <p:spPr>
          <a:xfrm rot="0">
            <a:off x="1447800" y="1458912"/>
            <a:ext cx="7704137" cy="5272087"/>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lnSpc>
                <a:spcPct val="107000"/>
              </a:lnSpc>
              <a:spcBef>
                <a:spcPct val="0"/>
              </a:spcBef>
              <a:spcAft>
                <a:spcPts val="800"/>
              </a:spcAft>
              <a:buFontTx/>
              <a:buNone/>
              <a:tabLst>
                <a:tab algn="l" pos="5299075"/>
                <a:tab algn="l" pos="457200"/>
                <a:tab algn="l" pos="5299075"/>
                <a:tab algn="l" pos="457200"/>
                <a:tab algn="l" pos="5299075"/>
                <a:tab algn="l" pos="457200"/>
                <a:tab algn="l" pos="5299075"/>
                <a:tab algn="l" pos="5299075"/>
                <a:tab algn="l" pos="5299075"/>
                <a:tab algn="l" pos="5299075"/>
                <a:tab algn="l" pos="5299075"/>
                <a:tab algn="l" pos="5299075"/>
                <a:tab algn="l" pos="5299075"/>
                <a:tab algn="l" pos="5299075"/>
              </a:tabLst>
            </a:pPr>
            <a:r>
              <a:rPr altLang="en-US" lang="en-US">
                <a:solidFill>
                  <a:srgbClr val="000000"/>
                </a:solidFill>
                <a:latin typeface="Calibri" pitchFamily="34" charset="0"/>
                <a:ea typeface="Calibri" pitchFamily="34" charset="0"/>
              </a:rPr>
              <a:t> </a:t>
            </a:r>
          </a:p>
          <a:p>
            <a:pPr algn="l" fontAlgn="base" indent="0" lvl="0" marL="0">
              <a:lnSpc>
                <a:spcPct val="107000"/>
              </a:lnSpc>
              <a:spcBef>
                <a:spcPct val="0"/>
              </a:spcBef>
              <a:spcAft>
                <a:spcPts val="800"/>
              </a:spcAft>
              <a:buFont typeface="Wingdings" pitchFamily="2" charset="2"/>
              <a:buChar char=""/>
            </a:pPr>
            <a:r>
              <a:rPr altLang="en-US" b="1" sz="2800" lang="en-IN">
                <a:solidFill>
                  <a:srgbClr val="000000"/>
                </a:solidFill>
                <a:latin typeface="Calibri" pitchFamily="34" charset="0"/>
                <a:ea typeface="Calibri" pitchFamily="34" charset="0"/>
              </a:rPr>
              <a:t>Employee Data Set </a:t>
            </a:r>
            <a:r>
              <a:rPr altLang="en-US" sz="2800" lang="en-IN">
                <a:solidFill>
                  <a:srgbClr val="000000"/>
                </a:solidFill>
                <a:latin typeface="Calibri" pitchFamily="34" charset="0"/>
                <a:ea typeface="Calibri" pitchFamily="34" charset="0"/>
              </a:rPr>
              <a:t>– Kaggle </a:t>
            </a:r>
          </a:p>
          <a:p>
            <a:pPr algn="l" fontAlgn="base" indent="0" lvl="0" marL="0">
              <a:lnSpc>
                <a:spcPct val="107000"/>
              </a:lnSpc>
              <a:spcBef>
                <a:spcPct val="0"/>
              </a:spcBef>
              <a:spcAft>
                <a:spcPts val="800"/>
              </a:spcAft>
              <a:buFont typeface="Wingdings" pitchFamily="2" charset="2"/>
              <a:buChar char=""/>
            </a:pPr>
            <a:r>
              <a:rPr altLang="en-US" b="1" sz="2800" lang="en-IN">
                <a:solidFill>
                  <a:srgbClr val="000000"/>
                </a:solidFill>
                <a:latin typeface="Calibri" pitchFamily="34" charset="0"/>
                <a:ea typeface="Calibri" pitchFamily="34" charset="0"/>
              </a:rPr>
              <a:t>Total features </a:t>
            </a:r>
            <a:r>
              <a:rPr altLang="en-US" sz="2800" lang="en-IN">
                <a:solidFill>
                  <a:srgbClr val="000000"/>
                </a:solidFill>
                <a:latin typeface="Calibri" pitchFamily="34" charset="0"/>
                <a:ea typeface="Calibri" pitchFamily="34" charset="0"/>
              </a:rPr>
              <a:t>– 29 </a:t>
            </a:r>
          </a:p>
          <a:p>
            <a:pPr algn="l" fontAlgn="base" indent="0" lvl="0" marL="0">
              <a:lnSpc>
                <a:spcPct val="107000"/>
              </a:lnSpc>
              <a:spcBef>
                <a:spcPct val="0"/>
              </a:spcBef>
              <a:spcAft>
                <a:spcPts val="800"/>
              </a:spcAft>
              <a:buFont typeface="Wingdings" pitchFamily="2" charset="2"/>
              <a:buChar char=""/>
            </a:pPr>
            <a:r>
              <a:rPr altLang="en-US" b="1" sz="2800" lang="en-IN">
                <a:solidFill>
                  <a:srgbClr val="000000"/>
                </a:solidFill>
                <a:latin typeface="Calibri" pitchFamily="34" charset="0"/>
                <a:ea typeface="Calibri" pitchFamily="34" charset="0"/>
              </a:rPr>
              <a:t>features</a:t>
            </a:r>
            <a:r>
              <a:rPr altLang="en-US" sz="2800" lang="en-IN">
                <a:solidFill>
                  <a:srgbClr val="000000"/>
                </a:solidFill>
                <a:latin typeface="Calibri" pitchFamily="34" charset="0"/>
                <a:ea typeface="Calibri" pitchFamily="34" charset="0"/>
              </a:rPr>
              <a:t> – 9 </a:t>
            </a:r>
          </a:p>
          <a:p>
            <a:pPr algn="l" fontAlgn="base" indent="0" lvl="0" marL="0">
              <a:lnSpc>
                <a:spcPct val="107000"/>
              </a:lnSpc>
              <a:spcBef>
                <a:spcPct val="0"/>
              </a:spcBef>
              <a:spcAft>
                <a:spcPct val="0"/>
              </a:spcAft>
              <a:buFont typeface="Symbol" pitchFamily="18" charset="2"/>
              <a:buChar char=""/>
            </a:pPr>
            <a:r>
              <a:rPr altLang="en-US" b="1" sz="2800" lang="en-IN">
                <a:solidFill>
                  <a:srgbClr val="000000"/>
                </a:solidFill>
                <a:latin typeface="Calibri" pitchFamily="34" charset="0"/>
                <a:ea typeface="Calibri" pitchFamily="34" charset="0"/>
              </a:rPr>
              <a:t>Employee id </a:t>
            </a:r>
            <a:r>
              <a:rPr altLang="en-US" sz="2800" lang="en-IN">
                <a:solidFill>
                  <a:srgbClr val="000000"/>
                </a:solidFill>
                <a:latin typeface="Calibri" pitchFamily="34" charset="0"/>
                <a:ea typeface="Calibri" pitchFamily="34" charset="0"/>
              </a:rPr>
              <a:t>– Numerical value</a:t>
            </a:r>
          </a:p>
          <a:p>
            <a:pPr algn="l" fontAlgn="base" indent="0" lvl="0" marL="0">
              <a:lnSpc>
                <a:spcPct val="107000"/>
              </a:lnSpc>
              <a:spcBef>
                <a:spcPct val="0"/>
              </a:spcBef>
              <a:spcAft>
                <a:spcPct val="0"/>
              </a:spcAft>
              <a:buFont typeface="Symbol" pitchFamily="18" charset="2"/>
              <a:buChar char=""/>
            </a:pPr>
            <a:r>
              <a:rPr altLang="en-US" b="1" sz="2800" lang="en-IN">
                <a:solidFill>
                  <a:srgbClr val="000000"/>
                </a:solidFill>
                <a:latin typeface="Calibri" pitchFamily="34" charset="0"/>
                <a:ea typeface="Calibri" pitchFamily="34" charset="0"/>
              </a:rPr>
              <a:t>Name</a:t>
            </a:r>
            <a:r>
              <a:rPr altLang="en-US" sz="2800" lang="en-IN">
                <a:solidFill>
                  <a:srgbClr val="000000"/>
                </a:solidFill>
                <a:latin typeface="Calibri" pitchFamily="34" charset="0"/>
                <a:ea typeface="Calibri" pitchFamily="34" charset="0"/>
              </a:rPr>
              <a:t> – Text</a:t>
            </a:r>
          </a:p>
          <a:p>
            <a:pPr algn="l" fontAlgn="base" indent="0" lvl="0" marL="0">
              <a:lnSpc>
                <a:spcPct val="107000"/>
              </a:lnSpc>
              <a:spcBef>
                <a:spcPct val="0"/>
              </a:spcBef>
              <a:spcAft>
                <a:spcPct val="0"/>
              </a:spcAft>
              <a:buFont typeface="Symbol" pitchFamily="18" charset="2"/>
              <a:buChar char=""/>
            </a:pPr>
            <a:r>
              <a:rPr altLang="en-US" b="1" sz="2800" lang="en-IN">
                <a:solidFill>
                  <a:srgbClr val="000000"/>
                </a:solidFill>
                <a:latin typeface="Calibri" pitchFamily="34" charset="0"/>
                <a:ea typeface="Calibri" pitchFamily="34" charset="0"/>
              </a:rPr>
              <a:t>Gender</a:t>
            </a:r>
            <a:r>
              <a:rPr altLang="en-US" sz="2800" lang="en-IN">
                <a:solidFill>
                  <a:srgbClr val="000000"/>
                </a:solidFill>
                <a:latin typeface="Calibri" pitchFamily="34" charset="0"/>
                <a:ea typeface="Calibri" pitchFamily="34" charset="0"/>
              </a:rPr>
              <a:t> – Male , Female</a:t>
            </a:r>
          </a:p>
          <a:p>
            <a:pPr algn="l" fontAlgn="base" indent="0" lvl="0" marL="0">
              <a:lnSpc>
                <a:spcPct val="107000"/>
              </a:lnSpc>
              <a:spcBef>
                <a:spcPct val="0"/>
              </a:spcBef>
              <a:spcAft>
                <a:spcPct val="0"/>
              </a:spcAft>
              <a:buFont typeface="Symbol" pitchFamily="18" charset="2"/>
              <a:buChar char=""/>
            </a:pPr>
            <a:r>
              <a:rPr altLang="en-US" b="1" sz="2800" lang="en-IN">
                <a:solidFill>
                  <a:srgbClr val="000000"/>
                </a:solidFill>
                <a:latin typeface="Calibri" pitchFamily="34" charset="0"/>
                <a:ea typeface="Calibri" pitchFamily="34" charset="0"/>
              </a:rPr>
              <a:t>Employee rating </a:t>
            </a:r>
            <a:r>
              <a:rPr altLang="en-US" sz="2800" lang="en-IN">
                <a:solidFill>
                  <a:srgbClr val="000000"/>
                </a:solidFill>
                <a:latin typeface="Calibri" pitchFamily="34" charset="0"/>
                <a:ea typeface="Calibri" pitchFamily="34" charset="0"/>
              </a:rPr>
              <a:t>– Numerical value</a:t>
            </a:r>
          </a:p>
          <a:p>
            <a:pPr algn="l" fontAlgn="base" indent="0" lvl="0" marL="0">
              <a:lnSpc>
                <a:spcPct val="107000"/>
              </a:lnSpc>
              <a:spcBef>
                <a:spcPct val="0"/>
              </a:spcBef>
              <a:spcAft>
                <a:spcPts val="800"/>
              </a:spcAft>
              <a:buFont typeface="Symbol" pitchFamily="18" charset="2"/>
              <a:buChar char=""/>
            </a:pPr>
            <a:r>
              <a:rPr altLang="en-US" b="1" sz="2800" lang="en-IN">
                <a:solidFill>
                  <a:srgbClr val="000000"/>
                </a:solidFill>
                <a:latin typeface="Calibri" pitchFamily="34" charset="0"/>
                <a:ea typeface="Calibri" pitchFamily="34" charset="0"/>
              </a:rPr>
              <a:t>Performance level </a:t>
            </a:r>
            <a:r>
              <a:rPr altLang="en-US" sz="2800" lang="en-IN">
                <a:solidFill>
                  <a:srgbClr val="000000"/>
                </a:solidFill>
                <a:latin typeface="Calibri" pitchFamily="34" charset="0"/>
                <a:ea typeface="Calibri" pitchFamily="34" charset="0"/>
              </a:rPr>
              <a:t>- Grading</a:t>
            </a:r>
          </a:p>
          <a:p>
            <a:pPr algn="l" eaLnBrk="1" fontAlgn="base" hangingPunct="1" indent="0" latinLnBrk="0" lvl="0" marL="0">
              <a:lnSpc>
                <a:spcPct val="107000"/>
              </a:lnSpc>
              <a:spcBef>
                <a:spcPct val="0"/>
              </a:spcBef>
              <a:spcAft>
                <a:spcPts val="800"/>
              </a:spcAft>
              <a:buFontTx/>
              <a:buNone/>
            </a:pPr>
            <a:r>
              <a:rPr altLang="en-US" lang="en-US">
                <a:solidFill>
                  <a:srgbClr val="000000"/>
                </a:solidFill>
                <a:latin typeface="Calibri" pitchFamily="34" charset="0"/>
                <a:ea typeface="Calibri" pitchFamily="34" charset="0"/>
              </a:rPr>
              <a:t> </a:t>
            </a:r>
          </a:p>
          <a:p>
            <a:pPr algn="l" eaLnBrk="1" fontAlgn="base" hangingPunct="1" indent="0" latinLnBrk="0" lvl="0" marL="0">
              <a:lnSpc>
                <a:spcPct val="107000"/>
              </a:lnSpc>
              <a:spcBef>
                <a:spcPct val="0"/>
              </a:spcBef>
              <a:spcAft>
                <a:spcPts val="800"/>
              </a:spcAft>
              <a:buFontTx/>
              <a:buNone/>
            </a:pPr>
            <a:r>
              <a:rPr altLang="en-US" lang="en-US">
                <a:solidFill>
                  <a:srgbClr val="000000"/>
                </a:solidFill>
                <a:latin typeface="Calibri" pitchFamily="34" charset="0"/>
                <a:ea typeface="Calibri"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33" name=""/>
        <p:cNvGrpSpPr/>
        <p:nvPr/>
      </p:nvGrpSpPr>
      <p:grpSpPr>
        <a:xfrm rot="0">
          <a:off x="0" y="0"/>
          <a:ext cx="0" cy="0"/>
          <a:chOff x="0" y="0"/>
          <a:chExt cx="0" cy="0"/>
        </a:xfrm>
      </p:grpSpPr>
      <p:sp>
        <p:nvSpPr>
          <p:cNvPr id="1048661" name="object 2"/>
          <p:cNvSpPr/>
          <p:nvPr/>
        </p:nvSpPr>
        <p:spPr>
          <a:xfrm rot="0">
            <a:off x="752475" y="6486525"/>
            <a:ext cx="1773237" cy="165100"/>
          </a:xfrm>
          <a:prstGeom prst="rect"/>
          <a:noFill/>
          <a:ln>
            <a:noFill/>
          </a:ln>
        </p:spPr>
        <p:txBody>
          <a:bodyPr anchor="t" bIns="0" lIns="0" rIns="0" tIns="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lnSpc>
                <a:spcPts val="1275"/>
              </a:lnSpc>
              <a:buFontTx/>
              <a:buNone/>
            </a:pPr>
            <a:r>
              <a:rPr altLang="en-US" sz="1100" lang="en-US">
                <a:solidFill>
                  <a:srgbClr val="2D83C3"/>
                </a:solidFill>
                <a:latin typeface="Trebuchet MS" pitchFamily="0" charset="1"/>
                <a:ea typeface="Trebuchet MS" pitchFamily="0" charset="1"/>
              </a:rPr>
              <a:t>3/21/202</a:t>
            </a:r>
            <a:r>
              <a:rPr altLang="en-US" sz="1100" lang="en-US">
                <a:solidFill>
                  <a:srgbClr val="2D83C3"/>
                </a:solidFill>
                <a:latin typeface="Trebuchet MS" pitchFamily="0" charset="1"/>
                <a:ea typeface="Trebuchet MS" pitchFamily="0" charset="1"/>
              </a:rPr>
              <a:t>4</a:t>
            </a:r>
            <a:r>
              <a:rPr altLang="en-US" sz="1100" lang="en-US">
                <a:solidFill>
                  <a:srgbClr val="2D83C3"/>
                </a:solidFill>
                <a:latin typeface="Trebuchet MS" pitchFamily="0" charset="1"/>
                <a:ea typeface="Trebuchet MS" pitchFamily="0" charset="1"/>
              </a:rPr>
              <a:t> </a:t>
            </a:r>
            <a:r>
              <a:rPr altLang="en-US" sz="1100" lang="en-US">
                <a:solidFill>
                  <a:srgbClr val="2D83C3"/>
                </a:solidFill>
                <a:latin typeface="Trebuchet MS" pitchFamily="0" charset="1"/>
                <a:ea typeface="Trebuchet MS" pitchFamily="0" charset="1"/>
              </a:rPr>
              <a:t> </a:t>
            </a:r>
            <a:r>
              <a:rPr altLang="en-US" b="1" sz="1100" lang="en-US">
                <a:solidFill>
                  <a:srgbClr val="2D83C3"/>
                </a:solidFill>
                <a:latin typeface="Trebuchet MS" pitchFamily="0" charset="1"/>
                <a:ea typeface="Trebuchet MS" pitchFamily="0" charset="1"/>
              </a:rPr>
              <a:t>A</a:t>
            </a:r>
            <a:r>
              <a:rPr altLang="en-US" b="1" sz="1100" lang="en-US">
                <a:solidFill>
                  <a:srgbClr val="2D83C3"/>
                </a:solidFill>
                <a:latin typeface="Trebuchet MS" pitchFamily="0" charset="1"/>
                <a:ea typeface="Trebuchet MS" pitchFamily="0" charset="1"/>
              </a:rPr>
              <a:t>nnu</a:t>
            </a:r>
            <a:r>
              <a:rPr altLang="en-US" b="1" sz="1100" lang="en-US">
                <a:solidFill>
                  <a:srgbClr val="2D83C3"/>
                </a:solidFill>
                <a:latin typeface="Trebuchet MS" pitchFamily="0" charset="1"/>
                <a:ea typeface="Trebuchet MS" pitchFamily="0" charset="1"/>
              </a:rPr>
              <a:t>al</a:t>
            </a:r>
            <a:r>
              <a:rPr altLang="en-US" b="1" sz="1100" lang="en-US">
                <a:solidFill>
                  <a:srgbClr val="2D83C3"/>
                </a:solidFill>
                <a:latin typeface="Trebuchet MS" pitchFamily="0" charset="1"/>
                <a:ea typeface="Trebuchet MS" pitchFamily="0" charset="1"/>
              </a:rPr>
              <a:t> </a:t>
            </a:r>
            <a:r>
              <a:rPr altLang="en-US" b="1" sz="1100" lang="en-US">
                <a:solidFill>
                  <a:srgbClr val="2D83C3"/>
                </a:solidFill>
                <a:latin typeface="Trebuchet MS" pitchFamily="0" charset="1"/>
                <a:ea typeface="Trebuchet MS" pitchFamily="0" charset="1"/>
              </a:rPr>
              <a:t>R</a:t>
            </a:r>
            <a:r>
              <a:rPr altLang="en-US" b="1" sz="1100" lang="en-US">
                <a:solidFill>
                  <a:srgbClr val="2D83C3"/>
                </a:solidFill>
                <a:latin typeface="Trebuchet MS" pitchFamily="0" charset="1"/>
                <a:ea typeface="Trebuchet MS" pitchFamily="0" charset="1"/>
              </a:rPr>
              <a:t>e</a:t>
            </a:r>
            <a:r>
              <a:rPr altLang="en-US" b="1" sz="1100" lang="en-US">
                <a:solidFill>
                  <a:srgbClr val="2D83C3"/>
                </a:solidFill>
                <a:latin typeface="Trebuchet MS" pitchFamily="0" charset="1"/>
                <a:ea typeface="Trebuchet MS" pitchFamily="0" charset="1"/>
              </a:rPr>
              <a:t>v</a:t>
            </a:r>
            <a:r>
              <a:rPr altLang="en-US" b="1" sz="1100" lang="en-US">
                <a:solidFill>
                  <a:srgbClr val="2D83C3"/>
                </a:solidFill>
                <a:latin typeface="Trebuchet MS" pitchFamily="0" charset="1"/>
                <a:ea typeface="Trebuchet MS" pitchFamily="0" charset="1"/>
              </a:rPr>
              <a:t>i</a:t>
            </a:r>
            <a:r>
              <a:rPr altLang="en-US" b="1" sz="1100" lang="en-US">
                <a:solidFill>
                  <a:srgbClr val="2D83C3"/>
                </a:solidFill>
                <a:latin typeface="Trebuchet MS" pitchFamily="0" charset="1"/>
                <a:ea typeface="Trebuchet MS" pitchFamily="0" charset="1"/>
              </a:rPr>
              <a:t>e</a:t>
            </a:r>
            <a:r>
              <a:rPr altLang="en-US" b="1" sz="1100" lang="en-US">
                <a:solidFill>
                  <a:srgbClr val="2D83C3"/>
                </a:solidFill>
                <a:latin typeface="Trebuchet MS" pitchFamily="0" charset="1"/>
                <a:ea typeface="Trebuchet MS" pitchFamily="0" charset="1"/>
              </a:rPr>
              <a:t>w</a:t>
            </a:r>
          </a:p>
        </p:txBody>
      </p:sp>
      <p:sp>
        <p:nvSpPr>
          <p:cNvPr id="1048662"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3" name="object 4"/>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4"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xmlns:r="http://schemas.openxmlformats.org/officeDocument/2006/relationships" r:embed="rId1"/>
          <a:srcRect l="0" t="0" r="0" b="0"/>
          <a:stretch>
            <a:fillRect/>
          </a:stretch>
        </p:blipFill>
        <p:spPr>
          <a:xfrm rot="0">
            <a:off x="66675" y="3381375"/>
            <a:ext cx="2466975" cy="3419475"/>
          </a:xfrm>
          <a:prstGeom prst="rect"/>
          <a:noFill/>
          <a:ln>
            <a:noFill/>
          </a:ln>
        </p:spPr>
      </p:pic>
      <p:sp>
        <p:nvSpPr>
          <p:cNvPr id="1048665" name="object 7"/>
          <p:cNvSpPr/>
          <p:nvPr>
            <p:ph type="title" sz="full" idx="0"/>
          </p:nvPr>
        </p:nvSpPr>
        <p:spPr>
          <a:xfrm rot="0">
            <a:off x="739775" y="655637"/>
            <a:ext cx="8480425" cy="669925"/>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fontAlgn="base" indent="-12700" lvl="0" marL="12700">
              <a:lnSpc>
                <a:spcPct val="100000"/>
              </a:lnSpc>
              <a:spcBef>
                <a:spcPts val="125"/>
              </a:spcBef>
              <a:buFontTx/>
              <a:buNone/>
            </a:pPr>
            <a:r>
              <a:rPr altLang="en-US" b="1" sz="4200" lang="en-US">
                <a:solidFill>
                  <a:srgbClr val="000000"/>
                </a:solidFill>
                <a:latin typeface="Trebuchet MS" pitchFamily="0" charset="1"/>
                <a:ea typeface="Trebuchet MS" pitchFamily="0" charset="1"/>
              </a:rPr>
              <a:t>THE</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a:t>
            </a:r>
            <a:r>
              <a:rPr altLang="en-US" b="1" sz="4200" lang="en-US">
                <a:solidFill>
                  <a:srgbClr val="000000"/>
                </a:solidFill>
                <a:latin typeface="Trebuchet MS" pitchFamily="0" charset="1"/>
                <a:ea typeface="Trebuchet MS" pitchFamily="0" charset="1"/>
              </a:rPr>
              <a:t>WOW</a:t>
            </a:r>
            <a:r>
              <a:rPr altLang="en-US" b="1" sz="4200" lang="en-US">
                <a:solidFill>
                  <a:srgbClr val="000000"/>
                </a:solidFill>
                <a:latin typeface="Trebuchet MS" pitchFamily="0" charset="1"/>
                <a:ea typeface="Trebuchet MS" pitchFamily="0" charset="1"/>
              </a:rPr>
              <a:t>"</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IN</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OUR</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SOLUTION</a:t>
            </a:r>
          </a:p>
        </p:txBody>
      </p:sp>
      <p:sp>
        <p:nvSpPr>
          <p:cNvPr id="1048666" name="object 8"/>
          <p:cNvSpPr/>
          <p:nvPr/>
        </p:nvSpPr>
        <p:spPr>
          <a:xfrm rot="0">
            <a:off x="11277600" y="6473825"/>
            <a:ext cx="228600"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38100" latinLnBrk="0" lvl="0" marL="38100">
              <a:lnSpc>
                <a:spcPct val="100000"/>
              </a:lnSpc>
              <a:spcBef>
                <a:spcPts val="50"/>
              </a:spcBef>
              <a:buFontTx/>
              <a:buNone/>
            </a:pPr>
            <a:fld id="{566ABCEB-ACFC-4714-9973-3DA970169C29}" type="slidenum">
              <a:rPr altLang="en-US" sz="1100" lang="en-US">
                <a:solidFill>
                  <a:srgbClr val="2D936B"/>
                </a:solidFill>
                <a:latin typeface="Trebuchet MS" pitchFamily="0" charset="1"/>
                <a:ea typeface="Trebuchet MS" pitchFamily="0" charset="1"/>
              </a:rPr>
              <a:pPr algn="l" eaLnBrk="1" fontAlgn="base" hangingPunct="1" indent="-38100" latinLnBrk="0" lvl="0" marL="38100">
                <a:lnSpc>
                  <a:spcPct val="100000"/>
                </a:lnSpc>
                <a:spcBef>
                  <a:spcPts val="50"/>
                </a:spcBef>
                <a:buFontTx/>
                <a:buNone/>
              </a:pPr>
              <a:t>9</a:t>
            </a:fld>
            <a:endParaRPr altLang="en-US" sz="1100" lang="en-US">
              <a:solidFill>
                <a:srgbClr val="2D936B"/>
              </a:solidFill>
              <a:latin typeface="Trebuchet MS" pitchFamily="0" charset="1"/>
              <a:ea typeface="Trebuchet MS" pitchFamily="0" charset="1"/>
            </a:endParaRPr>
          </a:p>
        </p:txBody>
      </p:sp>
      <p:sp>
        <p:nvSpPr>
          <p:cNvPr id="1048667" name="TextBox 8"/>
          <p:cNvSpPr/>
          <p:nvPr/>
        </p:nvSpPr>
        <p:spPr>
          <a:xfrm rot="0">
            <a:off x="2743200" y="2354262"/>
            <a:ext cx="8534400" cy="954087"/>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fontAlgn="base" indent="0" lvl="0" marL="0">
              <a:buFont typeface="Arial" pitchFamily="34" charset="0"/>
              <a:buChar char="•"/>
            </a:pPr>
            <a:endParaRPr altLang="en-US" sz="2800" lang="en-US">
              <a:solidFill>
                <a:srgbClr val="0D0D0D"/>
              </a:solidFill>
              <a:latin typeface="Times New Roman" pitchFamily="18" charset="0"/>
              <a:ea typeface="Times New Roman" pitchFamily="18" charset="0"/>
            </a:endParaRPr>
          </a:p>
          <a:p>
            <a:pPr algn="l" eaLnBrk="1" fontAlgn="base" hangingPunct="1" indent="0" latinLnBrk="0" lvl="0" marL="0">
              <a:buFontTx/>
              <a:buNone/>
            </a:pPr>
            <a:endParaRPr altLang="en-US" sz="2800" lang="en-IN">
              <a:solidFill>
                <a:srgbClr val="000000"/>
              </a:solidFill>
              <a:latin typeface="Times New Roman" pitchFamily="18" charset="0"/>
              <a:ea typeface="Times New Roman" pitchFamily="18" charset="0"/>
            </a:endParaRPr>
          </a:p>
        </p:txBody>
      </p:sp>
      <p:sp>
        <p:nvSpPr>
          <p:cNvPr id="1048668" name="TextBox 10"/>
          <p:cNvSpPr/>
          <p:nvPr/>
        </p:nvSpPr>
        <p:spPr>
          <a:xfrm rot="0">
            <a:off x="2533650" y="2952750"/>
            <a:ext cx="6618287" cy="2376487"/>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eaLnBrk="1" fontAlgn="base" hangingPunct="1" indent="0" latinLnBrk="0" lvl="0" marL="0">
              <a:lnSpc>
                <a:spcPct val="107000"/>
              </a:lnSpc>
              <a:spcBef>
                <a:spcPct val="0"/>
              </a:spcBef>
              <a:spcAft>
                <a:spcPts val="800"/>
              </a:spcAft>
              <a:buFontTx/>
              <a:buNone/>
              <a:tabLst>
                <a:tab algn="l" pos="5299075"/>
              </a:tabLst>
            </a:pPr>
            <a:r>
              <a:rPr altLang="en-US" sz="2800" lang="en-US">
                <a:solidFill>
                  <a:srgbClr val="000000"/>
                </a:solidFill>
                <a:latin typeface="Calibri" pitchFamily="34" charset="0"/>
                <a:ea typeface="Calibri" pitchFamily="34" charset="0"/>
              </a:rPr>
              <a:t>We used the EMPLOYEE TYPE to analysis the performance of employee  , which help us find their development according to their particular personal focus on overall  organizational growth </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Akshaya P</cp:lastModifiedBy>
  <dcterms:created xsi:type="dcterms:W3CDTF">2024-03-28T17:07:22Z</dcterms:created>
  <dcterms:modified xsi:type="dcterms:W3CDTF">2024-09-03T07:45:13Z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2024-03-20T13:00:00Z</vt:filetime>
  </property>
  <property fmtid="{D5CDD505-2E9C-101B-9397-08002B2CF9AE}" pid="3" name="LastSaved">
    <vt:filetime>2024-03-28T13:00:00Z</vt:filetime>
  </property>
  <property fmtid="{D5CDD505-2E9C-101B-9397-08002B2CF9AE}" pid="4" name="ICV">
    <vt:lpwstr>5fcb51d6b789451b8b2bb7e3536108d3</vt:lpwstr>
  </property>
</Properties>
</file>