
<file path=[Content_Types].xml><?xml version="1.0" encoding="utf-8"?>
<Types xmlns="http://schemas.openxmlformats.org/package/2006/content-types">
  <Default Extension="png" ContentType="image/png"/>
  <Default Extension="jfif" ContentType="image/jpe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27" r:id="rId5"/>
  </p:sldMasterIdLst>
  <p:notesMasterIdLst>
    <p:notesMasterId r:id="rId20"/>
  </p:notesMasterIdLst>
  <p:handoutMasterIdLst>
    <p:handoutMasterId r:id="rId21"/>
  </p:handoutMasterIdLst>
  <p:sldIdLst>
    <p:sldId id="405" r:id="rId6"/>
    <p:sldId id="440" r:id="rId7"/>
    <p:sldId id="361" r:id="rId8"/>
    <p:sldId id="441" r:id="rId9"/>
    <p:sldId id="404" r:id="rId10"/>
    <p:sldId id="444" r:id="rId11"/>
    <p:sldId id="422" r:id="rId12"/>
    <p:sldId id="430" r:id="rId13"/>
    <p:sldId id="433" r:id="rId14"/>
    <p:sldId id="434" r:id="rId15"/>
    <p:sldId id="398" r:id="rId16"/>
    <p:sldId id="445" r:id="rId17"/>
    <p:sldId id="423" r:id="rId18"/>
    <p:sldId id="402" r:id="rId19"/>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nkatesh Jacke" initials="VJ" lastIdx="1" clrIdx="0">
    <p:extLst>
      <p:ext uri="{19B8F6BF-5375-455C-9EA6-DF929625EA0E}">
        <p15:presenceInfo xmlns:p15="http://schemas.microsoft.com/office/powerpoint/2012/main" userId="9f308f958c66448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556CD"/>
    <a:srgbClr val="355EAB"/>
    <a:srgbClr val="FFFFFF"/>
    <a:srgbClr val="FEC20D"/>
    <a:srgbClr val="004581"/>
    <a:srgbClr val="1A1718"/>
    <a:srgbClr val="CCCCFF"/>
    <a:srgbClr val="CCFFCC"/>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5768"/>
  </p:normalViewPr>
  <p:slideViewPr>
    <p:cSldViewPr snapToGrid="0">
      <p:cViewPr varScale="1">
        <p:scale>
          <a:sx n="98" d="100"/>
          <a:sy n="98" d="100"/>
        </p:scale>
        <p:origin x="474" y="66"/>
      </p:cViewPr>
      <p:guideLst>
        <p:guide orient="horz" pos="1620"/>
        <p:guide pos="2880"/>
      </p:guideLst>
    </p:cSldViewPr>
  </p:slideViewPr>
  <p:notesTextViewPr>
    <p:cViewPr>
      <p:scale>
        <a:sx n="1" d="1"/>
        <a:sy n="1" d="1"/>
      </p:scale>
      <p:origin x="0" y="0"/>
    </p:cViewPr>
  </p:notesTextViewPr>
  <p:sorterViewPr>
    <p:cViewPr varScale="1">
      <p:scale>
        <a:sx n="100" d="100"/>
        <a:sy n="100" d="100"/>
      </p:scale>
      <p:origin x="0" y="-5364"/>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katesh Jacke" userId="9f308f958c664489" providerId="LiveId" clId="{29CB12FE-E7FD-4152-8335-FA420B964C03}"/>
    <pc:docChg chg="undo custSel modSld">
      <pc:chgData name="Venkatesh Jacke" userId="9f308f958c664489" providerId="LiveId" clId="{29CB12FE-E7FD-4152-8335-FA420B964C03}" dt="2021-11-26T10:28:42.924" v="1572" actId="1076"/>
      <pc:docMkLst>
        <pc:docMk/>
      </pc:docMkLst>
      <pc:sldChg chg="modSp mod">
        <pc:chgData name="Venkatesh Jacke" userId="9f308f958c664489" providerId="LiveId" clId="{29CB12FE-E7FD-4152-8335-FA420B964C03}" dt="2021-11-19T08:54:33.759" v="79"/>
        <pc:sldMkLst>
          <pc:docMk/>
          <pc:sldMk cId="165465226" sldId="398"/>
        </pc:sldMkLst>
        <pc:spChg chg="mod">
          <ac:chgData name="Venkatesh Jacke" userId="9f308f958c664489" providerId="LiveId" clId="{29CB12FE-E7FD-4152-8335-FA420B964C03}" dt="2021-11-19T08:54:33.759" v="79"/>
          <ac:spMkLst>
            <pc:docMk/>
            <pc:sldMk cId="165465226" sldId="398"/>
            <ac:spMk id="5" creationId="{00000000-0000-0000-0000-000000000000}"/>
          </ac:spMkLst>
        </pc:spChg>
      </pc:sldChg>
      <pc:sldChg chg="addSp modSp mod">
        <pc:chgData name="Venkatesh Jacke" userId="9f308f958c664489" providerId="LiveId" clId="{29CB12FE-E7FD-4152-8335-FA420B964C03}" dt="2021-11-26T10:27:37.970" v="1569"/>
        <pc:sldMkLst>
          <pc:docMk/>
          <pc:sldMk cId="2529323151" sldId="404"/>
        </pc:sldMkLst>
        <pc:spChg chg="mod">
          <ac:chgData name="Venkatesh Jacke" userId="9f308f958c664489" providerId="LiveId" clId="{29CB12FE-E7FD-4152-8335-FA420B964C03}" dt="2021-11-19T08:51:41.231" v="66" actId="20577"/>
          <ac:spMkLst>
            <pc:docMk/>
            <pc:sldMk cId="2529323151" sldId="404"/>
            <ac:spMk id="5" creationId="{00000000-0000-0000-0000-000000000000}"/>
          </ac:spMkLst>
        </pc:spChg>
        <pc:spChg chg="mod">
          <ac:chgData name="Venkatesh Jacke" userId="9f308f958c664489" providerId="LiveId" clId="{29CB12FE-E7FD-4152-8335-FA420B964C03}" dt="2021-11-21T05:15:29.843" v="99" actId="313"/>
          <ac:spMkLst>
            <pc:docMk/>
            <pc:sldMk cId="2529323151" sldId="404"/>
            <ac:spMk id="7" creationId="{00000000-0000-0000-0000-000000000000}"/>
          </ac:spMkLst>
        </pc:spChg>
        <pc:spChg chg="mod">
          <ac:chgData name="Venkatesh Jacke" userId="9f308f958c664489" providerId="LiveId" clId="{29CB12FE-E7FD-4152-8335-FA420B964C03}" dt="2021-11-26T10:27:36.911" v="1568" actId="5793"/>
          <ac:spMkLst>
            <pc:docMk/>
            <pc:sldMk cId="2529323151" sldId="404"/>
            <ac:spMk id="8" creationId="{00000000-0000-0000-0000-000000000000}"/>
          </ac:spMkLst>
        </pc:spChg>
        <pc:picChg chg="add mod">
          <ac:chgData name="Venkatesh Jacke" userId="9f308f958c664489" providerId="LiveId" clId="{29CB12FE-E7FD-4152-8335-FA420B964C03}" dt="2021-11-26T10:27:37.970" v="1569"/>
          <ac:picMkLst>
            <pc:docMk/>
            <pc:sldMk cId="2529323151" sldId="404"/>
            <ac:picMk id="6" creationId="{9230121F-4377-4417-8FB8-E2B344E92A7E}"/>
          </ac:picMkLst>
        </pc:picChg>
      </pc:sldChg>
      <pc:sldChg chg="addSp delSp modSp mod">
        <pc:chgData name="Venkatesh Jacke" userId="9f308f958c664489" providerId="LiveId" clId="{29CB12FE-E7FD-4152-8335-FA420B964C03}" dt="2021-11-19T08:42:48.049" v="52" actId="20577"/>
        <pc:sldMkLst>
          <pc:docMk/>
          <pc:sldMk cId="828655554" sldId="405"/>
        </pc:sldMkLst>
        <pc:spChg chg="mod">
          <ac:chgData name="Venkatesh Jacke" userId="9f308f958c664489" providerId="LiveId" clId="{29CB12FE-E7FD-4152-8335-FA420B964C03}" dt="2021-11-19T08:42:48.049" v="52" actId="20577"/>
          <ac:spMkLst>
            <pc:docMk/>
            <pc:sldMk cId="828655554" sldId="405"/>
            <ac:spMk id="2" creationId="{00000000-0000-0000-0000-000000000000}"/>
          </ac:spMkLst>
        </pc:spChg>
        <pc:spChg chg="mod">
          <ac:chgData name="Venkatesh Jacke" userId="9f308f958c664489" providerId="LiveId" clId="{29CB12FE-E7FD-4152-8335-FA420B964C03}" dt="2021-11-19T08:41:57.357" v="7" actId="20577"/>
          <ac:spMkLst>
            <pc:docMk/>
            <pc:sldMk cId="828655554" sldId="405"/>
            <ac:spMk id="3" creationId="{00000000-0000-0000-0000-000000000000}"/>
          </ac:spMkLst>
        </pc:spChg>
        <pc:graphicFrameChg chg="add del mod">
          <ac:chgData name="Venkatesh Jacke" userId="9f308f958c664489" providerId="LiveId" clId="{29CB12FE-E7FD-4152-8335-FA420B964C03}" dt="2021-11-19T08:42:24.336" v="9"/>
          <ac:graphicFrameMkLst>
            <pc:docMk/>
            <pc:sldMk cId="828655554" sldId="405"/>
            <ac:graphicFrameMk id="4" creationId="{B79D0698-EC81-4E04-BB80-03BCCF8717D5}"/>
          </ac:graphicFrameMkLst>
        </pc:graphicFrameChg>
        <pc:graphicFrameChg chg="add del mod">
          <ac:chgData name="Venkatesh Jacke" userId="9f308f958c664489" providerId="LiveId" clId="{29CB12FE-E7FD-4152-8335-FA420B964C03}" dt="2021-11-19T08:42:38.790" v="31"/>
          <ac:graphicFrameMkLst>
            <pc:docMk/>
            <pc:sldMk cId="828655554" sldId="405"/>
            <ac:graphicFrameMk id="5" creationId="{D604778F-E78D-475B-BCCF-13D69EC2190D}"/>
          </ac:graphicFrameMkLst>
        </pc:graphicFrameChg>
      </pc:sldChg>
      <pc:sldChg chg="modSp mod">
        <pc:chgData name="Venkatesh Jacke" userId="9f308f958c664489" providerId="LiveId" clId="{29CB12FE-E7FD-4152-8335-FA420B964C03}" dt="2021-11-21T06:41:21.274" v="664" actId="20577"/>
        <pc:sldMkLst>
          <pc:docMk/>
          <pc:sldMk cId="3655055504" sldId="422"/>
        </pc:sldMkLst>
        <pc:spChg chg="mod">
          <ac:chgData name="Venkatesh Jacke" userId="9f308f958c664489" providerId="LiveId" clId="{29CB12FE-E7FD-4152-8335-FA420B964C03}" dt="2021-11-19T08:54:18.809" v="75"/>
          <ac:spMkLst>
            <pc:docMk/>
            <pc:sldMk cId="3655055504" sldId="422"/>
            <ac:spMk id="4" creationId="{00000000-0000-0000-0000-000000000000}"/>
          </ac:spMkLst>
        </pc:spChg>
        <pc:spChg chg="mod">
          <ac:chgData name="Venkatesh Jacke" userId="9f308f958c664489" providerId="LiveId" clId="{29CB12FE-E7FD-4152-8335-FA420B964C03}" dt="2021-11-21T06:41:21.274" v="664" actId="20577"/>
          <ac:spMkLst>
            <pc:docMk/>
            <pc:sldMk cId="3655055504" sldId="422"/>
            <ac:spMk id="7" creationId="{00000000-0000-0000-0000-000000000000}"/>
          </ac:spMkLst>
        </pc:spChg>
      </pc:sldChg>
      <pc:sldChg chg="modSp mod">
        <pc:chgData name="Venkatesh Jacke" userId="9f308f958c664489" providerId="LiveId" clId="{29CB12FE-E7FD-4152-8335-FA420B964C03}" dt="2021-11-19T08:54:40.890" v="81"/>
        <pc:sldMkLst>
          <pc:docMk/>
          <pc:sldMk cId="1428605742" sldId="423"/>
        </pc:sldMkLst>
        <pc:spChg chg="mod">
          <ac:chgData name="Venkatesh Jacke" userId="9f308f958c664489" providerId="LiveId" clId="{29CB12FE-E7FD-4152-8335-FA420B964C03}" dt="2021-11-19T08:54:40.890" v="81"/>
          <ac:spMkLst>
            <pc:docMk/>
            <pc:sldMk cId="1428605742" sldId="423"/>
            <ac:spMk id="4" creationId="{00000000-0000-0000-0000-000000000000}"/>
          </ac:spMkLst>
        </pc:spChg>
      </pc:sldChg>
      <pc:sldChg chg="modSp mod">
        <pc:chgData name="Venkatesh Jacke" userId="9f308f958c664489" providerId="LiveId" clId="{29CB12FE-E7FD-4152-8335-FA420B964C03}" dt="2021-11-21T06:41:29.755" v="667" actId="5793"/>
        <pc:sldMkLst>
          <pc:docMk/>
          <pc:sldMk cId="2473506375" sldId="430"/>
        </pc:sldMkLst>
        <pc:spChg chg="mod">
          <ac:chgData name="Venkatesh Jacke" userId="9f308f958c664489" providerId="LiveId" clId="{29CB12FE-E7FD-4152-8335-FA420B964C03}" dt="2021-11-21T06:41:29.755" v="667" actId="5793"/>
          <ac:spMkLst>
            <pc:docMk/>
            <pc:sldMk cId="2473506375" sldId="430"/>
            <ac:spMk id="4" creationId="{00000000-0000-0000-0000-000000000000}"/>
          </ac:spMkLst>
        </pc:spChg>
        <pc:spChg chg="mod">
          <ac:chgData name="Venkatesh Jacke" userId="9f308f958c664489" providerId="LiveId" clId="{29CB12FE-E7FD-4152-8335-FA420B964C03}" dt="2021-11-19T08:54:23.477" v="76"/>
          <ac:spMkLst>
            <pc:docMk/>
            <pc:sldMk cId="2473506375" sldId="430"/>
            <ac:spMk id="6" creationId="{00000000-0000-0000-0000-000000000000}"/>
          </ac:spMkLst>
        </pc:spChg>
      </pc:sldChg>
      <pc:sldChg chg="addSp delSp modSp mod modClrScheme addCm chgLayout">
        <pc:chgData name="Venkatesh Jacke" userId="9f308f958c664489" providerId="LiveId" clId="{29CB12FE-E7FD-4152-8335-FA420B964C03}" dt="2021-11-26T09:53:28.888" v="1210" actId="478"/>
        <pc:sldMkLst>
          <pc:docMk/>
          <pc:sldMk cId="2435878702" sldId="433"/>
        </pc:sldMkLst>
        <pc:spChg chg="mod ord">
          <ac:chgData name="Venkatesh Jacke" userId="9f308f958c664489" providerId="LiveId" clId="{29CB12FE-E7FD-4152-8335-FA420B964C03}" dt="2021-11-26T07:34:01.998" v="685" actId="700"/>
          <ac:spMkLst>
            <pc:docMk/>
            <pc:sldMk cId="2435878702" sldId="433"/>
            <ac:spMk id="2" creationId="{00000000-0000-0000-0000-000000000000}"/>
          </ac:spMkLst>
        </pc:spChg>
        <pc:spChg chg="mod ord">
          <ac:chgData name="Venkatesh Jacke" userId="9f308f958c664489" providerId="LiveId" clId="{29CB12FE-E7FD-4152-8335-FA420B964C03}" dt="2021-11-26T07:34:01.998" v="685" actId="700"/>
          <ac:spMkLst>
            <pc:docMk/>
            <pc:sldMk cId="2435878702" sldId="433"/>
            <ac:spMk id="3" creationId="{00000000-0000-0000-0000-000000000000}"/>
          </ac:spMkLst>
        </pc:spChg>
        <pc:spChg chg="mod">
          <ac:chgData name="Venkatesh Jacke" userId="9f308f958c664489" providerId="LiveId" clId="{29CB12FE-E7FD-4152-8335-FA420B964C03}" dt="2021-11-26T09:23:51.224" v="1139" actId="1076"/>
          <ac:spMkLst>
            <pc:docMk/>
            <pc:sldMk cId="2435878702" sldId="433"/>
            <ac:spMk id="5" creationId="{00000000-0000-0000-0000-000000000000}"/>
          </ac:spMkLst>
        </pc:spChg>
        <pc:spChg chg="mod">
          <ac:chgData name="Venkatesh Jacke" userId="9f308f958c664489" providerId="LiveId" clId="{29CB12FE-E7FD-4152-8335-FA420B964C03}" dt="2021-11-19T08:55:42.908" v="82" actId="255"/>
          <ac:spMkLst>
            <pc:docMk/>
            <pc:sldMk cId="2435878702" sldId="433"/>
            <ac:spMk id="8" creationId="{00000000-0000-0000-0000-000000000000}"/>
          </ac:spMkLst>
        </pc:spChg>
        <pc:spChg chg="mod">
          <ac:chgData name="Venkatesh Jacke" userId="9f308f958c664489" providerId="LiveId" clId="{29CB12FE-E7FD-4152-8335-FA420B964C03}" dt="2021-11-26T07:37:59.780" v="719" actId="1076"/>
          <ac:spMkLst>
            <pc:docMk/>
            <pc:sldMk cId="2435878702" sldId="433"/>
            <ac:spMk id="15" creationId="{00000000-0000-0000-0000-000000000000}"/>
          </ac:spMkLst>
        </pc:spChg>
        <pc:spChg chg="add del mod ord">
          <ac:chgData name="Venkatesh Jacke" userId="9f308f958c664489" providerId="LiveId" clId="{29CB12FE-E7FD-4152-8335-FA420B964C03}" dt="2021-11-26T07:34:01.998" v="685" actId="700"/>
          <ac:spMkLst>
            <pc:docMk/>
            <pc:sldMk cId="2435878702" sldId="433"/>
            <ac:spMk id="16" creationId="{E3F8DCA5-CEA2-4D1F-84A1-FD2E13D97651}"/>
          </ac:spMkLst>
        </pc:spChg>
        <pc:spChg chg="add del mod ord">
          <ac:chgData name="Venkatesh Jacke" userId="9f308f958c664489" providerId="LiveId" clId="{29CB12FE-E7FD-4152-8335-FA420B964C03}" dt="2021-11-26T07:34:01.998" v="685" actId="700"/>
          <ac:spMkLst>
            <pc:docMk/>
            <pc:sldMk cId="2435878702" sldId="433"/>
            <ac:spMk id="17" creationId="{B29E59EB-59BE-43FC-A714-377927F0C174}"/>
          </ac:spMkLst>
        </pc:spChg>
        <pc:spChg chg="mod">
          <ac:chgData name="Venkatesh Jacke" userId="9f308f958c664489" providerId="LiveId" clId="{29CB12FE-E7FD-4152-8335-FA420B964C03}" dt="2021-11-26T07:33:31.149" v="678" actId="21"/>
          <ac:spMkLst>
            <pc:docMk/>
            <pc:sldMk cId="2435878702" sldId="433"/>
            <ac:spMk id="20" creationId="{00000000-0000-0000-0000-000000000000}"/>
          </ac:spMkLst>
        </pc:spChg>
        <pc:spChg chg="del">
          <ac:chgData name="Venkatesh Jacke" userId="9f308f958c664489" providerId="LiveId" clId="{29CB12FE-E7FD-4152-8335-FA420B964C03}" dt="2021-11-26T09:25:47.128" v="1141" actId="478"/>
          <ac:spMkLst>
            <pc:docMk/>
            <pc:sldMk cId="2435878702" sldId="433"/>
            <ac:spMk id="21" creationId="{00000000-0000-0000-0000-000000000000}"/>
          </ac:spMkLst>
        </pc:spChg>
        <pc:spChg chg="mod">
          <ac:chgData name="Venkatesh Jacke" userId="9f308f958c664489" providerId="LiveId" clId="{29CB12FE-E7FD-4152-8335-FA420B964C03}" dt="2021-11-26T07:43:46.750" v="763" actId="1076"/>
          <ac:spMkLst>
            <pc:docMk/>
            <pc:sldMk cId="2435878702" sldId="433"/>
            <ac:spMk id="28" creationId="{00000000-0000-0000-0000-000000000000}"/>
          </ac:spMkLst>
        </pc:spChg>
        <pc:spChg chg="mod">
          <ac:chgData name="Venkatesh Jacke" userId="9f308f958c664489" providerId="LiveId" clId="{29CB12FE-E7FD-4152-8335-FA420B964C03}" dt="2021-11-26T09:37:23.416" v="1173" actId="1076"/>
          <ac:spMkLst>
            <pc:docMk/>
            <pc:sldMk cId="2435878702" sldId="433"/>
            <ac:spMk id="36" creationId="{00000000-0000-0000-0000-000000000000}"/>
          </ac:spMkLst>
        </pc:spChg>
        <pc:spChg chg="add mod">
          <ac:chgData name="Venkatesh Jacke" userId="9f308f958c664489" providerId="LiveId" clId="{29CB12FE-E7FD-4152-8335-FA420B964C03}" dt="2021-11-26T07:35:58.331" v="709" actId="1076"/>
          <ac:spMkLst>
            <pc:docMk/>
            <pc:sldMk cId="2435878702" sldId="433"/>
            <ac:spMk id="54" creationId="{23208FCB-6D6E-442C-835A-A719A81274BF}"/>
          </ac:spMkLst>
        </pc:spChg>
        <pc:spChg chg="mod">
          <ac:chgData name="Venkatesh Jacke" userId="9f308f958c664489" providerId="LiveId" clId="{29CB12FE-E7FD-4152-8335-FA420B964C03}" dt="2021-11-26T09:52:50.958" v="1209" actId="20577"/>
          <ac:spMkLst>
            <pc:docMk/>
            <pc:sldMk cId="2435878702" sldId="433"/>
            <ac:spMk id="56" creationId="{00000000-0000-0000-0000-000000000000}"/>
          </ac:spMkLst>
        </pc:spChg>
        <pc:spChg chg="mod">
          <ac:chgData name="Venkatesh Jacke" userId="9f308f958c664489" providerId="LiveId" clId="{29CB12FE-E7FD-4152-8335-FA420B964C03}" dt="2021-11-26T07:38:37.997" v="726" actId="20577"/>
          <ac:spMkLst>
            <pc:docMk/>
            <pc:sldMk cId="2435878702" sldId="433"/>
            <ac:spMk id="57" creationId="{00000000-0000-0000-0000-000000000000}"/>
          </ac:spMkLst>
        </pc:spChg>
        <pc:spChg chg="add mod">
          <ac:chgData name="Venkatesh Jacke" userId="9f308f958c664489" providerId="LiveId" clId="{29CB12FE-E7FD-4152-8335-FA420B964C03}" dt="2021-11-26T07:41:36.743" v="749" actId="1076"/>
          <ac:spMkLst>
            <pc:docMk/>
            <pc:sldMk cId="2435878702" sldId="433"/>
            <ac:spMk id="60" creationId="{D94211D4-EA82-404D-B6E3-C047C575A893}"/>
          </ac:spMkLst>
        </pc:spChg>
        <pc:spChg chg="mod">
          <ac:chgData name="Venkatesh Jacke" userId="9f308f958c664489" providerId="LiveId" clId="{29CB12FE-E7FD-4152-8335-FA420B964C03}" dt="2021-11-26T09:26:23.963" v="1149" actId="1076"/>
          <ac:spMkLst>
            <pc:docMk/>
            <pc:sldMk cId="2435878702" sldId="433"/>
            <ac:spMk id="74" creationId="{00000000-0000-0000-0000-000000000000}"/>
          </ac:spMkLst>
        </pc:spChg>
        <pc:spChg chg="mod">
          <ac:chgData name="Venkatesh Jacke" userId="9f308f958c664489" providerId="LiveId" clId="{29CB12FE-E7FD-4152-8335-FA420B964C03}" dt="2021-11-26T09:51:45.212" v="1199" actId="1076"/>
          <ac:spMkLst>
            <pc:docMk/>
            <pc:sldMk cId="2435878702" sldId="433"/>
            <ac:spMk id="85" creationId="{00000000-0000-0000-0000-000000000000}"/>
          </ac:spMkLst>
        </pc:spChg>
        <pc:grpChg chg="del">
          <ac:chgData name="Venkatesh Jacke" userId="9f308f958c664489" providerId="LiveId" clId="{29CB12FE-E7FD-4152-8335-FA420B964C03}" dt="2021-11-26T09:25:47.128" v="1141" actId="478"/>
          <ac:grpSpMkLst>
            <pc:docMk/>
            <pc:sldMk cId="2435878702" sldId="433"/>
            <ac:grpSpMk id="29" creationId="{00000000-0000-0000-0000-000000000000}"/>
          </ac:grpSpMkLst>
        </pc:grpChg>
        <pc:grpChg chg="mod">
          <ac:chgData name="Venkatesh Jacke" userId="9f308f958c664489" providerId="LiveId" clId="{29CB12FE-E7FD-4152-8335-FA420B964C03}" dt="2021-11-26T09:47:41.605" v="1176" actId="14100"/>
          <ac:grpSpMkLst>
            <pc:docMk/>
            <pc:sldMk cId="2435878702" sldId="433"/>
            <ac:grpSpMk id="53" creationId="{00000000-0000-0000-0000-000000000000}"/>
          </ac:grpSpMkLst>
        </pc:grpChg>
        <pc:picChg chg="add del mod modCrop">
          <ac:chgData name="Venkatesh Jacke" userId="9f308f958c664489" providerId="LiveId" clId="{29CB12FE-E7FD-4152-8335-FA420B964C03}" dt="2021-11-26T07:44:59.703" v="765" actId="478"/>
          <ac:picMkLst>
            <pc:docMk/>
            <pc:sldMk cId="2435878702" sldId="433"/>
            <ac:picMk id="11" creationId="{C717973F-34A5-4D2F-B368-D53CC47FBD90}"/>
          </ac:picMkLst>
        </pc:picChg>
        <pc:picChg chg="add mod">
          <ac:chgData name="Venkatesh Jacke" userId="9f308f958c664489" providerId="LiveId" clId="{29CB12FE-E7FD-4152-8335-FA420B964C03}" dt="2021-11-26T07:38:03.755" v="720" actId="1076"/>
          <ac:picMkLst>
            <pc:docMk/>
            <pc:sldMk cId="2435878702" sldId="433"/>
            <ac:picMk id="24" creationId="{0461F761-302D-4697-A2B4-B218D3789286}"/>
          </ac:picMkLst>
        </pc:picChg>
        <pc:picChg chg="add mod">
          <ac:chgData name="Venkatesh Jacke" userId="9f308f958c664489" providerId="LiveId" clId="{29CB12FE-E7FD-4152-8335-FA420B964C03}" dt="2021-11-26T07:40:39.909" v="734" actId="14100"/>
          <ac:picMkLst>
            <pc:docMk/>
            <pc:sldMk cId="2435878702" sldId="433"/>
            <ac:picMk id="39" creationId="{C9021541-B9B0-4B43-95FE-8C925C902177}"/>
          </ac:picMkLst>
        </pc:picChg>
        <pc:picChg chg="add mod">
          <ac:chgData name="Venkatesh Jacke" userId="9f308f958c664489" providerId="LiveId" clId="{29CB12FE-E7FD-4152-8335-FA420B964C03}" dt="2021-11-26T07:43:39.234" v="762" actId="1076"/>
          <ac:picMkLst>
            <pc:docMk/>
            <pc:sldMk cId="2435878702" sldId="433"/>
            <ac:picMk id="43" creationId="{D1B18CD8-6097-4450-9B8E-1E82071CFEBC}"/>
          </ac:picMkLst>
        </pc:picChg>
        <pc:picChg chg="add del mod">
          <ac:chgData name="Venkatesh Jacke" userId="9f308f958c664489" providerId="LiveId" clId="{29CB12FE-E7FD-4152-8335-FA420B964C03}" dt="2021-11-26T07:49:07.405" v="776" actId="478"/>
          <ac:picMkLst>
            <pc:docMk/>
            <pc:sldMk cId="2435878702" sldId="433"/>
            <ac:picMk id="46" creationId="{21AB4751-4304-4CC1-AA98-6EF81F2A14C0}"/>
          </ac:picMkLst>
        </pc:picChg>
        <pc:picChg chg="add del mod">
          <ac:chgData name="Venkatesh Jacke" userId="9f308f958c664489" providerId="LiveId" clId="{29CB12FE-E7FD-4152-8335-FA420B964C03}" dt="2021-11-26T07:52:35.622" v="786" actId="478"/>
          <ac:picMkLst>
            <pc:docMk/>
            <pc:sldMk cId="2435878702" sldId="433"/>
            <ac:picMk id="49" creationId="{D1CC9F5A-B1C4-4DBE-AF5B-233AB21E9AAB}"/>
          </ac:picMkLst>
        </pc:picChg>
        <pc:picChg chg="add mod modCrop">
          <ac:chgData name="Venkatesh Jacke" userId="9f308f958c664489" providerId="LiveId" clId="{29CB12FE-E7FD-4152-8335-FA420B964C03}" dt="2021-11-26T09:22:33.486" v="1138" actId="14100"/>
          <ac:picMkLst>
            <pc:docMk/>
            <pc:sldMk cId="2435878702" sldId="433"/>
            <ac:picMk id="51" creationId="{BF49EDD6-DDC0-48F0-A0D3-E78859EC612C}"/>
          </ac:picMkLst>
        </pc:picChg>
        <pc:picChg chg="add mod">
          <ac:chgData name="Venkatesh Jacke" userId="9f308f958c664489" providerId="LiveId" clId="{29CB12FE-E7FD-4152-8335-FA420B964C03}" dt="2021-11-26T09:26:17.515" v="1148" actId="1076"/>
          <ac:picMkLst>
            <pc:docMk/>
            <pc:sldMk cId="2435878702" sldId="433"/>
            <ac:picMk id="59" creationId="{C8A5C2BD-AAD0-43EB-87B7-42FB30E9C21B}"/>
          </ac:picMkLst>
        </pc:picChg>
        <pc:picChg chg="add mod">
          <ac:chgData name="Venkatesh Jacke" userId="9f308f958c664489" providerId="LiveId" clId="{29CB12FE-E7FD-4152-8335-FA420B964C03}" dt="2021-11-26T09:36:57.906" v="1158" actId="14100"/>
          <ac:picMkLst>
            <pc:docMk/>
            <pc:sldMk cId="2435878702" sldId="433"/>
            <ac:picMk id="62" creationId="{6091EF61-588A-42E8-B762-2ACFE83F294D}"/>
          </ac:picMkLst>
        </pc:picChg>
        <pc:picChg chg="add mod modCrop">
          <ac:chgData name="Venkatesh Jacke" userId="9f308f958c664489" providerId="LiveId" clId="{29CB12FE-E7FD-4152-8335-FA420B964C03}" dt="2021-11-26T09:51:33.553" v="1198" actId="14100"/>
          <ac:picMkLst>
            <pc:docMk/>
            <pc:sldMk cId="2435878702" sldId="433"/>
            <ac:picMk id="65" creationId="{DBD6117E-11BE-4181-8025-7BBB6416E73E}"/>
          </ac:picMkLst>
        </pc:picChg>
        <pc:picChg chg="add mod">
          <ac:chgData name="Venkatesh Jacke" userId="9f308f958c664489" providerId="LiveId" clId="{29CB12FE-E7FD-4152-8335-FA420B964C03}" dt="2021-11-26T07:52:49.125" v="789" actId="14100"/>
          <ac:picMkLst>
            <pc:docMk/>
            <pc:sldMk cId="2435878702" sldId="433"/>
            <ac:picMk id="67" creationId="{EFF70FB3-01A9-4C46-908F-77130190CA5C}"/>
          </ac:picMkLst>
        </pc:picChg>
        <pc:cxnChg chg="mod">
          <ac:chgData name="Venkatesh Jacke" userId="9f308f958c664489" providerId="LiveId" clId="{29CB12FE-E7FD-4152-8335-FA420B964C03}" dt="2021-11-26T09:47:41.605" v="1176" actId="14100"/>
          <ac:cxnSpMkLst>
            <pc:docMk/>
            <pc:sldMk cId="2435878702" sldId="433"/>
            <ac:cxnSpMk id="42" creationId="{00000000-0000-0000-0000-000000000000}"/>
          </ac:cxnSpMkLst>
        </pc:cxnChg>
        <pc:cxnChg chg="del mod">
          <ac:chgData name="Venkatesh Jacke" userId="9f308f958c664489" providerId="LiveId" clId="{29CB12FE-E7FD-4152-8335-FA420B964C03}" dt="2021-11-26T09:53:28.888" v="1210" actId="478"/>
          <ac:cxnSpMkLst>
            <pc:docMk/>
            <pc:sldMk cId="2435878702" sldId="433"/>
            <ac:cxnSpMk id="44" creationId="{00000000-0000-0000-0000-000000000000}"/>
          </ac:cxnSpMkLst>
        </pc:cxnChg>
        <pc:cxnChg chg="mod">
          <ac:chgData name="Venkatesh Jacke" userId="9f308f958c664489" providerId="LiveId" clId="{29CB12FE-E7FD-4152-8335-FA420B964C03}" dt="2021-11-26T07:38:21.514" v="721" actId="1076"/>
          <ac:cxnSpMkLst>
            <pc:docMk/>
            <pc:sldMk cId="2435878702" sldId="433"/>
            <ac:cxnSpMk id="63" creationId="{00000000-0000-0000-0000-000000000000}"/>
          </ac:cxnSpMkLst>
        </pc:cxnChg>
        <pc:cxnChg chg="mod">
          <ac:chgData name="Venkatesh Jacke" userId="9f308f958c664489" providerId="LiveId" clId="{29CB12FE-E7FD-4152-8335-FA420B964C03}" dt="2021-11-26T09:47:41.605" v="1176" actId="14100"/>
          <ac:cxnSpMkLst>
            <pc:docMk/>
            <pc:sldMk cId="2435878702" sldId="433"/>
            <ac:cxnSpMk id="66" creationId="{00000000-0000-0000-0000-000000000000}"/>
          </ac:cxnSpMkLst>
        </pc:cxnChg>
        <pc:cxnChg chg="mod">
          <ac:chgData name="Venkatesh Jacke" userId="9f308f958c664489" providerId="LiveId" clId="{29CB12FE-E7FD-4152-8335-FA420B964C03}" dt="2021-11-26T09:47:41.605" v="1176" actId="14100"/>
          <ac:cxnSpMkLst>
            <pc:docMk/>
            <pc:sldMk cId="2435878702" sldId="433"/>
            <ac:cxnSpMk id="73" creationId="{00000000-0000-0000-0000-000000000000}"/>
          </ac:cxnSpMkLst>
        </pc:cxnChg>
        <pc:cxnChg chg="mod">
          <ac:chgData name="Venkatesh Jacke" userId="9f308f958c664489" providerId="LiveId" clId="{29CB12FE-E7FD-4152-8335-FA420B964C03}" dt="2021-11-26T09:25:47.128" v="1141" actId="478"/>
          <ac:cxnSpMkLst>
            <pc:docMk/>
            <pc:sldMk cId="2435878702" sldId="433"/>
            <ac:cxnSpMk id="76" creationId="{00000000-0000-0000-0000-000000000000}"/>
          </ac:cxnSpMkLst>
        </pc:cxnChg>
        <pc:cxnChg chg="mod">
          <ac:chgData name="Venkatesh Jacke" userId="9f308f958c664489" providerId="LiveId" clId="{29CB12FE-E7FD-4152-8335-FA420B964C03}" dt="2021-11-26T09:47:41.605" v="1176" actId="14100"/>
          <ac:cxnSpMkLst>
            <pc:docMk/>
            <pc:sldMk cId="2435878702" sldId="433"/>
            <ac:cxnSpMk id="78" creationId="{00000000-0000-0000-0000-000000000000}"/>
          </ac:cxnSpMkLst>
        </pc:cxnChg>
        <pc:cxnChg chg="mod">
          <ac:chgData name="Venkatesh Jacke" userId="9f308f958c664489" providerId="LiveId" clId="{29CB12FE-E7FD-4152-8335-FA420B964C03}" dt="2021-11-26T09:47:41.605" v="1176" actId="14100"/>
          <ac:cxnSpMkLst>
            <pc:docMk/>
            <pc:sldMk cId="2435878702" sldId="433"/>
            <ac:cxnSpMk id="82" creationId="{00000000-0000-0000-0000-000000000000}"/>
          </ac:cxnSpMkLst>
        </pc:cxnChg>
      </pc:sldChg>
      <pc:sldChg chg="addSp delSp modSp mod">
        <pc:chgData name="Venkatesh Jacke" userId="9f308f958c664489" providerId="LiveId" clId="{29CB12FE-E7FD-4152-8335-FA420B964C03}" dt="2021-11-26T09:57:06.163" v="1259" actId="20577"/>
        <pc:sldMkLst>
          <pc:docMk/>
          <pc:sldMk cId="2512010414" sldId="434"/>
        </pc:sldMkLst>
        <pc:spChg chg="mod">
          <ac:chgData name="Venkatesh Jacke" userId="9f308f958c664489" providerId="LiveId" clId="{29CB12FE-E7FD-4152-8335-FA420B964C03}" dt="2021-11-19T08:54:30.198" v="78"/>
          <ac:spMkLst>
            <pc:docMk/>
            <pc:sldMk cId="2512010414" sldId="434"/>
            <ac:spMk id="5" creationId="{00000000-0000-0000-0000-000000000000}"/>
          </ac:spMkLst>
        </pc:spChg>
        <pc:spChg chg="mod">
          <ac:chgData name="Venkatesh Jacke" userId="9f308f958c664489" providerId="LiveId" clId="{29CB12FE-E7FD-4152-8335-FA420B964C03}" dt="2021-11-26T09:57:06.163" v="1259" actId="20577"/>
          <ac:spMkLst>
            <pc:docMk/>
            <pc:sldMk cId="2512010414" sldId="434"/>
            <ac:spMk id="6" creationId="{00000000-0000-0000-0000-000000000000}"/>
          </ac:spMkLst>
        </pc:spChg>
        <pc:picChg chg="mod modCrop">
          <ac:chgData name="Venkatesh Jacke" userId="9f308f958c664489" providerId="LiveId" clId="{29CB12FE-E7FD-4152-8335-FA420B964C03}" dt="2021-11-26T07:58:34.883" v="795" actId="732"/>
          <ac:picMkLst>
            <pc:docMk/>
            <pc:sldMk cId="2512010414" sldId="434"/>
            <ac:picMk id="2" creationId="{00000000-0000-0000-0000-000000000000}"/>
          </ac:picMkLst>
        </pc:picChg>
        <pc:picChg chg="add mod modCrop">
          <ac:chgData name="Venkatesh Jacke" userId="9f308f958c664489" providerId="LiveId" clId="{29CB12FE-E7FD-4152-8335-FA420B964C03}" dt="2021-11-26T08:00:53.954" v="1072" actId="732"/>
          <ac:picMkLst>
            <pc:docMk/>
            <pc:sldMk cId="2512010414" sldId="434"/>
            <ac:picMk id="7" creationId="{04FFF339-E28D-4728-8ADF-90421DE97B32}"/>
          </ac:picMkLst>
        </pc:picChg>
        <pc:picChg chg="add del">
          <ac:chgData name="Venkatesh Jacke" userId="9f308f958c664489" providerId="LiveId" clId="{29CB12FE-E7FD-4152-8335-FA420B964C03}" dt="2021-11-26T07:59:09.869" v="800" actId="22"/>
          <ac:picMkLst>
            <pc:docMk/>
            <pc:sldMk cId="2512010414" sldId="434"/>
            <ac:picMk id="9" creationId="{A08893F1-3F47-4E9C-8F70-3FBA8F8C9214}"/>
          </ac:picMkLst>
        </pc:picChg>
        <pc:picChg chg="add mod">
          <ac:chgData name="Venkatesh Jacke" userId="9f308f958c664489" providerId="LiveId" clId="{29CB12FE-E7FD-4152-8335-FA420B964C03}" dt="2021-11-26T09:56:21.046" v="1223" actId="1076"/>
          <ac:picMkLst>
            <pc:docMk/>
            <pc:sldMk cId="2512010414" sldId="434"/>
            <ac:picMk id="11" creationId="{844DBE80-404F-4E8C-9F56-35327C179C86}"/>
          </ac:picMkLst>
        </pc:picChg>
      </pc:sldChg>
      <pc:sldChg chg="addSp modSp mod">
        <pc:chgData name="Venkatesh Jacke" userId="9f308f958c664489" providerId="LiveId" clId="{29CB12FE-E7FD-4152-8335-FA420B964C03}" dt="2021-11-19T08:56:21.475" v="88" actId="1076"/>
        <pc:sldMkLst>
          <pc:docMk/>
          <pc:sldMk cId="576910884" sldId="440"/>
        </pc:sldMkLst>
        <pc:spChg chg="add mod">
          <ac:chgData name="Venkatesh Jacke" userId="9f308f958c664489" providerId="LiveId" clId="{29CB12FE-E7FD-4152-8335-FA420B964C03}" dt="2021-11-19T08:56:21.475" v="88" actId="1076"/>
          <ac:spMkLst>
            <pc:docMk/>
            <pc:sldMk cId="576910884" sldId="440"/>
            <ac:spMk id="27" creationId="{D167B3E3-FFFB-4424-B7D3-8284A82063CB}"/>
          </ac:spMkLst>
        </pc:spChg>
      </pc:sldChg>
      <pc:sldChg chg="addSp delSp modSp mod">
        <pc:chgData name="Venkatesh Jacke" userId="9f308f958c664489" providerId="LiveId" clId="{29CB12FE-E7FD-4152-8335-FA420B964C03}" dt="2021-11-26T10:28:42.924" v="1572" actId="1076"/>
        <pc:sldMkLst>
          <pc:docMk/>
          <pc:sldMk cId="3147756231" sldId="441"/>
        </pc:sldMkLst>
        <pc:spChg chg="mod">
          <ac:chgData name="Venkatesh Jacke" userId="9f308f958c664489" providerId="LiveId" clId="{29CB12FE-E7FD-4152-8335-FA420B964C03}" dt="2021-11-19T08:51:28.374" v="59" actId="20577"/>
          <ac:spMkLst>
            <pc:docMk/>
            <pc:sldMk cId="3147756231" sldId="441"/>
            <ac:spMk id="5" creationId="{00000000-0000-0000-0000-000000000000}"/>
          </ac:spMkLst>
        </pc:spChg>
        <pc:spChg chg="mod">
          <ac:chgData name="Venkatesh Jacke" userId="9f308f958c664489" providerId="LiveId" clId="{29CB12FE-E7FD-4152-8335-FA420B964C03}" dt="2021-11-21T05:15:02.652" v="97" actId="2711"/>
          <ac:spMkLst>
            <pc:docMk/>
            <pc:sldMk cId="3147756231" sldId="441"/>
            <ac:spMk id="6" creationId="{00000000-0000-0000-0000-000000000000}"/>
          </ac:spMkLst>
        </pc:spChg>
        <pc:picChg chg="add del mod">
          <ac:chgData name="Venkatesh Jacke" userId="9f308f958c664489" providerId="LiveId" clId="{29CB12FE-E7FD-4152-8335-FA420B964C03}" dt="2021-11-26T10:27:42.471" v="1570" actId="478"/>
          <ac:picMkLst>
            <pc:docMk/>
            <pc:sldMk cId="3147756231" sldId="441"/>
            <ac:picMk id="4" creationId="{DA0A07B1-B392-4D8D-8BC3-2C3422D0A75E}"/>
          </ac:picMkLst>
        </pc:picChg>
        <pc:picChg chg="add mod">
          <ac:chgData name="Venkatesh Jacke" userId="9f308f958c664489" providerId="LiveId" clId="{29CB12FE-E7FD-4152-8335-FA420B964C03}" dt="2021-11-26T10:28:42.924" v="1572" actId="1076"/>
          <ac:picMkLst>
            <pc:docMk/>
            <pc:sldMk cId="3147756231" sldId="441"/>
            <ac:picMk id="8" creationId="{A633919E-205D-4CF8-A8BB-0B2D71005D75}"/>
          </ac:picMkLst>
        </pc:picChg>
      </pc:sldChg>
      <pc:sldChg chg="addSp delSp modSp mod">
        <pc:chgData name="Venkatesh Jacke" userId="9f308f958c664489" providerId="LiveId" clId="{29CB12FE-E7FD-4152-8335-FA420B964C03}" dt="2021-11-26T10:25:47.754" v="1562" actId="1076"/>
        <pc:sldMkLst>
          <pc:docMk/>
          <pc:sldMk cId="3079164945" sldId="444"/>
        </pc:sldMkLst>
        <pc:spChg chg="mod">
          <ac:chgData name="Venkatesh Jacke" userId="9f308f958c664489" providerId="LiveId" clId="{29CB12FE-E7FD-4152-8335-FA420B964C03}" dt="2021-11-21T06:25:19.510" v="384" actId="12"/>
          <ac:spMkLst>
            <pc:docMk/>
            <pc:sldMk cId="3079164945" sldId="444"/>
            <ac:spMk id="2" creationId="{00000000-0000-0000-0000-000000000000}"/>
          </ac:spMkLst>
        </pc:spChg>
        <pc:spChg chg="add del">
          <ac:chgData name="Venkatesh Jacke" userId="9f308f958c664489" providerId="LiveId" clId="{29CB12FE-E7FD-4152-8335-FA420B964C03}" dt="2021-11-19T08:53:20.520" v="68" actId="22"/>
          <ac:spMkLst>
            <pc:docMk/>
            <pc:sldMk cId="3079164945" sldId="444"/>
            <ac:spMk id="5" creationId="{452512B4-A849-4E1B-A966-4AE2EE23C61B}"/>
          </ac:spMkLst>
        </pc:spChg>
        <pc:spChg chg="add mod">
          <ac:chgData name="Venkatesh Jacke" userId="9f308f958c664489" providerId="LiveId" clId="{29CB12FE-E7FD-4152-8335-FA420B964C03}" dt="2021-11-19T08:54:09.102" v="74" actId="1076"/>
          <ac:spMkLst>
            <pc:docMk/>
            <pc:sldMk cId="3079164945" sldId="444"/>
            <ac:spMk id="7" creationId="{34F60AFA-7565-4D28-88E1-FD614AF4D718}"/>
          </ac:spMkLst>
        </pc:spChg>
        <pc:picChg chg="add mod">
          <ac:chgData name="Venkatesh Jacke" userId="9f308f958c664489" providerId="LiveId" clId="{29CB12FE-E7FD-4152-8335-FA420B964C03}" dt="2021-11-26T10:25:47.754" v="1562" actId="1076"/>
          <ac:picMkLst>
            <pc:docMk/>
            <pc:sldMk cId="3079164945" sldId="444"/>
            <ac:picMk id="4" creationId="{EA1B869F-7ABF-4EE3-8881-A3C8972D39C2}"/>
          </ac:picMkLst>
        </pc:picChg>
      </pc:sldChg>
      <pc:sldChg chg="modSp mod">
        <pc:chgData name="Venkatesh Jacke" userId="9f308f958c664489" providerId="LiveId" clId="{29CB12FE-E7FD-4152-8335-FA420B964C03}" dt="2021-11-26T10:23:56.253" v="1552" actId="20577"/>
        <pc:sldMkLst>
          <pc:docMk/>
          <pc:sldMk cId="1110922331" sldId="445"/>
        </pc:sldMkLst>
        <pc:spChg chg="mod">
          <ac:chgData name="Venkatesh Jacke" userId="9f308f958c664489" providerId="LiveId" clId="{29CB12FE-E7FD-4152-8335-FA420B964C03}" dt="2021-11-19T08:54:37.245" v="80"/>
          <ac:spMkLst>
            <pc:docMk/>
            <pc:sldMk cId="1110922331" sldId="445"/>
            <ac:spMk id="5" creationId="{00000000-0000-0000-0000-000000000000}"/>
          </ac:spMkLst>
        </pc:spChg>
        <pc:spChg chg="mod">
          <ac:chgData name="Venkatesh Jacke" userId="9f308f958c664489" providerId="LiveId" clId="{29CB12FE-E7FD-4152-8335-FA420B964C03}" dt="2021-11-26T10:23:56.253" v="1552" actId="20577"/>
          <ac:spMkLst>
            <pc:docMk/>
            <pc:sldMk cId="1110922331" sldId="445"/>
            <ac:spMk id="6"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077E68-B075-4068-9DBC-D6E477EE86E3}" type="datetimeFigureOut">
              <a:rPr lang="en-IN" smtClean="0"/>
              <a:t>02-12-2021</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9901B4-2C54-4D9C-8C80-66ABDE0A53E0}" type="slidenum">
              <a:rPr lang="en-IN" smtClean="0"/>
              <a:t>‹#›</a:t>
            </a:fld>
            <a:endParaRPr lang="en-IN"/>
          </a:p>
        </p:txBody>
      </p:sp>
    </p:spTree>
    <p:extLst>
      <p:ext uri="{BB962C8B-B14F-4D97-AF65-F5344CB8AC3E}">
        <p14:creationId xmlns:p14="http://schemas.microsoft.com/office/powerpoint/2010/main" val="9451803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4EFDFF-52FB-4AA1-8619-FE2EB8C25240}" type="datetimeFigureOut">
              <a:rPr lang="en-IN" smtClean="0"/>
              <a:pPr/>
              <a:t>02-12-2021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A5A8A1-DC91-404B-B6EF-9243D3169412}" type="slidenum">
              <a:rPr lang="en-IN" smtClean="0"/>
              <a:pPr/>
              <a:t>‹#›</a:t>
            </a:fld>
            <a:endParaRPr lang="en-IN"/>
          </a:p>
        </p:txBody>
      </p:sp>
    </p:spTree>
    <p:extLst>
      <p:ext uri="{BB962C8B-B14F-4D97-AF65-F5344CB8AC3E}">
        <p14:creationId xmlns:p14="http://schemas.microsoft.com/office/powerpoint/2010/main" val="367011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0" dirty="0"/>
              <a:t>Title</a:t>
            </a:r>
            <a:r>
              <a:rPr lang="en-US" sz="1800" b="0" baseline="0" dirty="0"/>
              <a:t> Text Font Calibri Body Bold, Font Size 34, Name and Designation Font </a:t>
            </a:r>
            <a:r>
              <a:rPr lang="en-US" sz="1800" b="0" baseline="0"/>
              <a:t>Size 18 </a:t>
            </a:r>
            <a:endParaRPr lang="en-US" sz="1800" b="0" dirty="0"/>
          </a:p>
        </p:txBody>
      </p:sp>
      <p:sp>
        <p:nvSpPr>
          <p:cNvPr id="4" name="Slide Number Placeholder 3"/>
          <p:cNvSpPr>
            <a:spLocks noGrp="1"/>
          </p:cNvSpPr>
          <p:nvPr>
            <p:ph type="sldNum" sz="quarter" idx="10"/>
          </p:nvPr>
        </p:nvSpPr>
        <p:spPr/>
        <p:txBody>
          <a:bodyPr/>
          <a:lstStyle/>
          <a:p>
            <a:fld id="{10A5A8A1-DC91-404B-B6EF-9243D3169412}" type="slidenum">
              <a:rPr lang="en-IN" smtClean="0"/>
              <a:pPr/>
              <a:t>1</a:t>
            </a:fld>
            <a:endParaRPr lang="en-IN"/>
          </a:p>
        </p:txBody>
      </p:sp>
    </p:spTree>
    <p:extLst>
      <p:ext uri="{BB962C8B-B14F-4D97-AF65-F5344CB8AC3E}">
        <p14:creationId xmlns:p14="http://schemas.microsoft.com/office/powerpoint/2010/main" val="2312966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5" name="Group 24"/>
          <p:cNvGrpSpPr/>
          <p:nvPr userDrawn="1"/>
        </p:nvGrpSpPr>
        <p:grpSpPr>
          <a:xfrm>
            <a:off x="-1" y="0"/>
            <a:ext cx="9137515" cy="4914900"/>
            <a:chOff x="-1" y="0"/>
            <a:chExt cx="9137515" cy="4914900"/>
          </a:xfrm>
        </p:grpSpPr>
        <p:grpSp>
          <p:nvGrpSpPr>
            <p:cNvPr id="27" name="Group 87"/>
            <p:cNvGrpSpPr/>
            <p:nvPr userDrawn="1"/>
          </p:nvGrpSpPr>
          <p:grpSpPr>
            <a:xfrm>
              <a:off x="142570" y="6214"/>
              <a:ext cx="8858313" cy="4908686"/>
              <a:chOff x="142672" y="603115"/>
              <a:chExt cx="8864600" cy="4338536"/>
            </a:xfrm>
          </p:grpSpPr>
          <p:cxnSp>
            <p:nvCxnSpPr>
              <p:cNvPr id="63" name="Straight Connector 62"/>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userDrawn="1"/>
          </p:nvGrpSpPr>
          <p:grpSpPr>
            <a:xfrm>
              <a:off x="-1" y="0"/>
              <a:ext cx="9137515" cy="4896684"/>
              <a:chOff x="-4568761" y="0"/>
              <a:chExt cx="13706276" cy="4896684"/>
            </a:xfrm>
          </p:grpSpPr>
          <p:cxnSp>
            <p:nvCxnSpPr>
              <p:cNvPr id="30" name="Straight Connector 29"/>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8" name="Group 7"/>
          <p:cNvGrpSpPr/>
          <p:nvPr userDrawn="1"/>
        </p:nvGrpSpPr>
        <p:grpSpPr>
          <a:xfrm>
            <a:off x="200226" y="755329"/>
            <a:ext cx="799280" cy="844787"/>
            <a:chOff x="-3330575" y="3005138"/>
            <a:chExt cx="1533526" cy="1620837"/>
          </a:xfrm>
          <a:solidFill>
            <a:schemeClr val="accent1"/>
          </a:solidFill>
        </p:grpSpPr>
        <p:sp>
          <p:nvSpPr>
            <p:cNvPr id="9"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0"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11" name="Group 10"/>
          <p:cNvGrpSpPr/>
          <p:nvPr userDrawn="1"/>
        </p:nvGrpSpPr>
        <p:grpSpPr>
          <a:xfrm>
            <a:off x="4981240" y="1861069"/>
            <a:ext cx="747544" cy="809246"/>
            <a:chOff x="2301081" y="6662108"/>
            <a:chExt cx="1500188" cy="1624012"/>
          </a:xfrm>
          <a:solidFill>
            <a:schemeClr val="accent1"/>
          </a:solidFill>
        </p:grpSpPr>
        <p:sp>
          <p:nvSpPr>
            <p:cNvPr id="12"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3"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4"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
        <p:nvSpPr>
          <p:cNvPr id="2" name="Title 1"/>
          <p:cNvSpPr>
            <a:spLocks noGrp="1"/>
          </p:cNvSpPr>
          <p:nvPr>
            <p:ph type="title" hasCustomPrompt="1"/>
          </p:nvPr>
        </p:nvSpPr>
        <p:spPr>
          <a:xfrm>
            <a:off x="999506" y="755329"/>
            <a:ext cx="4052554" cy="1561151"/>
          </a:xfrm>
          <a:prstGeom prst="rect">
            <a:avLst/>
          </a:prstGeom>
        </p:spPr>
        <p:txBody>
          <a:bodyPr/>
          <a:lstStyle>
            <a:lvl1pPr algn="ctr">
              <a:defRPr sz="3200"/>
            </a:lvl1pPr>
          </a:lstStyle>
          <a:p>
            <a:r>
              <a:rPr lang="en-US" dirty="0"/>
              <a:t>Title Text</a:t>
            </a:r>
            <a:endParaRPr lang="en-IN" dirty="0"/>
          </a:p>
        </p:txBody>
      </p:sp>
      <p:sp>
        <p:nvSpPr>
          <p:cNvPr id="17" name="Freeform 17"/>
          <p:cNvSpPr>
            <a:spLocks/>
          </p:cNvSpPr>
          <p:nvPr userDrawn="1"/>
        </p:nvSpPr>
        <p:spPr bwMode="auto">
          <a:xfrm>
            <a:off x="0" y="2416612"/>
            <a:ext cx="2407675" cy="575724"/>
          </a:xfrm>
          <a:custGeom>
            <a:avLst/>
            <a:gdLst/>
            <a:ahLst/>
            <a:cxnLst/>
            <a:rect l="l" t="t" r="r" b="b"/>
            <a:pathLst>
              <a:path w="2402984" h="575724">
                <a:moveTo>
                  <a:pt x="0" y="0"/>
                </a:moveTo>
                <a:lnTo>
                  <a:pt x="2402984" y="0"/>
                </a:lnTo>
                <a:lnTo>
                  <a:pt x="2052676" y="575724"/>
                </a:lnTo>
                <a:lnTo>
                  <a:pt x="0" y="57572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grpSp>
        <p:nvGrpSpPr>
          <p:cNvPr id="18" name="Group 5"/>
          <p:cNvGrpSpPr>
            <a:grpSpLocks noChangeAspect="1"/>
          </p:cNvGrpSpPr>
          <p:nvPr userDrawn="1"/>
        </p:nvGrpSpPr>
        <p:grpSpPr bwMode="auto">
          <a:xfrm>
            <a:off x="299349" y="2567160"/>
            <a:ext cx="1680364" cy="252286"/>
            <a:chOff x="119" y="2341"/>
            <a:chExt cx="1805" cy="271"/>
          </a:xfrm>
        </p:grpSpPr>
        <p:sp>
          <p:nvSpPr>
            <p:cNvPr id="19" name="Freeform 6"/>
            <p:cNvSpPr>
              <a:spLocks noEditPoints="1"/>
            </p:cNvSpPr>
            <p:nvPr userDrawn="1"/>
          </p:nvSpPr>
          <p:spPr bwMode="auto">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 name="Freeform 7"/>
            <p:cNvSpPr>
              <a:spLocks noEditPoints="1"/>
            </p:cNvSpPr>
            <p:nvPr userDrawn="1"/>
          </p:nvSpPr>
          <p:spPr bwMode="auto">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23" name="Text Placeholder 1030"/>
          <p:cNvSpPr>
            <a:spLocks noGrp="1"/>
          </p:cNvSpPr>
          <p:nvPr>
            <p:ph type="body" sz="quarter" idx="10" hasCustomPrompt="1"/>
          </p:nvPr>
        </p:nvSpPr>
        <p:spPr>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Designation </a:t>
            </a:r>
            <a:endParaRPr lang="en-IN" dirty="0"/>
          </a:p>
        </p:txBody>
      </p:sp>
      <p:sp>
        <p:nvSpPr>
          <p:cNvPr id="26" name="Parallelogram 25"/>
          <p:cNvSpPr/>
          <p:nvPr userDrawn="1"/>
        </p:nvSpPr>
        <p:spPr>
          <a:xfrm>
            <a:off x="4317589" y="2638"/>
            <a:ext cx="4826410" cy="4914952"/>
          </a:xfrm>
          <a:custGeom>
            <a:avLst/>
            <a:gdLst/>
            <a:ahLst/>
            <a:cxnLst/>
            <a:rect l="l" t="t" r="r" b="b"/>
            <a:pathLst>
              <a:path w="5048250" h="5140862">
                <a:moveTo>
                  <a:pt x="3013830" y="0"/>
                </a:moveTo>
                <a:lnTo>
                  <a:pt x="5048250" y="0"/>
                </a:lnTo>
                <a:lnTo>
                  <a:pt x="5048250" y="5140862"/>
                </a:lnTo>
                <a:lnTo>
                  <a:pt x="0" y="514086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IN">
              <a:solidFill>
                <a:schemeClr val="tx1"/>
              </a:solidFill>
            </a:endParaRPr>
          </a:p>
        </p:txBody>
      </p:sp>
      <p:sp>
        <p:nvSpPr>
          <p:cNvPr id="28" name="Picture Placeholder 3"/>
          <p:cNvSpPr>
            <a:spLocks noGrp="1"/>
          </p:cNvSpPr>
          <p:nvPr>
            <p:ph type="pic" sz="quarter" idx="14" hasCustomPrompt="1"/>
          </p:nvPr>
        </p:nvSpPr>
        <p:spPr>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648000" bIns="0" anchor="ctr">
            <a:noAutofit/>
          </a:bodyPr>
          <a:lstStyle>
            <a:lvl1pPr marL="0" indent="0" algn="r">
              <a:buFont typeface="Arial" panose="020B0604020202020204" pitchFamily="34" charset="0"/>
              <a:buNone/>
              <a:defRPr lang="en-IN" sz="1200" i="1" dirty="0"/>
            </a:lvl1pPr>
          </a:lstStyle>
          <a:p>
            <a:r>
              <a:rPr lang="en-IN" dirty="0"/>
              <a:t>Click icon to add image</a:t>
            </a:r>
          </a:p>
        </p:txBody>
      </p:sp>
      <p:sp>
        <p:nvSpPr>
          <p:cNvPr id="123" name="TextBox 122"/>
          <p:cNvSpPr txBox="1"/>
          <p:nvPr userDrawn="1"/>
        </p:nvSpPr>
        <p:spPr>
          <a:xfrm>
            <a:off x="2968706" y="4936035"/>
            <a:ext cx="3229088"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3530563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orizontal Picture Slide">
    <p:spTree>
      <p:nvGrpSpPr>
        <p:cNvPr id="1" name=""/>
        <p:cNvGrpSpPr/>
        <p:nvPr/>
      </p:nvGrpSpPr>
      <p:grpSpPr>
        <a:xfrm>
          <a:off x="0" y="0"/>
          <a:ext cx="0" cy="0"/>
          <a:chOff x="0" y="0"/>
          <a:chExt cx="0" cy="0"/>
        </a:xfrm>
      </p:grpSpPr>
      <p:grpSp>
        <p:nvGrpSpPr>
          <p:cNvPr id="107" name="Group 106"/>
          <p:cNvGrpSpPr/>
          <p:nvPr userDrawn="1"/>
        </p:nvGrpSpPr>
        <p:grpSpPr>
          <a:xfrm>
            <a:off x="-1" y="596901"/>
            <a:ext cx="9137515" cy="4375150"/>
            <a:chOff x="-1" y="596901"/>
            <a:chExt cx="9137515" cy="4375150"/>
          </a:xfrm>
        </p:grpSpPr>
        <p:grpSp>
          <p:nvGrpSpPr>
            <p:cNvPr id="108" name="Group 119"/>
            <p:cNvGrpSpPr/>
            <p:nvPr userDrawn="1"/>
          </p:nvGrpSpPr>
          <p:grpSpPr>
            <a:xfrm>
              <a:off x="-1" y="596901"/>
              <a:ext cx="9137515" cy="4368770"/>
              <a:chOff x="-1" y="596901"/>
              <a:chExt cx="9137515" cy="4368770"/>
            </a:xfrm>
          </p:grpSpPr>
          <p:cxnSp>
            <p:nvCxnSpPr>
              <p:cNvPr id="169" name="Straight Connector 168"/>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09" name="Group 87"/>
            <p:cNvGrpSpPr/>
            <p:nvPr userDrawn="1"/>
          </p:nvGrpSpPr>
          <p:grpSpPr>
            <a:xfrm>
              <a:off x="142570" y="603115"/>
              <a:ext cx="8858313" cy="4368936"/>
              <a:chOff x="142672" y="603115"/>
              <a:chExt cx="8864600" cy="4338536"/>
            </a:xfrm>
          </p:grpSpPr>
          <p:cxnSp>
            <p:nvCxnSpPr>
              <p:cNvPr id="110" name="Straight Connector 10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16" name="Parallelogram 15"/>
          <p:cNvSpPr/>
          <p:nvPr userDrawn="1"/>
        </p:nvSpPr>
        <p:spPr>
          <a:xfrm>
            <a:off x="632460" y="692058"/>
            <a:ext cx="8069580" cy="2822667"/>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a:xfrm>
            <a:off x="584836" y="644432"/>
            <a:ext cx="8069580" cy="2822667"/>
          </a:xfrm>
          <a:prstGeom prst="parallelogram">
            <a:avLst/>
          </a:pr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mj-lt"/>
              <a:buNone/>
              <a:tabLst>
                <a:tab pos="180975" algn="l"/>
              </a:tabLst>
              <a:defRPr lang="en-IN" sz="1400" i="1" dirty="0"/>
            </a:lvl1pPr>
          </a:lstStyle>
          <a:p>
            <a:r>
              <a:rPr lang="en-IN" dirty="0"/>
              <a:t>Click icon to add image</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Horizontal Picture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0" name="Text Placeholder 20"/>
          <p:cNvSpPr>
            <a:spLocks noGrp="1"/>
          </p:cNvSpPr>
          <p:nvPr>
            <p:ph type="body" sz="quarter" idx="13" hasCustomPrompt="1"/>
          </p:nvPr>
        </p:nvSpPr>
        <p:spPr>
          <a:xfrm>
            <a:off x="597996" y="3655695"/>
            <a:ext cx="7403004" cy="1049656"/>
          </a:xfrm>
          <a:prstGeom prst="rect">
            <a:avLst/>
          </a:prstGeom>
        </p:spPr>
        <p:txBody>
          <a:bodyPr>
            <a:noAutofit/>
          </a:bodyPr>
          <a:lstStyle>
            <a:lvl1pPr marL="0" indent="0">
              <a:buNone/>
              <a:defRPr sz="1400"/>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Text</a:t>
            </a:r>
          </a:p>
        </p:txBody>
      </p:sp>
    </p:spTree>
    <p:extLst>
      <p:ext uri="{BB962C8B-B14F-4D97-AF65-F5344CB8AC3E}">
        <p14:creationId xmlns:p14="http://schemas.microsoft.com/office/powerpoint/2010/main" val="37030342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with Image Background">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627535"/>
            <a:ext cx="9144000" cy="4308500"/>
          </a:xfr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sz="1400" i="1" dirty="0"/>
            </a:lvl1pPr>
          </a:lstStyle>
          <a:p>
            <a:r>
              <a:rPr lang="en-IN" dirty="0"/>
              <a:t>Click icon to add image</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Agenda with Image Background</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a:xfrm>
            <a:off x="683568" y="915566"/>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683568" y="1409335"/>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683568" y="1903104"/>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683568" y="2396873"/>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683568" y="2890642"/>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683568" y="3384411"/>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683568" y="387818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683568" y="437195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279686" y="915566"/>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279686" y="1409335"/>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279686" y="1903104"/>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279686" y="2396873"/>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279686" y="2890642"/>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279686" y="3384411"/>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279686" y="3878180"/>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279686" y="4371950"/>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8</a:t>
            </a:r>
          </a:p>
        </p:txBody>
      </p:sp>
    </p:spTree>
    <p:extLst>
      <p:ext uri="{BB962C8B-B14F-4D97-AF65-F5344CB8AC3E}">
        <p14:creationId xmlns:p14="http://schemas.microsoft.com/office/powerpoint/2010/main" val="1143966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Without Image Background">
    <p:spTree>
      <p:nvGrpSpPr>
        <p:cNvPr id="1" name=""/>
        <p:cNvGrpSpPr/>
        <p:nvPr/>
      </p:nvGrpSpPr>
      <p:grpSpPr>
        <a:xfrm>
          <a:off x="0" y="0"/>
          <a:ext cx="0" cy="0"/>
          <a:chOff x="0" y="0"/>
          <a:chExt cx="0" cy="0"/>
        </a:xfrm>
      </p:grpSpPr>
      <p:grpSp>
        <p:nvGrpSpPr>
          <p:cNvPr id="130" name="Group 129"/>
          <p:cNvGrpSpPr/>
          <p:nvPr userDrawn="1"/>
        </p:nvGrpSpPr>
        <p:grpSpPr>
          <a:xfrm>
            <a:off x="-1" y="596901"/>
            <a:ext cx="9137515" cy="4375150"/>
            <a:chOff x="-1" y="596901"/>
            <a:chExt cx="9137515" cy="4375150"/>
          </a:xfrm>
        </p:grpSpPr>
        <p:grpSp>
          <p:nvGrpSpPr>
            <p:cNvPr id="131" name="Group 119"/>
            <p:cNvGrpSpPr/>
            <p:nvPr userDrawn="1"/>
          </p:nvGrpSpPr>
          <p:grpSpPr>
            <a:xfrm>
              <a:off x="-1" y="596901"/>
              <a:ext cx="9137515" cy="4368770"/>
              <a:chOff x="-1" y="596901"/>
              <a:chExt cx="9137515" cy="4368770"/>
            </a:xfrm>
          </p:grpSpPr>
          <p:cxnSp>
            <p:nvCxnSpPr>
              <p:cNvPr id="192" name="Straight Connector 191"/>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32" name="Group 87"/>
            <p:cNvGrpSpPr/>
            <p:nvPr userDrawn="1"/>
          </p:nvGrpSpPr>
          <p:grpSpPr>
            <a:xfrm>
              <a:off x="142570" y="603115"/>
              <a:ext cx="8858313" cy="4368936"/>
              <a:chOff x="142672" y="603115"/>
              <a:chExt cx="8864600" cy="4338536"/>
            </a:xfrm>
          </p:grpSpPr>
          <p:cxnSp>
            <p:nvCxnSpPr>
              <p:cNvPr id="133" name="Straight Connector 132"/>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a:xfrm>
            <a:off x="683568" y="915566"/>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683568" y="1409335"/>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683568" y="1903104"/>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683568" y="2396873"/>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683568" y="2890642"/>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683568" y="3384411"/>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683568" y="3878180"/>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683568" y="4371950"/>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279686" y="915566"/>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279686" y="1409335"/>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279686" y="1903104"/>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279686" y="2396873"/>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279686" y="2890642"/>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279686" y="3384411"/>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279686" y="387818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279686" y="43719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8</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496114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Slide">
    <p:spTree>
      <p:nvGrpSpPr>
        <p:cNvPr id="1" name=""/>
        <p:cNvGrpSpPr/>
        <p:nvPr/>
      </p:nvGrpSpPr>
      <p:grpSpPr>
        <a:xfrm>
          <a:off x="0" y="0"/>
          <a:ext cx="0" cy="0"/>
          <a:chOff x="0" y="0"/>
          <a:chExt cx="0" cy="0"/>
        </a:xfrm>
      </p:grpSpPr>
      <p:grpSp>
        <p:nvGrpSpPr>
          <p:cNvPr id="113" name="Group 112"/>
          <p:cNvGrpSpPr/>
          <p:nvPr userDrawn="1"/>
        </p:nvGrpSpPr>
        <p:grpSpPr>
          <a:xfrm>
            <a:off x="-1" y="596901"/>
            <a:ext cx="9137515" cy="4375150"/>
            <a:chOff x="-1" y="596901"/>
            <a:chExt cx="9137515" cy="4375150"/>
          </a:xfrm>
        </p:grpSpPr>
        <p:grpSp>
          <p:nvGrpSpPr>
            <p:cNvPr id="114" name="Group 119"/>
            <p:cNvGrpSpPr/>
            <p:nvPr userDrawn="1"/>
          </p:nvGrpSpPr>
          <p:grpSpPr>
            <a:xfrm>
              <a:off x="-1" y="596901"/>
              <a:ext cx="9137515" cy="4368770"/>
              <a:chOff x="-1" y="596901"/>
              <a:chExt cx="9137515" cy="4368770"/>
            </a:xfrm>
          </p:grpSpPr>
          <p:cxnSp>
            <p:nvCxnSpPr>
              <p:cNvPr id="175" name="Straight Connector 174"/>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15" name="Group 87"/>
            <p:cNvGrpSpPr/>
            <p:nvPr userDrawn="1"/>
          </p:nvGrpSpPr>
          <p:grpSpPr>
            <a:xfrm>
              <a:off x="142570" y="603115"/>
              <a:ext cx="8858313" cy="4368936"/>
              <a:chOff x="142672" y="603115"/>
              <a:chExt cx="8864600" cy="4338536"/>
            </a:xfrm>
          </p:grpSpPr>
          <p:cxnSp>
            <p:nvCxnSpPr>
              <p:cNvPr id="116" name="Straight Connector 115"/>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Two Column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a:xfrm>
            <a:off x="683568" y="771550"/>
            <a:ext cx="3528392" cy="288032"/>
          </a:xfrm>
          <a:prstGeom prst="parallelogram">
            <a:avLst/>
          </a:prstGeom>
          <a:solidFill>
            <a:srgbClr val="0556C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1</a:t>
            </a:r>
          </a:p>
        </p:txBody>
      </p:sp>
      <p:sp>
        <p:nvSpPr>
          <p:cNvPr id="38" name="Text Placeholder 7"/>
          <p:cNvSpPr>
            <a:spLocks noGrp="1"/>
          </p:cNvSpPr>
          <p:nvPr>
            <p:ph type="body" sz="quarter" idx="21" hasCustomPrompt="1"/>
          </p:nvPr>
        </p:nvSpPr>
        <p:spPr>
          <a:xfrm>
            <a:off x="5335922" y="771550"/>
            <a:ext cx="3528392" cy="288032"/>
          </a:xfrm>
          <a:prstGeom prst="parallelogram">
            <a:avLst/>
          </a:prstGeom>
          <a:solidFill>
            <a:srgbClr val="0556CD"/>
          </a:solidFill>
        </p:spPr>
        <p:txBody>
          <a:bodyPr lIns="36000" tIns="36000" rIns="36000" bIns="36000" anchor="ctr">
            <a:noAutofit/>
          </a:bodyPr>
          <a:lstStyle>
            <a:lvl1pPr marL="0" indent="0" algn="ctr">
              <a:buNone/>
              <a:defRPr sz="1100" b="0" i="0">
                <a:solidFill>
                  <a:schemeClr val="bg1"/>
                </a:solidFill>
              </a:defRPr>
            </a:lvl1pPr>
          </a:lstStyle>
          <a:p>
            <a:pPr lvl="0"/>
            <a:r>
              <a:rPr lang="en-IN" dirty="0"/>
              <a:t>Column 2 Title</a:t>
            </a:r>
          </a:p>
        </p:txBody>
      </p:sp>
      <p:sp>
        <p:nvSpPr>
          <p:cNvPr id="39" name="Text Placeholder 7"/>
          <p:cNvSpPr>
            <a:spLocks noGrp="1"/>
          </p:cNvSpPr>
          <p:nvPr>
            <p:ph type="body" sz="quarter" idx="22" hasCustomPrompt="1"/>
          </p:nvPr>
        </p:nvSpPr>
        <p:spPr>
          <a:xfrm>
            <a:off x="4932040"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2</a:t>
            </a:r>
          </a:p>
        </p:txBody>
      </p:sp>
      <p:sp>
        <p:nvSpPr>
          <p:cNvPr id="40" name="Content Placeholder 2"/>
          <p:cNvSpPr>
            <a:spLocks noGrp="1"/>
          </p:cNvSpPr>
          <p:nvPr>
            <p:ph idx="1"/>
          </p:nvPr>
        </p:nvSpPr>
        <p:spPr>
          <a:xfrm>
            <a:off x="304800" y="1131590"/>
            <a:ext cx="3835152"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
        <p:nvSpPr>
          <p:cNvPr id="41" name="Content Placeholder 2"/>
          <p:cNvSpPr>
            <a:spLocks noGrp="1"/>
          </p:cNvSpPr>
          <p:nvPr>
            <p:ph idx="23"/>
          </p:nvPr>
        </p:nvSpPr>
        <p:spPr>
          <a:xfrm>
            <a:off x="4932040" y="1131590"/>
            <a:ext cx="3835152"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Tree>
    <p:extLst>
      <p:ext uri="{BB962C8B-B14F-4D97-AF65-F5344CB8AC3E}">
        <p14:creationId xmlns:p14="http://schemas.microsoft.com/office/powerpoint/2010/main" val="9606137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lumn Slide">
    <p:spTree>
      <p:nvGrpSpPr>
        <p:cNvPr id="1" name=""/>
        <p:cNvGrpSpPr/>
        <p:nvPr/>
      </p:nvGrpSpPr>
      <p:grpSpPr>
        <a:xfrm>
          <a:off x="0" y="0"/>
          <a:ext cx="0" cy="0"/>
          <a:chOff x="0" y="0"/>
          <a:chExt cx="0" cy="0"/>
        </a:xfrm>
      </p:grpSpPr>
      <p:grpSp>
        <p:nvGrpSpPr>
          <p:cNvPr id="119" name="Group 118"/>
          <p:cNvGrpSpPr/>
          <p:nvPr userDrawn="1"/>
        </p:nvGrpSpPr>
        <p:grpSpPr>
          <a:xfrm>
            <a:off x="-1" y="596901"/>
            <a:ext cx="9137515" cy="4375150"/>
            <a:chOff x="-1" y="596901"/>
            <a:chExt cx="9137515" cy="4375150"/>
          </a:xfrm>
        </p:grpSpPr>
        <p:grpSp>
          <p:nvGrpSpPr>
            <p:cNvPr id="120" name="Group 119"/>
            <p:cNvGrpSpPr/>
            <p:nvPr userDrawn="1"/>
          </p:nvGrpSpPr>
          <p:grpSpPr>
            <a:xfrm>
              <a:off x="-1" y="596901"/>
              <a:ext cx="9137515" cy="4368770"/>
              <a:chOff x="-1" y="596901"/>
              <a:chExt cx="9137515" cy="4368770"/>
            </a:xfrm>
          </p:grpSpPr>
          <p:cxnSp>
            <p:nvCxnSpPr>
              <p:cNvPr id="181" name="Straight Connector 180"/>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21" name="Group 87"/>
            <p:cNvGrpSpPr/>
            <p:nvPr userDrawn="1"/>
          </p:nvGrpSpPr>
          <p:grpSpPr>
            <a:xfrm>
              <a:off x="142570" y="603115"/>
              <a:ext cx="8858313" cy="4368936"/>
              <a:chOff x="142672" y="603115"/>
              <a:chExt cx="8864600" cy="4338536"/>
            </a:xfrm>
          </p:grpSpPr>
          <p:cxnSp>
            <p:nvCxnSpPr>
              <p:cNvPr id="122" name="Straight Connector 121"/>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Three Column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a:xfrm>
            <a:off x="683568" y="771550"/>
            <a:ext cx="2160240" cy="288032"/>
          </a:xfrm>
          <a:prstGeom prst="parallelogram">
            <a:avLst/>
          </a:prstGeom>
          <a:solidFill>
            <a:schemeClr val="bg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1</a:t>
            </a:r>
          </a:p>
        </p:txBody>
      </p:sp>
      <p:sp>
        <p:nvSpPr>
          <p:cNvPr id="40" name="Content Placeholder 2"/>
          <p:cNvSpPr>
            <a:spLocks noGrp="1"/>
          </p:cNvSpPr>
          <p:nvPr>
            <p:ph idx="1"/>
          </p:nvPr>
        </p:nvSpPr>
        <p:spPr>
          <a:xfrm>
            <a:off x="251520"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
        <p:nvSpPr>
          <p:cNvPr id="17" name="Text Placeholder 7"/>
          <p:cNvSpPr>
            <a:spLocks noGrp="1"/>
          </p:cNvSpPr>
          <p:nvPr>
            <p:ph type="body" sz="quarter" idx="24" hasCustomPrompt="1"/>
          </p:nvPr>
        </p:nvSpPr>
        <p:spPr>
          <a:xfrm>
            <a:off x="3658603" y="771550"/>
            <a:ext cx="2160240" cy="288032"/>
          </a:xfrm>
          <a:prstGeom prst="parallelogram">
            <a:avLst/>
          </a:prstGeom>
          <a:solidFill>
            <a:srgbClr val="0556C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2 Title</a:t>
            </a:r>
          </a:p>
        </p:txBody>
      </p:sp>
      <p:sp>
        <p:nvSpPr>
          <p:cNvPr id="20" name="Text Placeholder 7"/>
          <p:cNvSpPr>
            <a:spLocks noGrp="1"/>
          </p:cNvSpPr>
          <p:nvPr>
            <p:ph type="body" sz="quarter" idx="25" hasCustomPrompt="1"/>
          </p:nvPr>
        </p:nvSpPr>
        <p:spPr>
          <a:xfrm>
            <a:off x="3254721"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2</a:t>
            </a:r>
          </a:p>
        </p:txBody>
      </p:sp>
      <p:sp>
        <p:nvSpPr>
          <p:cNvPr id="22" name="Text Placeholder 7"/>
          <p:cNvSpPr>
            <a:spLocks noGrp="1"/>
          </p:cNvSpPr>
          <p:nvPr>
            <p:ph type="body" sz="quarter" idx="26" hasCustomPrompt="1"/>
          </p:nvPr>
        </p:nvSpPr>
        <p:spPr>
          <a:xfrm>
            <a:off x="6674979" y="771550"/>
            <a:ext cx="2160240" cy="288032"/>
          </a:xfrm>
          <a:prstGeom prst="parallelogram">
            <a:avLst/>
          </a:prstGeom>
          <a:solidFill>
            <a:schemeClr val="accent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3 Title</a:t>
            </a:r>
          </a:p>
        </p:txBody>
      </p:sp>
      <p:sp>
        <p:nvSpPr>
          <p:cNvPr id="23" name="Text Placeholder 7"/>
          <p:cNvSpPr>
            <a:spLocks noGrp="1"/>
          </p:cNvSpPr>
          <p:nvPr>
            <p:ph type="body" sz="quarter" idx="27" hasCustomPrompt="1"/>
          </p:nvPr>
        </p:nvSpPr>
        <p:spPr>
          <a:xfrm>
            <a:off x="6271097"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3</a:t>
            </a:r>
          </a:p>
        </p:txBody>
      </p:sp>
      <p:sp>
        <p:nvSpPr>
          <p:cNvPr id="24" name="Content Placeholder 2"/>
          <p:cNvSpPr>
            <a:spLocks noGrp="1"/>
          </p:cNvSpPr>
          <p:nvPr>
            <p:ph idx="28"/>
          </p:nvPr>
        </p:nvSpPr>
        <p:spPr>
          <a:xfrm>
            <a:off x="3275856"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
        <p:nvSpPr>
          <p:cNvPr id="25" name="Content Placeholder 2"/>
          <p:cNvSpPr>
            <a:spLocks noGrp="1"/>
          </p:cNvSpPr>
          <p:nvPr>
            <p:ph idx="29"/>
          </p:nvPr>
        </p:nvSpPr>
        <p:spPr>
          <a:xfrm>
            <a:off x="6281464"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Tree>
    <p:extLst>
      <p:ext uri="{BB962C8B-B14F-4D97-AF65-F5344CB8AC3E}">
        <p14:creationId xmlns:p14="http://schemas.microsoft.com/office/powerpoint/2010/main" val="2473685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 Diagram Slide">
    <p:spTree>
      <p:nvGrpSpPr>
        <p:cNvPr id="1" name=""/>
        <p:cNvGrpSpPr/>
        <p:nvPr/>
      </p:nvGrpSpPr>
      <p:grpSpPr>
        <a:xfrm>
          <a:off x="0" y="0"/>
          <a:ext cx="0" cy="0"/>
          <a:chOff x="0" y="0"/>
          <a:chExt cx="0" cy="0"/>
        </a:xfrm>
      </p:grpSpPr>
      <p:grpSp>
        <p:nvGrpSpPr>
          <p:cNvPr id="103" name="Group 102"/>
          <p:cNvGrpSpPr/>
          <p:nvPr userDrawn="1"/>
        </p:nvGrpSpPr>
        <p:grpSpPr>
          <a:xfrm>
            <a:off x="-1" y="596901"/>
            <a:ext cx="9137515" cy="4375150"/>
            <a:chOff x="-1" y="596901"/>
            <a:chExt cx="9137515" cy="4375150"/>
          </a:xfrm>
        </p:grpSpPr>
        <p:grpSp>
          <p:nvGrpSpPr>
            <p:cNvPr id="104" name="Group 119"/>
            <p:cNvGrpSpPr/>
            <p:nvPr userDrawn="1"/>
          </p:nvGrpSpPr>
          <p:grpSpPr>
            <a:xfrm>
              <a:off x="-1" y="596901"/>
              <a:ext cx="9137515" cy="4368770"/>
              <a:chOff x="-1" y="596901"/>
              <a:chExt cx="9137515" cy="4368770"/>
            </a:xfrm>
          </p:grpSpPr>
          <p:cxnSp>
            <p:nvCxnSpPr>
              <p:cNvPr id="165" name="Straight Connector 164"/>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05" name="Group 87"/>
            <p:cNvGrpSpPr/>
            <p:nvPr userDrawn="1"/>
          </p:nvGrpSpPr>
          <p:grpSpPr>
            <a:xfrm>
              <a:off x="142570" y="603115"/>
              <a:ext cx="8858313" cy="4368936"/>
              <a:chOff x="142672" y="603115"/>
              <a:chExt cx="8864600" cy="4338536"/>
            </a:xfrm>
          </p:grpSpPr>
          <p:cxnSp>
            <p:nvCxnSpPr>
              <p:cNvPr id="106" name="Straight Connector 105"/>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Chart Diagram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Chart Placeholder 3"/>
          <p:cNvSpPr>
            <a:spLocks noGrp="1"/>
          </p:cNvSpPr>
          <p:nvPr>
            <p:ph type="chart" sz="quarter" idx="10" hasCustomPrompt="1"/>
          </p:nvPr>
        </p:nvSpPr>
        <p:spPr>
          <a:xfrm>
            <a:off x="249238" y="582613"/>
            <a:ext cx="8645525" cy="4352925"/>
          </a:xfrm>
        </p:spPr>
        <p:txBody>
          <a:bodyPr/>
          <a:lstStyle>
            <a:lvl1pPr marL="0" indent="0">
              <a:buNone/>
              <a:defRPr baseline="0"/>
            </a:lvl1pPr>
          </a:lstStyle>
          <a:p>
            <a:r>
              <a:rPr lang="en-IN" dirty="0"/>
              <a:t>Click icon to add a chart</a:t>
            </a:r>
          </a:p>
        </p:txBody>
      </p:sp>
    </p:spTree>
    <p:extLst>
      <p:ext uri="{BB962C8B-B14F-4D97-AF65-F5344CB8AC3E}">
        <p14:creationId xmlns:p14="http://schemas.microsoft.com/office/powerpoint/2010/main" val="74984556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Diagram Slide">
    <p:spTree>
      <p:nvGrpSpPr>
        <p:cNvPr id="1" name=""/>
        <p:cNvGrpSpPr/>
        <p:nvPr/>
      </p:nvGrpSpPr>
      <p:grpSpPr>
        <a:xfrm>
          <a:off x="0" y="0"/>
          <a:ext cx="0" cy="0"/>
          <a:chOff x="0" y="0"/>
          <a:chExt cx="0" cy="0"/>
        </a:xfrm>
      </p:grpSpPr>
      <p:grpSp>
        <p:nvGrpSpPr>
          <p:cNvPr id="103" name="Group 102"/>
          <p:cNvGrpSpPr/>
          <p:nvPr userDrawn="1"/>
        </p:nvGrpSpPr>
        <p:grpSpPr>
          <a:xfrm>
            <a:off x="-1" y="596901"/>
            <a:ext cx="9137515" cy="4375150"/>
            <a:chOff x="-1" y="596901"/>
            <a:chExt cx="9137515" cy="4375150"/>
          </a:xfrm>
        </p:grpSpPr>
        <p:grpSp>
          <p:nvGrpSpPr>
            <p:cNvPr id="104" name="Group 119"/>
            <p:cNvGrpSpPr/>
            <p:nvPr userDrawn="1"/>
          </p:nvGrpSpPr>
          <p:grpSpPr>
            <a:xfrm>
              <a:off x="-1" y="596901"/>
              <a:ext cx="9137515" cy="4368770"/>
              <a:chOff x="-1" y="596901"/>
              <a:chExt cx="9137515" cy="4368770"/>
            </a:xfrm>
          </p:grpSpPr>
          <p:cxnSp>
            <p:nvCxnSpPr>
              <p:cNvPr id="165" name="Straight Connector 164"/>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05" name="Group 87"/>
            <p:cNvGrpSpPr/>
            <p:nvPr userDrawn="1"/>
          </p:nvGrpSpPr>
          <p:grpSpPr>
            <a:xfrm>
              <a:off x="142570" y="603115"/>
              <a:ext cx="8858313" cy="4368936"/>
              <a:chOff x="142672" y="603115"/>
              <a:chExt cx="8864600" cy="4338536"/>
            </a:xfrm>
          </p:grpSpPr>
          <p:cxnSp>
            <p:nvCxnSpPr>
              <p:cNvPr id="106" name="Straight Connector 105"/>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Table Diagram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 name="Table Placeholder 4"/>
          <p:cNvSpPr>
            <a:spLocks noGrp="1"/>
          </p:cNvSpPr>
          <p:nvPr>
            <p:ph type="tbl" sz="quarter" idx="10" hasCustomPrompt="1"/>
          </p:nvPr>
        </p:nvSpPr>
        <p:spPr>
          <a:xfrm>
            <a:off x="249238" y="693738"/>
            <a:ext cx="8645525" cy="4137025"/>
          </a:xfrm>
        </p:spPr>
        <p:txBody>
          <a:bodyPr/>
          <a:lstStyle>
            <a:lvl1pPr marL="0" marR="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lvl1pPr>
          </a:lstStyle>
          <a:p>
            <a:r>
              <a:rPr lang="en-IN" dirty="0"/>
              <a:t>Click icon to add a table</a:t>
            </a:r>
          </a:p>
        </p:txBody>
      </p:sp>
    </p:spTree>
    <p:extLst>
      <p:ext uri="{BB962C8B-B14F-4D97-AF65-F5344CB8AC3E}">
        <p14:creationId xmlns:p14="http://schemas.microsoft.com/office/powerpoint/2010/main" val="28829651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ular Data Slide">
    <p:spTree>
      <p:nvGrpSpPr>
        <p:cNvPr id="1" name=""/>
        <p:cNvGrpSpPr/>
        <p:nvPr/>
      </p:nvGrpSpPr>
      <p:grpSpPr>
        <a:xfrm>
          <a:off x="0" y="0"/>
          <a:ext cx="0" cy="0"/>
          <a:chOff x="0" y="0"/>
          <a:chExt cx="0" cy="0"/>
        </a:xfrm>
      </p:grpSpPr>
      <p:grpSp>
        <p:nvGrpSpPr>
          <p:cNvPr id="120" name="Group 119"/>
          <p:cNvGrpSpPr/>
          <p:nvPr userDrawn="1"/>
        </p:nvGrpSpPr>
        <p:grpSpPr>
          <a:xfrm>
            <a:off x="-1" y="596901"/>
            <a:ext cx="9137515" cy="4375150"/>
            <a:chOff x="-1" y="596901"/>
            <a:chExt cx="9137515" cy="4375150"/>
          </a:xfrm>
        </p:grpSpPr>
        <p:grpSp>
          <p:nvGrpSpPr>
            <p:cNvPr id="121" name="Group 119"/>
            <p:cNvGrpSpPr/>
            <p:nvPr userDrawn="1"/>
          </p:nvGrpSpPr>
          <p:grpSpPr>
            <a:xfrm>
              <a:off x="-1" y="596901"/>
              <a:ext cx="9137515" cy="4368770"/>
              <a:chOff x="-1" y="596901"/>
              <a:chExt cx="9137515" cy="4368770"/>
            </a:xfrm>
          </p:grpSpPr>
          <p:cxnSp>
            <p:nvCxnSpPr>
              <p:cNvPr id="182" name="Straight Connector 181"/>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22" name="Group 87"/>
            <p:cNvGrpSpPr/>
            <p:nvPr userDrawn="1"/>
          </p:nvGrpSpPr>
          <p:grpSpPr>
            <a:xfrm>
              <a:off x="142570" y="603115"/>
              <a:ext cx="8858313" cy="4368936"/>
              <a:chOff x="142672" y="603115"/>
              <a:chExt cx="8864600" cy="4338536"/>
            </a:xfrm>
          </p:grpSpPr>
          <p:cxnSp>
            <p:nvCxnSpPr>
              <p:cNvPr id="123" name="Straight Connector 122"/>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Tabular Data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a:xfrm>
            <a:off x="289325" y="1342417"/>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3" name="Picture Placeholder 7"/>
          <p:cNvSpPr>
            <a:spLocks noGrp="1"/>
          </p:cNvSpPr>
          <p:nvPr>
            <p:ph type="pic" sz="quarter" idx="11"/>
          </p:nvPr>
        </p:nvSpPr>
        <p:spPr>
          <a:xfrm>
            <a:off x="289325" y="2574588"/>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4" name="Picture Placeholder 7"/>
          <p:cNvSpPr>
            <a:spLocks noGrp="1"/>
          </p:cNvSpPr>
          <p:nvPr>
            <p:ph type="pic" sz="quarter" idx="12"/>
          </p:nvPr>
        </p:nvSpPr>
        <p:spPr>
          <a:xfrm>
            <a:off x="289325" y="3806759"/>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0" name="Text Placeholder 9"/>
          <p:cNvSpPr>
            <a:spLocks noGrp="1"/>
          </p:cNvSpPr>
          <p:nvPr>
            <p:ph type="body" sz="quarter" idx="13"/>
          </p:nvPr>
        </p:nvSpPr>
        <p:spPr>
          <a:xfrm>
            <a:off x="308781" y="648511"/>
            <a:ext cx="8526440" cy="343677"/>
          </a:xfrm>
          <a:prstGeom prst="parallelogram">
            <a:avLst/>
          </a:prstGeom>
          <a:solidFill>
            <a:schemeClr val="accent1"/>
          </a:solidFill>
        </p:spPr>
        <p:txBody>
          <a:bodyPr anchor="ctr">
            <a:noAutofit/>
          </a:bodyPr>
          <a:lstStyle>
            <a:lvl1pPr marL="0" indent="0" algn="ctr">
              <a:buFont typeface="Arial" panose="020B0604020202020204" pitchFamily="34" charset="0"/>
              <a:buNone/>
              <a:defRPr sz="1800">
                <a:solidFill>
                  <a:schemeClr val="bg1"/>
                </a:solidFill>
              </a:defRPr>
            </a:lvl1pPr>
          </a:lstStyle>
          <a:p>
            <a:pPr lvl="0"/>
            <a:endParaRPr lang="en-IN" dirty="0"/>
          </a:p>
        </p:txBody>
      </p:sp>
      <p:sp>
        <p:nvSpPr>
          <p:cNvPr id="17" name="Text Placeholder 9"/>
          <p:cNvSpPr>
            <a:spLocks noGrp="1"/>
          </p:cNvSpPr>
          <p:nvPr>
            <p:ph type="body" sz="quarter" idx="14"/>
          </p:nvPr>
        </p:nvSpPr>
        <p:spPr>
          <a:xfrm>
            <a:off x="2821631"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endParaRPr lang="en-IN" dirty="0"/>
          </a:p>
        </p:txBody>
      </p:sp>
      <p:sp>
        <p:nvSpPr>
          <p:cNvPr id="20" name="Text Placeholder 9"/>
          <p:cNvSpPr>
            <a:spLocks noGrp="1"/>
          </p:cNvSpPr>
          <p:nvPr>
            <p:ph type="body" sz="quarter" idx="15"/>
          </p:nvPr>
        </p:nvSpPr>
        <p:spPr>
          <a:xfrm>
            <a:off x="5986362"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endParaRPr lang="en-IN" dirty="0"/>
          </a:p>
        </p:txBody>
      </p:sp>
      <p:sp>
        <p:nvSpPr>
          <p:cNvPr id="12" name="Text Placeholder 11"/>
          <p:cNvSpPr>
            <a:spLocks noGrp="1"/>
          </p:cNvSpPr>
          <p:nvPr>
            <p:ph type="body" sz="quarter" idx="16"/>
          </p:nvPr>
        </p:nvSpPr>
        <p:spPr>
          <a:xfrm>
            <a:off x="2860675"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Text Placeholder 11"/>
          <p:cNvSpPr>
            <a:spLocks noGrp="1"/>
          </p:cNvSpPr>
          <p:nvPr>
            <p:ph type="body" sz="quarter" idx="17"/>
          </p:nvPr>
        </p:nvSpPr>
        <p:spPr>
          <a:xfrm>
            <a:off x="6012436"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2" name="Text Placeholder 11"/>
          <p:cNvSpPr>
            <a:spLocks noGrp="1"/>
          </p:cNvSpPr>
          <p:nvPr>
            <p:ph type="body" sz="quarter" idx="18"/>
          </p:nvPr>
        </p:nvSpPr>
        <p:spPr>
          <a:xfrm>
            <a:off x="2860675"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Text Placeholder 11"/>
          <p:cNvSpPr>
            <a:spLocks noGrp="1"/>
          </p:cNvSpPr>
          <p:nvPr>
            <p:ph type="body" sz="quarter" idx="19"/>
          </p:nvPr>
        </p:nvSpPr>
        <p:spPr>
          <a:xfrm>
            <a:off x="6012436"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11"/>
          <p:cNvSpPr>
            <a:spLocks noGrp="1"/>
          </p:cNvSpPr>
          <p:nvPr>
            <p:ph type="body" sz="quarter" idx="20"/>
          </p:nvPr>
        </p:nvSpPr>
        <p:spPr>
          <a:xfrm>
            <a:off x="2860675"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Text Placeholder 11"/>
          <p:cNvSpPr>
            <a:spLocks noGrp="1"/>
          </p:cNvSpPr>
          <p:nvPr>
            <p:ph type="body" sz="quarter" idx="21"/>
          </p:nvPr>
        </p:nvSpPr>
        <p:spPr>
          <a:xfrm>
            <a:off x="6012436"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11"/>
          <p:cNvSpPr>
            <a:spLocks noGrp="1"/>
          </p:cNvSpPr>
          <p:nvPr>
            <p:ph type="body" sz="quarter" idx="22" hasCustomPrompt="1"/>
          </p:nvPr>
        </p:nvSpPr>
        <p:spPr>
          <a:xfrm>
            <a:off x="328134" y="2055779"/>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8" name="Text Placeholder 11"/>
          <p:cNvSpPr>
            <a:spLocks noGrp="1"/>
          </p:cNvSpPr>
          <p:nvPr>
            <p:ph type="body" sz="quarter" idx="23" hasCustomPrompt="1"/>
          </p:nvPr>
        </p:nvSpPr>
        <p:spPr>
          <a:xfrm>
            <a:off x="328134" y="33074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9" name="Text Placeholder 11"/>
          <p:cNvSpPr>
            <a:spLocks noGrp="1"/>
          </p:cNvSpPr>
          <p:nvPr>
            <p:ph type="body" sz="quarter" idx="24" hasCustomPrompt="1"/>
          </p:nvPr>
        </p:nvSpPr>
        <p:spPr>
          <a:xfrm>
            <a:off x="328134" y="45266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307630504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Point Slide 1">
    <p:spTree>
      <p:nvGrpSpPr>
        <p:cNvPr id="1" name=""/>
        <p:cNvGrpSpPr/>
        <p:nvPr/>
      </p:nvGrpSpPr>
      <p:grpSpPr>
        <a:xfrm>
          <a:off x="0" y="0"/>
          <a:ext cx="0" cy="0"/>
          <a:chOff x="0" y="0"/>
          <a:chExt cx="0" cy="0"/>
        </a:xfrm>
      </p:grpSpPr>
      <p:grpSp>
        <p:nvGrpSpPr>
          <p:cNvPr id="120" name="Group 119"/>
          <p:cNvGrpSpPr/>
          <p:nvPr userDrawn="1"/>
        </p:nvGrpSpPr>
        <p:grpSpPr>
          <a:xfrm>
            <a:off x="-1" y="596901"/>
            <a:ext cx="9137515" cy="4375150"/>
            <a:chOff x="-1" y="596901"/>
            <a:chExt cx="9137515" cy="4375150"/>
          </a:xfrm>
        </p:grpSpPr>
        <p:grpSp>
          <p:nvGrpSpPr>
            <p:cNvPr id="121" name="Group 119"/>
            <p:cNvGrpSpPr/>
            <p:nvPr userDrawn="1"/>
          </p:nvGrpSpPr>
          <p:grpSpPr>
            <a:xfrm>
              <a:off x="-1" y="596901"/>
              <a:ext cx="9137515" cy="4368770"/>
              <a:chOff x="-1" y="596901"/>
              <a:chExt cx="9137515" cy="4368770"/>
            </a:xfrm>
          </p:grpSpPr>
          <p:cxnSp>
            <p:nvCxnSpPr>
              <p:cNvPr id="182" name="Straight Connector 181"/>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22" name="Group 87"/>
            <p:cNvGrpSpPr/>
            <p:nvPr userDrawn="1"/>
          </p:nvGrpSpPr>
          <p:grpSpPr>
            <a:xfrm>
              <a:off x="142570" y="603115"/>
              <a:ext cx="8858313" cy="4368936"/>
              <a:chOff x="142672" y="603115"/>
              <a:chExt cx="8864600" cy="4338536"/>
            </a:xfrm>
          </p:grpSpPr>
          <p:cxnSp>
            <p:nvCxnSpPr>
              <p:cNvPr id="123" name="Straight Connector 122"/>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Five Points Slide 1</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a:xfrm>
            <a:off x="3503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7" name="Text Placeholder 11"/>
          <p:cNvSpPr>
            <a:spLocks noGrp="1"/>
          </p:cNvSpPr>
          <p:nvPr>
            <p:ph type="body" sz="quarter" idx="22" hasCustomPrompt="1"/>
          </p:nvPr>
        </p:nvSpPr>
        <p:spPr>
          <a:xfrm>
            <a:off x="587040"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1" name="Picture Placeholder 7"/>
          <p:cNvSpPr>
            <a:spLocks noGrp="1"/>
          </p:cNvSpPr>
          <p:nvPr>
            <p:ph type="pic" sz="quarter" idx="24"/>
          </p:nvPr>
        </p:nvSpPr>
        <p:spPr>
          <a:xfrm>
            <a:off x="20267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2" name="Picture Placeholder 7"/>
          <p:cNvSpPr>
            <a:spLocks noGrp="1"/>
          </p:cNvSpPr>
          <p:nvPr>
            <p:ph type="pic" sz="quarter" idx="25"/>
          </p:nvPr>
        </p:nvSpPr>
        <p:spPr>
          <a:xfrm>
            <a:off x="37031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3" name="Picture Placeholder 7"/>
          <p:cNvSpPr>
            <a:spLocks noGrp="1"/>
          </p:cNvSpPr>
          <p:nvPr>
            <p:ph type="pic" sz="quarter" idx="26"/>
          </p:nvPr>
        </p:nvSpPr>
        <p:spPr>
          <a:xfrm>
            <a:off x="53795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4" name="Picture Placeholder 7"/>
          <p:cNvSpPr>
            <a:spLocks noGrp="1"/>
          </p:cNvSpPr>
          <p:nvPr>
            <p:ph type="pic" sz="quarter" idx="27"/>
          </p:nvPr>
        </p:nvSpPr>
        <p:spPr>
          <a:xfrm>
            <a:off x="70559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5" name="Text Placeholder 11"/>
          <p:cNvSpPr>
            <a:spLocks noGrp="1"/>
          </p:cNvSpPr>
          <p:nvPr>
            <p:ph type="body" sz="quarter" idx="28" hasCustomPrompt="1"/>
          </p:nvPr>
        </p:nvSpPr>
        <p:spPr>
          <a:xfrm>
            <a:off x="2278680"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6" name="Text Placeholder 11"/>
          <p:cNvSpPr>
            <a:spLocks noGrp="1"/>
          </p:cNvSpPr>
          <p:nvPr>
            <p:ph type="body" sz="quarter" idx="29" hasCustomPrompt="1"/>
          </p:nvPr>
        </p:nvSpPr>
        <p:spPr>
          <a:xfrm>
            <a:off x="396146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7" name="Text Placeholder 11"/>
          <p:cNvSpPr>
            <a:spLocks noGrp="1"/>
          </p:cNvSpPr>
          <p:nvPr>
            <p:ph type="body" sz="quarter" idx="30" hasCustomPrompt="1"/>
          </p:nvPr>
        </p:nvSpPr>
        <p:spPr>
          <a:xfrm>
            <a:off x="5653101"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8" name="Text Placeholder 11"/>
          <p:cNvSpPr>
            <a:spLocks noGrp="1"/>
          </p:cNvSpPr>
          <p:nvPr>
            <p:ph type="body" sz="quarter" idx="31" hasCustomPrompt="1"/>
          </p:nvPr>
        </p:nvSpPr>
        <p:spPr>
          <a:xfrm>
            <a:off x="732188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344675296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ve Points Slide 2">
    <p:spTree>
      <p:nvGrpSpPr>
        <p:cNvPr id="1" name=""/>
        <p:cNvGrpSpPr/>
        <p:nvPr/>
      </p:nvGrpSpPr>
      <p:grpSpPr>
        <a:xfrm>
          <a:off x="0" y="0"/>
          <a:ext cx="0" cy="0"/>
          <a:chOff x="0" y="0"/>
          <a:chExt cx="0" cy="0"/>
        </a:xfrm>
      </p:grpSpPr>
      <p:grpSp>
        <p:nvGrpSpPr>
          <p:cNvPr id="211" name="Group 210"/>
          <p:cNvGrpSpPr/>
          <p:nvPr userDrawn="1"/>
        </p:nvGrpSpPr>
        <p:grpSpPr>
          <a:xfrm>
            <a:off x="-1" y="596901"/>
            <a:ext cx="9137515" cy="4375150"/>
            <a:chOff x="-1" y="596901"/>
            <a:chExt cx="9137515" cy="4375150"/>
          </a:xfrm>
        </p:grpSpPr>
        <p:grpSp>
          <p:nvGrpSpPr>
            <p:cNvPr id="120" name="Group 119"/>
            <p:cNvGrpSpPr/>
            <p:nvPr userDrawn="1"/>
          </p:nvGrpSpPr>
          <p:grpSpPr>
            <a:xfrm>
              <a:off x="-1" y="596901"/>
              <a:ext cx="9137515" cy="4368770"/>
              <a:chOff x="-1" y="596901"/>
              <a:chExt cx="9137515" cy="4368770"/>
            </a:xfrm>
          </p:grpSpPr>
          <p:cxnSp>
            <p:nvCxnSpPr>
              <p:cNvPr id="121" name="Straight Connector 120"/>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51" name="Group 87"/>
            <p:cNvGrpSpPr/>
            <p:nvPr userDrawn="1"/>
          </p:nvGrpSpPr>
          <p:grpSpPr>
            <a:xfrm>
              <a:off x="142570" y="603115"/>
              <a:ext cx="8858313" cy="4368936"/>
              <a:chOff x="142672" y="603115"/>
              <a:chExt cx="8864600" cy="4338536"/>
            </a:xfrm>
          </p:grpSpPr>
          <p:cxnSp>
            <p:nvCxnSpPr>
              <p:cNvPr id="152" name="Straight Connector 151"/>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Five Points Slide 2</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a:xfrm>
            <a:off x="223538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7" name="Text Placeholder 11"/>
          <p:cNvSpPr>
            <a:spLocks noGrp="1"/>
          </p:cNvSpPr>
          <p:nvPr>
            <p:ph type="body" sz="quarter" idx="22" hasCustomPrompt="1"/>
          </p:nvPr>
        </p:nvSpPr>
        <p:spPr>
          <a:xfrm>
            <a:off x="233085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1" name="Picture Placeholder 7"/>
          <p:cNvSpPr>
            <a:spLocks noGrp="1"/>
          </p:cNvSpPr>
          <p:nvPr>
            <p:ph type="pic" sz="quarter" idx="24"/>
          </p:nvPr>
        </p:nvSpPr>
        <p:spPr>
          <a:xfrm>
            <a:off x="302405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0" name="Picture Placeholder 7"/>
          <p:cNvSpPr>
            <a:spLocks noGrp="1"/>
          </p:cNvSpPr>
          <p:nvPr>
            <p:ph type="pic" sz="quarter" idx="29"/>
          </p:nvPr>
        </p:nvSpPr>
        <p:spPr>
          <a:xfrm>
            <a:off x="381272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1" name="Picture Placeholder 7"/>
          <p:cNvSpPr>
            <a:spLocks noGrp="1"/>
          </p:cNvSpPr>
          <p:nvPr>
            <p:ph type="pic" sz="quarter" idx="30"/>
          </p:nvPr>
        </p:nvSpPr>
        <p:spPr>
          <a:xfrm>
            <a:off x="460139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2" name="Picture Placeholder 7"/>
          <p:cNvSpPr>
            <a:spLocks noGrp="1"/>
          </p:cNvSpPr>
          <p:nvPr>
            <p:ph type="pic" sz="quarter" idx="31"/>
          </p:nvPr>
        </p:nvSpPr>
        <p:spPr>
          <a:xfrm>
            <a:off x="539006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9" name="Text Placeholder 11"/>
          <p:cNvSpPr>
            <a:spLocks noGrp="1"/>
          </p:cNvSpPr>
          <p:nvPr>
            <p:ph type="body" sz="quarter" idx="36" hasCustomPrompt="1"/>
          </p:nvPr>
        </p:nvSpPr>
        <p:spPr>
          <a:xfrm>
            <a:off x="390819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0" name="Text Placeholder 11"/>
          <p:cNvSpPr>
            <a:spLocks noGrp="1"/>
          </p:cNvSpPr>
          <p:nvPr>
            <p:ph type="body" sz="quarter" idx="37" hasCustomPrompt="1"/>
          </p:nvPr>
        </p:nvSpPr>
        <p:spPr>
          <a:xfrm>
            <a:off x="548553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1" name="Text Placeholder 11"/>
          <p:cNvSpPr>
            <a:spLocks noGrp="1"/>
          </p:cNvSpPr>
          <p:nvPr>
            <p:ph type="body" sz="quarter" idx="40" hasCustomPrompt="1"/>
          </p:nvPr>
        </p:nvSpPr>
        <p:spPr>
          <a:xfrm>
            <a:off x="312333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2" name="Text Placeholder 11"/>
          <p:cNvSpPr>
            <a:spLocks noGrp="1"/>
          </p:cNvSpPr>
          <p:nvPr>
            <p:ph type="body" sz="quarter" idx="41" hasCustomPrompt="1"/>
          </p:nvPr>
        </p:nvSpPr>
        <p:spPr>
          <a:xfrm>
            <a:off x="470067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167509870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304800" y="666750"/>
            <a:ext cx="8534400" cy="4191000"/>
          </a:xfrm>
          <a:prstGeom prst="rect">
            <a:avLst/>
          </a:prstGeom>
        </p:spPr>
        <p:txBody>
          <a:bodyPr vert="horz" lIns="68579" tIns="34289" rIns="68579" bIns="34289" rtlCol="0">
            <a:normAutofit/>
          </a:bodyPr>
          <a:lstStyle>
            <a:lvl1pPr>
              <a:defRPr lang="en-US" sz="1800" baseline="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2"/>
              </a:buBlip>
            </a:pPr>
            <a:r>
              <a:rPr lang="en-US" dirty="0"/>
              <a:t>Click here to enter text</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5101928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teps Slide">
    <p:spTree>
      <p:nvGrpSpPr>
        <p:cNvPr id="1" name=""/>
        <p:cNvGrpSpPr/>
        <p:nvPr/>
      </p:nvGrpSpPr>
      <p:grpSpPr>
        <a:xfrm>
          <a:off x="0" y="0"/>
          <a:ext cx="0" cy="0"/>
          <a:chOff x="0" y="0"/>
          <a:chExt cx="0" cy="0"/>
        </a:xfrm>
      </p:grpSpPr>
      <p:grpSp>
        <p:nvGrpSpPr>
          <p:cNvPr id="17" name="Group 16"/>
          <p:cNvGrpSpPr/>
          <p:nvPr userDrawn="1"/>
        </p:nvGrpSpPr>
        <p:grpSpPr>
          <a:xfrm>
            <a:off x="-1" y="596900"/>
            <a:ext cx="9137515" cy="4344751"/>
            <a:chOff x="0" y="596900"/>
            <a:chExt cx="9144000" cy="4344751"/>
          </a:xfrm>
        </p:grpSpPr>
        <p:grpSp>
          <p:nvGrpSpPr>
            <p:cNvPr id="20" name="Group 87"/>
            <p:cNvGrpSpPr/>
            <p:nvPr userDrawn="1"/>
          </p:nvGrpSpPr>
          <p:grpSpPr>
            <a:xfrm>
              <a:off x="142672" y="603115"/>
              <a:ext cx="8864600" cy="4338536"/>
              <a:chOff x="142672" y="603115"/>
              <a:chExt cx="8864600" cy="4338536"/>
            </a:xfrm>
          </p:grpSpPr>
          <p:cxnSp>
            <p:nvCxnSpPr>
              <p:cNvPr id="59" name="Straight Connector 5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1" name="Straight Connector 20"/>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Steps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a:xfrm>
            <a:off x="255440" y="1813709"/>
            <a:ext cx="3353390" cy="1546715"/>
          </a:xfrm>
          <a:prstGeom prst="homePlate">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1" name="Picture Placeholder 7"/>
          <p:cNvSpPr>
            <a:spLocks noGrp="1"/>
          </p:cNvSpPr>
          <p:nvPr>
            <p:ph type="pic" sz="quarter" idx="24"/>
          </p:nvPr>
        </p:nvSpPr>
        <p:spPr>
          <a:xfrm>
            <a:off x="2915467" y="1813710"/>
            <a:ext cx="3353386" cy="1546710"/>
          </a:xfrm>
          <a:prstGeom prst="chevron">
            <a:avLst/>
          </a:prstGeom>
          <a:solidFill>
            <a:schemeClr val="accent1"/>
          </a:solidFill>
        </p:spPr>
        <p:txBody>
          <a:bodyPr anchor="ctr">
            <a:normAutofit/>
          </a:bodyPr>
          <a:lstStyle>
            <a:lvl1pPr marL="0" indent="0" algn="ctr">
              <a:buNone/>
              <a:defRPr sz="1600">
                <a:solidFill>
                  <a:schemeClr val="bg1"/>
                </a:solidFill>
              </a:defRPr>
            </a:lvl1pPr>
          </a:lstStyle>
          <a:p>
            <a:endParaRPr lang="en-IN" dirty="0"/>
          </a:p>
        </p:txBody>
      </p:sp>
      <p:sp>
        <p:nvSpPr>
          <p:cNvPr id="22" name="Picture Placeholder 7"/>
          <p:cNvSpPr>
            <a:spLocks noGrp="1"/>
          </p:cNvSpPr>
          <p:nvPr>
            <p:ph type="pic" sz="quarter" idx="31"/>
          </p:nvPr>
        </p:nvSpPr>
        <p:spPr>
          <a:xfrm>
            <a:off x="5575490" y="1813709"/>
            <a:ext cx="3353390" cy="1546715"/>
          </a:xfrm>
          <a:prstGeom prst="chevr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9" name="Text Placeholder 11"/>
          <p:cNvSpPr>
            <a:spLocks noGrp="1"/>
          </p:cNvSpPr>
          <p:nvPr>
            <p:ph type="body" sz="quarter" idx="36" hasCustomPrompt="1"/>
          </p:nvPr>
        </p:nvSpPr>
        <p:spPr>
          <a:xfrm>
            <a:off x="3940778" y="35737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1" name="Text Placeholder 11"/>
          <p:cNvSpPr>
            <a:spLocks noGrp="1"/>
          </p:cNvSpPr>
          <p:nvPr>
            <p:ph type="body" sz="quarter" idx="40" hasCustomPrompt="1"/>
          </p:nvPr>
        </p:nvSpPr>
        <p:spPr>
          <a:xfrm>
            <a:off x="104307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2" name="Text Placeholder 11"/>
          <p:cNvSpPr>
            <a:spLocks noGrp="1"/>
          </p:cNvSpPr>
          <p:nvPr>
            <p:ph type="body" sz="quarter" idx="41" hasCustomPrompt="1"/>
          </p:nvPr>
        </p:nvSpPr>
        <p:spPr>
          <a:xfrm>
            <a:off x="651423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4" name="Text Placeholder 11"/>
          <p:cNvSpPr>
            <a:spLocks noGrp="1"/>
          </p:cNvSpPr>
          <p:nvPr>
            <p:ph type="body" sz="quarter" idx="42" hasCustomPrompt="1"/>
          </p:nvPr>
        </p:nvSpPr>
        <p:spPr>
          <a:xfrm>
            <a:off x="752346"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5" name="Text Placeholder 11"/>
          <p:cNvSpPr>
            <a:spLocks noGrp="1"/>
          </p:cNvSpPr>
          <p:nvPr>
            <p:ph type="body" sz="quarter" idx="43" hasCustomPrompt="1"/>
          </p:nvPr>
        </p:nvSpPr>
        <p:spPr>
          <a:xfrm>
            <a:off x="370339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8" name="Text Placeholder 11"/>
          <p:cNvSpPr>
            <a:spLocks noGrp="1"/>
          </p:cNvSpPr>
          <p:nvPr>
            <p:ph type="body" sz="quarter" idx="44" hasCustomPrompt="1"/>
          </p:nvPr>
        </p:nvSpPr>
        <p:spPr>
          <a:xfrm>
            <a:off x="635515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24180814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grpSp>
        <p:nvGrpSpPr>
          <p:cNvPr id="34" name="Group 33"/>
          <p:cNvGrpSpPr/>
          <p:nvPr userDrawn="1"/>
        </p:nvGrpSpPr>
        <p:grpSpPr>
          <a:xfrm>
            <a:off x="-1" y="0"/>
            <a:ext cx="9137515" cy="4914900"/>
            <a:chOff x="-1" y="0"/>
            <a:chExt cx="9137515" cy="4914900"/>
          </a:xfrm>
        </p:grpSpPr>
        <p:grpSp>
          <p:nvGrpSpPr>
            <p:cNvPr id="35" name="Group 87"/>
            <p:cNvGrpSpPr/>
            <p:nvPr userDrawn="1"/>
          </p:nvGrpSpPr>
          <p:grpSpPr>
            <a:xfrm>
              <a:off x="142570" y="6214"/>
              <a:ext cx="8858313" cy="4908686"/>
              <a:chOff x="142672" y="603115"/>
              <a:chExt cx="8864600" cy="4338536"/>
            </a:xfrm>
          </p:grpSpPr>
          <p:cxnSp>
            <p:nvCxnSpPr>
              <p:cNvPr id="70" name="Straight Connector 6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36" name="Group 254"/>
            <p:cNvGrpSpPr/>
            <p:nvPr userDrawn="1"/>
          </p:nvGrpSpPr>
          <p:grpSpPr>
            <a:xfrm>
              <a:off x="-1" y="0"/>
              <a:ext cx="9137515" cy="4896684"/>
              <a:chOff x="-4568761" y="0"/>
              <a:chExt cx="13706276" cy="4896684"/>
            </a:xfrm>
          </p:grpSpPr>
          <p:cxnSp>
            <p:nvCxnSpPr>
              <p:cNvPr id="37" name="Straight Connector 36"/>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hasCustomPrompt="1"/>
          </p:nvPr>
        </p:nvSpPr>
        <p:spPr>
          <a:xfrm>
            <a:off x="1476355" y="992954"/>
            <a:ext cx="2646065" cy="994172"/>
          </a:xfrm>
          <a:prstGeom prst="rect">
            <a:avLst/>
          </a:prstGeom>
        </p:spPr>
        <p:txBody>
          <a:bodyPr/>
          <a:lstStyle>
            <a:lvl1pPr algn="ctr">
              <a:defRPr sz="3200"/>
            </a:lvl1pPr>
          </a:lstStyle>
          <a:p>
            <a:r>
              <a:rPr lang="en-US" dirty="0"/>
              <a:t>Thank you.</a:t>
            </a:r>
            <a:endParaRPr lang="en-IN" dirty="0"/>
          </a:p>
        </p:txBody>
      </p:sp>
      <p:sp>
        <p:nvSpPr>
          <p:cNvPr id="17" name="Freeform 17"/>
          <p:cNvSpPr>
            <a:spLocks/>
          </p:cNvSpPr>
          <p:nvPr userDrawn="1"/>
        </p:nvSpPr>
        <p:spPr bwMode="auto">
          <a:xfrm>
            <a:off x="0" y="2647838"/>
            <a:ext cx="2407675" cy="575724"/>
          </a:xfrm>
          <a:custGeom>
            <a:avLst/>
            <a:gdLst/>
            <a:ahLst/>
            <a:cxnLst/>
            <a:rect l="l" t="t" r="r" b="b"/>
            <a:pathLst>
              <a:path w="2402984" h="575724">
                <a:moveTo>
                  <a:pt x="0" y="0"/>
                </a:moveTo>
                <a:lnTo>
                  <a:pt x="2402984" y="0"/>
                </a:lnTo>
                <a:lnTo>
                  <a:pt x="2052676" y="575724"/>
                </a:lnTo>
                <a:lnTo>
                  <a:pt x="0" y="57572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grpSp>
        <p:nvGrpSpPr>
          <p:cNvPr id="18" name="Group 5"/>
          <p:cNvGrpSpPr>
            <a:grpSpLocks noChangeAspect="1"/>
          </p:cNvGrpSpPr>
          <p:nvPr userDrawn="1"/>
        </p:nvGrpSpPr>
        <p:grpSpPr bwMode="auto">
          <a:xfrm>
            <a:off x="112965" y="2789528"/>
            <a:ext cx="1944000" cy="291868"/>
            <a:chOff x="119" y="2341"/>
            <a:chExt cx="1805" cy="271"/>
          </a:xfrm>
        </p:grpSpPr>
        <p:sp>
          <p:nvSpPr>
            <p:cNvPr id="19" name="Freeform 6"/>
            <p:cNvSpPr>
              <a:spLocks noEditPoints="1"/>
            </p:cNvSpPr>
            <p:nvPr userDrawn="1"/>
          </p:nvSpPr>
          <p:spPr bwMode="auto">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 name="Freeform 7"/>
            <p:cNvSpPr>
              <a:spLocks noEditPoints="1"/>
            </p:cNvSpPr>
            <p:nvPr userDrawn="1"/>
          </p:nvSpPr>
          <p:spPr bwMode="auto">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23" name="Text Placeholder 1030"/>
          <p:cNvSpPr>
            <a:spLocks noGrp="1"/>
          </p:cNvSpPr>
          <p:nvPr>
            <p:ph type="body" sz="quarter" idx="10" hasCustomPrompt="1"/>
          </p:nvPr>
        </p:nvSpPr>
        <p:spPr>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Designation </a:t>
            </a:r>
            <a:endParaRPr lang="en-IN" dirty="0"/>
          </a:p>
        </p:txBody>
      </p:sp>
      <p:sp>
        <p:nvSpPr>
          <p:cNvPr id="26" name="Parallelogram 25"/>
          <p:cNvSpPr/>
          <p:nvPr userDrawn="1"/>
        </p:nvSpPr>
        <p:spPr>
          <a:xfrm>
            <a:off x="4317589" y="2638"/>
            <a:ext cx="4826410" cy="4914952"/>
          </a:xfrm>
          <a:custGeom>
            <a:avLst/>
            <a:gdLst/>
            <a:ahLst/>
            <a:cxnLst/>
            <a:rect l="l" t="t" r="r" b="b"/>
            <a:pathLst>
              <a:path w="5048250" h="5140862">
                <a:moveTo>
                  <a:pt x="3013830" y="0"/>
                </a:moveTo>
                <a:lnTo>
                  <a:pt x="5048250" y="0"/>
                </a:lnTo>
                <a:lnTo>
                  <a:pt x="5048250" y="5140862"/>
                </a:lnTo>
                <a:lnTo>
                  <a:pt x="0" y="514086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IN">
              <a:solidFill>
                <a:schemeClr val="tx1"/>
              </a:solidFill>
            </a:endParaRPr>
          </a:p>
        </p:txBody>
      </p:sp>
      <p:sp>
        <p:nvSpPr>
          <p:cNvPr id="28" name="Picture Placeholder 3"/>
          <p:cNvSpPr>
            <a:spLocks noGrp="1"/>
          </p:cNvSpPr>
          <p:nvPr>
            <p:ph type="pic" sz="quarter" idx="14" hasCustomPrompt="1"/>
          </p:nvPr>
        </p:nvSpPr>
        <p:spPr>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468000" bIns="0" anchor="ctr">
            <a:noAutofit/>
          </a:bodyPr>
          <a:lstStyle>
            <a:lvl1pPr marL="0" indent="0" algn="r">
              <a:buFont typeface="Arial" panose="020B0604020202020204" pitchFamily="34" charset="0"/>
              <a:buNone/>
              <a:defRPr lang="en-IN" sz="1400" i="1" dirty="0"/>
            </a:lvl1pPr>
          </a:lstStyle>
          <a:p>
            <a:r>
              <a:rPr lang="en-IN" dirty="0"/>
              <a:t>Click icon to add image</a:t>
            </a:r>
          </a:p>
        </p:txBody>
      </p:sp>
      <p:grpSp>
        <p:nvGrpSpPr>
          <p:cNvPr id="25" name="Group 24"/>
          <p:cNvGrpSpPr/>
          <p:nvPr userDrawn="1"/>
        </p:nvGrpSpPr>
        <p:grpSpPr>
          <a:xfrm>
            <a:off x="787275" y="755329"/>
            <a:ext cx="799280" cy="844787"/>
            <a:chOff x="-3330575" y="3005138"/>
            <a:chExt cx="1533526" cy="1620837"/>
          </a:xfrm>
          <a:solidFill>
            <a:schemeClr val="accent1"/>
          </a:solidFill>
        </p:grpSpPr>
        <p:sp>
          <p:nvSpPr>
            <p:cNvPr id="27"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9"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30" name="Group 29"/>
          <p:cNvGrpSpPr/>
          <p:nvPr userDrawn="1"/>
        </p:nvGrpSpPr>
        <p:grpSpPr>
          <a:xfrm>
            <a:off x="4059220" y="1649549"/>
            <a:ext cx="747544" cy="809246"/>
            <a:chOff x="2301081" y="6662108"/>
            <a:chExt cx="1500188" cy="1624012"/>
          </a:xfrm>
          <a:solidFill>
            <a:schemeClr val="accent1"/>
          </a:solidFill>
        </p:grpSpPr>
        <p:sp>
          <p:nvSpPr>
            <p:cNvPr id="31"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32"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33"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Tree>
    <p:extLst>
      <p:ext uri="{BB962C8B-B14F-4D97-AF65-F5344CB8AC3E}">
        <p14:creationId xmlns:p14="http://schemas.microsoft.com/office/powerpoint/2010/main" val="5005381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rganization Chart ">
    <p:spTree>
      <p:nvGrpSpPr>
        <p:cNvPr id="1" name=""/>
        <p:cNvGrpSpPr/>
        <p:nvPr/>
      </p:nvGrpSpPr>
      <p:grpSpPr>
        <a:xfrm>
          <a:off x="0" y="0"/>
          <a:ext cx="0" cy="0"/>
          <a:chOff x="0" y="0"/>
          <a:chExt cx="0" cy="0"/>
        </a:xfrm>
      </p:grpSpPr>
      <p:grpSp>
        <p:nvGrpSpPr>
          <p:cNvPr id="2" name="Group 100"/>
          <p:cNvGrpSpPr/>
          <p:nvPr userDrawn="1"/>
        </p:nvGrpSpPr>
        <p:grpSpPr>
          <a:xfrm>
            <a:off x="-1" y="596901"/>
            <a:ext cx="9137515" cy="4368770"/>
            <a:chOff x="-1" y="596901"/>
            <a:chExt cx="9137515" cy="4368770"/>
          </a:xfrm>
        </p:grpSpPr>
        <p:cxnSp>
          <p:nvCxnSpPr>
            <p:cNvPr id="112" name="Straight Connector 111"/>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3" name="Group 87"/>
          <p:cNvGrpSpPr/>
          <p:nvPr userDrawn="1"/>
        </p:nvGrpSpPr>
        <p:grpSpPr>
          <a:xfrm>
            <a:off x="142570" y="603115"/>
            <a:ext cx="8858313" cy="4368936"/>
            <a:chOff x="142672" y="603115"/>
            <a:chExt cx="8864600" cy="4338536"/>
          </a:xfrm>
        </p:grpSpPr>
        <p:cxnSp>
          <p:nvCxnSpPr>
            <p:cNvPr id="141" name="Straight Connector 14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userDrawn="1">
            <p:ph type="title" hasCustomPrompt="1"/>
          </p:nvPr>
        </p:nvSpPr>
        <p:spPr>
          <a:xfrm>
            <a:off x="304800" y="1"/>
            <a:ext cx="8534400" cy="505365"/>
          </a:xfrm>
        </p:spPr>
        <p:txBody>
          <a:bodyPr anchor="b">
            <a:normAutofit/>
          </a:bodyPr>
          <a:lstStyle>
            <a:lvl1pPr>
              <a:defRPr sz="2397" baseline="0">
                <a:latin typeface="Calibri" charset="0"/>
                <a:ea typeface="Calibri" charset="0"/>
                <a:cs typeface="Calibri" charset="0"/>
              </a:defRPr>
            </a:lvl1pPr>
          </a:lstStyle>
          <a:p>
            <a:r>
              <a:rPr lang="en-US" dirty="0"/>
              <a:t>Organization Chart </a:t>
            </a:r>
          </a:p>
        </p:txBody>
      </p:sp>
      <p:grpSp>
        <p:nvGrpSpPr>
          <p:cNvPr id="4"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sp>
        <p:nvSpPr>
          <p:cNvPr id="103" name="Picture Placeholder 102"/>
          <p:cNvSpPr>
            <a:spLocks noGrp="1"/>
          </p:cNvSpPr>
          <p:nvPr>
            <p:ph type="pic" sz="quarter" idx="10"/>
          </p:nvPr>
        </p:nvSpPr>
        <p:spPr>
          <a:xfrm>
            <a:off x="37338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00" name="Text Placeholder 199"/>
          <p:cNvSpPr>
            <a:spLocks noGrp="1"/>
          </p:cNvSpPr>
          <p:nvPr>
            <p:ph type="body" sz="quarter" idx="16" hasCustomPrompt="1"/>
          </p:nvPr>
        </p:nvSpPr>
        <p:spPr>
          <a:xfrm>
            <a:off x="152401"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02" name="Text Placeholder 199"/>
          <p:cNvSpPr>
            <a:spLocks noGrp="1"/>
          </p:cNvSpPr>
          <p:nvPr>
            <p:ph type="body" sz="quarter" idx="17" hasCustomPrompt="1"/>
          </p:nvPr>
        </p:nvSpPr>
        <p:spPr>
          <a:xfrm>
            <a:off x="152401"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109" name="Picture Placeholder 102"/>
          <p:cNvSpPr>
            <a:spLocks noGrp="1"/>
          </p:cNvSpPr>
          <p:nvPr>
            <p:ph type="pic" sz="quarter" idx="18"/>
          </p:nvPr>
        </p:nvSpPr>
        <p:spPr>
          <a:xfrm>
            <a:off x="1891285"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110" name="Text Placeholder 199"/>
          <p:cNvSpPr>
            <a:spLocks noGrp="1"/>
          </p:cNvSpPr>
          <p:nvPr>
            <p:ph type="body" sz="quarter" idx="19" hasCustomPrompt="1"/>
          </p:nvPr>
        </p:nvSpPr>
        <p:spPr>
          <a:xfrm>
            <a:off x="1670305"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111" name="Text Placeholder 199"/>
          <p:cNvSpPr>
            <a:spLocks noGrp="1"/>
          </p:cNvSpPr>
          <p:nvPr>
            <p:ph type="body" sz="quarter" idx="20" hasCustomPrompt="1"/>
          </p:nvPr>
        </p:nvSpPr>
        <p:spPr>
          <a:xfrm>
            <a:off x="1670305"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1" name="Picture Placeholder 102"/>
          <p:cNvSpPr>
            <a:spLocks noGrp="1"/>
          </p:cNvSpPr>
          <p:nvPr>
            <p:ph type="pic" sz="quarter" idx="21"/>
          </p:nvPr>
        </p:nvSpPr>
        <p:spPr>
          <a:xfrm>
            <a:off x="3409189"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07" name="Text Placeholder 199"/>
          <p:cNvSpPr>
            <a:spLocks noGrp="1"/>
          </p:cNvSpPr>
          <p:nvPr>
            <p:ph type="body" sz="quarter" idx="22" hasCustomPrompt="1"/>
          </p:nvPr>
        </p:nvSpPr>
        <p:spPr>
          <a:xfrm>
            <a:off x="3188209"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08" name="Text Placeholder 199"/>
          <p:cNvSpPr>
            <a:spLocks noGrp="1"/>
          </p:cNvSpPr>
          <p:nvPr>
            <p:ph type="body" sz="quarter" idx="23" hasCustomPrompt="1"/>
          </p:nvPr>
        </p:nvSpPr>
        <p:spPr>
          <a:xfrm>
            <a:off x="3188209"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9" name="Picture Placeholder 102"/>
          <p:cNvSpPr>
            <a:spLocks noGrp="1"/>
          </p:cNvSpPr>
          <p:nvPr>
            <p:ph type="pic" sz="quarter" idx="24"/>
          </p:nvPr>
        </p:nvSpPr>
        <p:spPr>
          <a:xfrm>
            <a:off x="4927093"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0" name="Text Placeholder 199"/>
          <p:cNvSpPr>
            <a:spLocks noGrp="1"/>
          </p:cNvSpPr>
          <p:nvPr>
            <p:ph type="body" sz="quarter" idx="25" hasCustomPrompt="1"/>
          </p:nvPr>
        </p:nvSpPr>
        <p:spPr>
          <a:xfrm>
            <a:off x="4706113"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1" name="Text Placeholder 199"/>
          <p:cNvSpPr>
            <a:spLocks noGrp="1"/>
          </p:cNvSpPr>
          <p:nvPr>
            <p:ph type="body" sz="quarter" idx="26" hasCustomPrompt="1"/>
          </p:nvPr>
        </p:nvSpPr>
        <p:spPr>
          <a:xfrm>
            <a:off x="4706113"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2" name="Picture Placeholder 102"/>
          <p:cNvSpPr>
            <a:spLocks noGrp="1"/>
          </p:cNvSpPr>
          <p:nvPr>
            <p:ph type="pic" sz="quarter" idx="27"/>
          </p:nvPr>
        </p:nvSpPr>
        <p:spPr>
          <a:xfrm>
            <a:off x="6444997"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3" name="Text Placeholder 199"/>
          <p:cNvSpPr>
            <a:spLocks noGrp="1"/>
          </p:cNvSpPr>
          <p:nvPr>
            <p:ph type="body" sz="quarter" idx="28" hasCustomPrompt="1"/>
          </p:nvPr>
        </p:nvSpPr>
        <p:spPr>
          <a:xfrm>
            <a:off x="6224017"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4" name="Text Placeholder 199"/>
          <p:cNvSpPr>
            <a:spLocks noGrp="1"/>
          </p:cNvSpPr>
          <p:nvPr>
            <p:ph type="body" sz="quarter" idx="29" hasCustomPrompt="1"/>
          </p:nvPr>
        </p:nvSpPr>
        <p:spPr>
          <a:xfrm>
            <a:off x="6224017"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5" name="Picture Placeholder 102"/>
          <p:cNvSpPr>
            <a:spLocks noGrp="1"/>
          </p:cNvSpPr>
          <p:nvPr>
            <p:ph type="pic" sz="quarter" idx="30"/>
          </p:nvPr>
        </p:nvSpPr>
        <p:spPr>
          <a:xfrm>
            <a:off x="796290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6" name="Text Placeholder 199"/>
          <p:cNvSpPr>
            <a:spLocks noGrp="1"/>
          </p:cNvSpPr>
          <p:nvPr>
            <p:ph type="body" sz="quarter" idx="31" hasCustomPrompt="1"/>
          </p:nvPr>
        </p:nvSpPr>
        <p:spPr>
          <a:xfrm>
            <a:off x="7741921"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7" name="Text Placeholder 199"/>
          <p:cNvSpPr>
            <a:spLocks noGrp="1"/>
          </p:cNvSpPr>
          <p:nvPr>
            <p:ph type="body" sz="quarter" idx="32" hasCustomPrompt="1"/>
          </p:nvPr>
        </p:nvSpPr>
        <p:spPr>
          <a:xfrm>
            <a:off x="7741921"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8" name="Picture Placeholder 102"/>
          <p:cNvSpPr>
            <a:spLocks noGrp="1"/>
          </p:cNvSpPr>
          <p:nvPr>
            <p:ph type="pic" sz="quarter" idx="33"/>
          </p:nvPr>
        </p:nvSpPr>
        <p:spPr>
          <a:xfrm>
            <a:off x="4247389" y="73913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9" name="Text Placeholder 199"/>
          <p:cNvSpPr>
            <a:spLocks noGrp="1"/>
          </p:cNvSpPr>
          <p:nvPr>
            <p:ph type="body" sz="quarter" idx="34" hasCustomPrompt="1"/>
          </p:nvPr>
        </p:nvSpPr>
        <p:spPr>
          <a:xfrm>
            <a:off x="4026409" y="152431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20" name="Text Placeholder 199"/>
          <p:cNvSpPr>
            <a:spLocks noGrp="1"/>
          </p:cNvSpPr>
          <p:nvPr>
            <p:ph type="body" sz="quarter" idx="35" hasCustomPrompt="1"/>
          </p:nvPr>
        </p:nvSpPr>
        <p:spPr>
          <a:xfrm>
            <a:off x="4026409" y="182149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cxnSp>
        <p:nvCxnSpPr>
          <p:cNvPr id="222" name="Elbow Connector 221"/>
          <p:cNvCxnSpPr>
            <a:stCxn id="220" idx="2"/>
            <a:endCxn id="103" idx="0"/>
          </p:cNvCxnSpPr>
          <p:nvPr userDrawn="1"/>
        </p:nvCxnSpPr>
        <p:spPr>
          <a:xfrm rot="5400000">
            <a:off x="2401826" y="448056"/>
            <a:ext cx="647698" cy="385114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4" name="Elbow Connector 223"/>
          <p:cNvCxnSpPr>
            <a:stCxn id="220" idx="2"/>
            <a:endCxn id="215" idx="1"/>
          </p:cNvCxnSpPr>
          <p:nvPr userDrawn="1"/>
        </p:nvCxnSpPr>
        <p:spPr>
          <a:xfrm rot="16200000" flipH="1">
            <a:off x="6225748" y="475281"/>
            <a:ext cx="647698" cy="379669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6" name="Elbow Connector 225"/>
          <p:cNvCxnSpPr>
            <a:stCxn id="220" idx="2"/>
            <a:endCxn id="109" idx="1"/>
          </p:cNvCxnSpPr>
          <p:nvPr userDrawn="1"/>
        </p:nvCxnSpPr>
        <p:spPr>
          <a:xfrm rot="5400000">
            <a:off x="3189941" y="1236171"/>
            <a:ext cx="647698" cy="227491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8" name="Elbow Connector 227"/>
          <p:cNvCxnSpPr>
            <a:stCxn id="220" idx="2"/>
            <a:endCxn id="212" idx="1"/>
          </p:cNvCxnSpPr>
          <p:nvPr userDrawn="1"/>
        </p:nvCxnSpPr>
        <p:spPr>
          <a:xfrm rot="16200000" flipH="1">
            <a:off x="5466796" y="1234233"/>
            <a:ext cx="647698" cy="227879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0" name="Elbow Connector 229"/>
          <p:cNvCxnSpPr>
            <a:stCxn id="220" idx="2"/>
            <a:endCxn id="201" idx="1"/>
          </p:cNvCxnSpPr>
          <p:nvPr userDrawn="1"/>
        </p:nvCxnSpPr>
        <p:spPr>
          <a:xfrm rot="5400000">
            <a:off x="3948893" y="1995123"/>
            <a:ext cx="647698" cy="75701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2" name="Elbow Connector 231"/>
          <p:cNvCxnSpPr>
            <a:stCxn id="220" idx="2"/>
            <a:endCxn id="209" idx="1"/>
          </p:cNvCxnSpPr>
          <p:nvPr userDrawn="1"/>
        </p:nvCxnSpPr>
        <p:spPr>
          <a:xfrm rot="16200000" flipH="1">
            <a:off x="4707844" y="1993185"/>
            <a:ext cx="647698" cy="76088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42074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mp;T Technology Team">
    <p:spTree>
      <p:nvGrpSpPr>
        <p:cNvPr id="1" name=""/>
        <p:cNvGrpSpPr/>
        <p:nvPr/>
      </p:nvGrpSpPr>
      <p:grpSpPr>
        <a:xfrm>
          <a:off x="0" y="0"/>
          <a:ext cx="0" cy="0"/>
          <a:chOff x="0" y="0"/>
          <a:chExt cx="0" cy="0"/>
        </a:xfrm>
      </p:grpSpPr>
      <p:grpSp>
        <p:nvGrpSpPr>
          <p:cNvPr id="3" name="Group 87"/>
          <p:cNvGrpSpPr/>
          <p:nvPr userDrawn="1"/>
        </p:nvGrpSpPr>
        <p:grpSpPr>
          <a:xfrm>
            <a:off x="142570" y="603115"/>
            <a:ext cx="8858313" cy="4368936"/>
            <a:chOff x="142672" y="603115"/>
            <a:chExt cx="8864600" cy="4338536"/>
          </a:xfrm>
        </p:grpSpPr>
        <p:cxnSp>
          <p:nvCxnSpPr>
            <p:cNvPr id="141" name="Straight Connector 14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 name="Group 100"/>
          <p:cNvGrpSpPr/>
          <p:nvPr userDrawn="1"/>
        </p:nvGrpSpPr>
        <p:grpSpPr>
          <a:xfrm>
            <a:off x="-1" y="596901"/>
            <a:ext cx="9137515" cy="4368770"/>
            <a:chOff x="-1" y="596901"/>
            <a:chExt cx="9137515" cy="4368770"/>
          </a:xfrm>
        </p:grpSpPr>
        <p:cxnSp>
          <p:nvCxnSpPr>
            <p:cNvPr id="112" name="Straight Connector 111"/>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203" name="Picture Placeholder 102"/>
          <p:cNvSpPr>
            <a:spLocks noGrp="1"/>
          </p:cNvSpPr>
          <p:nvPr>
            <p:ph type="pic" sz="quarter" idx="24"/>
          </p:nvPr>
        </p:nvSpPr>
        <p:spPr>
          <a:xfrm>
            <a:off x="1638301" y="2385060"/>
            <a:ext cx="731519" cy="289242"/>
          </a:xfrm>
          <a:prstGeom prst="parallelogram">
            <a:avLst>
              <a:gd name="adj" fmla="val 50161"/>
            </a:avLst>
          </a:prstGeom>
          <a:solidFill>
            <a:schemeClr val="accent1"/>
          </a:solidFill>
        </p:spPr>
        <p:txBody>
          <a:bodyPr anchor="ctr">
            <a:normAutofit/>
          </a:bodyPr>
          <a:lstStyle>
            <a:lvl1pPr algn="ctr">
              <a:buFont typeface="Arial" pitchFamily="34" charset="0"/>
              <a:buNone/>
              <a:defRPr sz="900" i="1"/>
            </a:lvl1pPr>
          </a:lstStyle>
          <a:p>
            <a:endParaRPr lang="en-IN" dirty="0"/>
          </a:p>
        </p:txBody>
      </p:sp>
      <p:sp>
        <p:nvSpPr>
          <p:cNvPr id="6" name="Title 1"/>
          <p:cNvSpPr>
            <a:spLocks noGrp="1"/>
          </p:cNvSpPr>
          <p:nvPr userDrawn="1">
            <p:ph type="title" hasCustomPrompt="1"/>
          </p:nvPr>
        </p:nvSpPr>
        <p:spPr>
          <a:xfrm>
            <a:off x="304800" y="1"/>
            <a:ext cx="8534400" cy="505365"/>
          </a:xfrm>
        </p:spPr>
        <p:txBody>
          <a:bodyPr anchor="b">
            <a:normAutofit/>
          </a:bodyPr>
          <a:lstStyle>
            <a:lvl1pPr>
              <a:defRPr sz="2397" baseline="0">
                <a:latin typeface="Calibri" charset="0"/>
                <a:ea typeface="Calibri" charset="0"/>
                <a:cs typeface="Calibri" charset="0"/>
              </a:defRPr>
            </a:lvl1pPr>
          </a:lstStyle>
          <a:p>
            <a:r>
              <a:rPr lang="en-US" dirty="0"/>
              <a:t>L&amp;T Technology Team</a:t>
            </a:r>
          </a:p>
        </p:txBody>
      </p:sp>
      <p:grpSp>
        <p:nvGrpSpPr>
          <p:cNvPr id="4"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sp>
        <p:nvSpPr>
          <p:cNvPr id="103" name="Picture Placeholder 102"/>
          <p:cNvSpPr>
            <a:spLocks noGrp="1"/>
          </p:cNvSpPr>
          <p:nvPr>
            <p:ph type="pic" sz="quarter" idx="10"/>
          </p:nvPr>
        </p:nvSpPr>
        <p:spPr>
          <a:xfrm>
            <a:off x="149352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00" name="Text Placeholder 199"/>
          <p:cNvSpPr>
            <a:spLocks noGrp="1"/>
          </p:cNvSpPr>
          <p:nvPr>
            <p:ph type="body" sz="quarter" idx="16" hasCustomPrompt="1"/>
          </p:nvPr>
        </p:nvSpPr>
        <p:spPr>
          <a:xfrm>
            <a:off x="1272541" y="2796859"/>
            <a:ext cx="1249680" cy="228282"/>
          </a:xfrm>
          <a:solidFill>
            <a:schemeClr val="accent1"/>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02" name="Text Placeholder 199"/>
          <p:cNvSpPr>
            <a:spLocks noGrp="1"/>
          </p:cNvSpPr>
          <p:nvPr>
            <p:ph type="body" sz="quarter" idx="17" hasCustomPrompt="1"/>
          </p:nvPr>
        </p:nvSpPr>
        <p:spPr>
          <a:xfrm>
            <a:off x="127254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6" name="Picture Placeholder 102"/>
          <p:cNvSpPr>
            <a:spLocks noGrp="1"/>
          </p:cNvSpPr>
          <p:nvPr>
            <p:ph type="pic" sz="quarter" idx="25"/>
          </p:nvPr>
        </p:nvSpPr>
        <p:spPr>
          <a:xfrm>
            <a:off x="4274821" y="2385060"/>
            <a:ext cx="731519" cy="289242"/>
          </a:xfrm>
          <a:prstGeom prst="parallelogram">
            <a:avLst>
              <a:gd name="adj" fmla="val 50161"/>
            </a:avLst>
          </a:prstGeom>
          <a:solidFill>
            <a:schemeClr val="accent1"/>
          </a:solidFill>
        </p:spPr>
        <p:txBody>
          <a:bodyPr anchor="ctr">
            <a:normAutofit/>
          </a:bodyPr>
          <a:lstStyle>
            <a:lvl1pPr algn="ctr">
              <a:buFont typeface="Arial" pitchFamily="34" charset="0"/>
              <a:buNone/>
              <a:defRPr sz="900" i="1"/>
            </a:lvl1pPr>
          </a:lstStyle>
          <a:p>
            <a:endParaRPr lang="en-IN" dirty="0"/>
          </a:p>
        </p:txBody>
      </p:sp>
      <p:sp>
        <p:nvSpPr>
          <p:cNvPr id="221" name="Picture Placeholder 102"/>
          <p:cNvSpPr>
            <a:spLocks noGrp="1"/>
          </p:cNvSpPr>
          <p:nvPr>
            <p:ph type="pic" sz="quarter" idx="26"/>
          </p:nvPr>
        </p:nvSpPr>
        <p:spPr>
          <a:xfrm>
            <a:off x="41300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23" name="Text Placeholder 199"/>
          <p:cNvSpPr>
            <a:spLocks noGrp="1"/>
          </p:cNvSpPr>
          <p:nvPr>
            <p:ph type="body" sz="quarter" idx="27" hasCustomPrompt="1"/>
          </p:nvPr>
        </p:nvSpPr>
        <p:spPr>
          <a:xfrm>
            <a:off x="3909061" y="2796859"/>
            <a:ext cx="1249680" cy="228282"/>
          </a:xfrm>
          <a:solidFill>
            <a:schemeClr val="accent1"/>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25" name="Text Placeholder 199"/>
          <p:cNvSpPr>
            <a:spLocks noGrp="1"/>
          </p:cNvSpPr>
          <p:nvPr>
            <p:ph type="body" sz="quarter" idx="28" hasCustomPrompt="1"/>
          </p:nvPr>
        </p:nvSpPr>
        <p:spPr>
          <a:xfrm>
            <a:off x="390906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27" name="Picture Placeholder 102"/>
          <p:cNvSpPr>
            <a:spLocks noGrp="1"/>
          </p:cNvSpPr>
          <p:nvPr>
            <p:ph type="pic" sz="quarter" idx="29"/>
          </p:nvPr>
        </p:nvSpPr>
        <p:spPr>
          <a:xfrm>
            <a:off x="7056121" y="2385060"/>
            <a:ext cx="731519" cy="289242"/>
          </a:xfrm>
          <a:prstGeom prst="parallelogram">
            <a:avLst>
              <a:gd name="adj" fmla="val 50161"/>
            </a:avLst>
          </a:prstGeom>
          <a:solidFill>
            <a:schemeClr val="accent1"/>
          </a:solidFill>
        </p:spPr>
        <p:txBody>
          <a:bodyPr anchor="ctr">
            <a:normAutofit/>
          </a:bodyPr>
          <a:lstStyle>
            <a:lvl1pPr algn="ctr">
              <a:buFont typeface="Arial" pitchFamily="34" charset="0"/>
              <a:buNone/>
              <a:defRPr sz="900" i="1"/>
            </a:lvl1pPr>
          </a:lstStyle>
          <a:p>
            <a:endParaRPr lang="en-IN" dirty="0"/>
          </a:p>
        </p:txBody>
      </p:sp>
      <p:sp>
        <p:nvSpPr>
          <p:cNvPr id="229" name="Picture Placeholder 102"/>
          <p:cNvSpPr>
            <a:spLocks noGrp="1"/>
          </p:cNvSpPr>
          <p:nvPr>
            <p:ph type="pic" sz="quarter" idx="30"/>
          </p:nvPr>
        </p:nvSpPr>
        <p:spPr>
          <a:xfrm>
            <a:off x="69113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31" name="Text Placeholder 199"/>
          <p:cNvSpPr>
            <a:spLocks noGrp="1"/>
          </p:cNvSpPr>
          <p:nvPr>
            <p:ph type="body" sz="quarter" idx="31" hasCustomPrompt="1"/>
          </p:nvPr>
        </p:nvSpPr>
        <p:spPr>
          <a:xfrm>
            <a:off x="6690361" y="2796859"/>
            <a:ext cx="1249680" cy="228282"/>
          </a:xfrm>
          <a:solidFill>
            <a:schemeClr val="accent1"/>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33" name="Text Placeholder 199"/>
          <p:cNvSpPr>
            <a:spLocks noGrp="1"/>
          </p:cNvSpPr>
          <p:nvPr>
            <p:ph type="body" sz="quarter" idx="32" hasCustomPrompt="1"/>
          </p:nvPr>
        </p:nvSpPr>
        <p:spPr>
          <a:xfrm>
            <a:off x="669036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Tree>
    <p:extLst>
      <p:ext uri="{BB962C8B-B14F-4D97-AF65-F5344CB8AC3E}">
        <p14:creationId xmlns:p14="http://schemas.microsoft.com/office/powerpoint/2010/main" val="114842074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grpSp>
        <p:nvGrpSpPr>
          <p:cNvPr id="25" name="Group 24"/>
          <p:cNvGrpSpPr/>
          <p:nvPr userDrawn="1"/>
        </p:nvGrpSpPr>
        <p:grpSpPr>
          <a:xfrm>
            <a:off x="0" y="0"/>
            <a:ext cx="9137515" cy="4914900"/>
            <a:chOff x="-1" y="0"/>
            <a:chExt cx="9137515" cy="4914900"/>
          </a:xfrm>
        </p:grpSpPr>
        <p:grpSp>
          <p:nvGrpSpPr>
            <p:cNvPr id="27" name="Group 87"/>
            <p:cNvGrpSpPr/>
            <p:nvPr userDrawn="1"/>
          </p:nvGrpSpPr>
          <p:grpSpPr>
            <a:xfrm>
              <a:off x="142570" y="6214"/>
              <a:ext cx="8858313" cy="4908686"/>
              <a:chOff x="142672" y="603115"/>
              <a:chExt cx="8864600" cy="4338536"/>
            </a:xfrm>
          </p:grpSpPr>
          <p:cxnSp>
            <p:nvCxnSpPr>
              <p:cNvPr id="63" name="Straight Connector 62"/>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userDrawn="1"/>
          </p:nvGrpSpPr>
          <p:grpSpPr>
            <a:xfrm>
              <a:off x="-1" y="0"/>
              <a:ext cx="9137515" cy="4896684"/>
              <a:chOff x="-4568761" y="0"/>
              <a:chExt cx="13706276" cy="4896684"/>
            </a:xfrm>
          </p:grpSpPr>
          <p:cxnSp>
            <p:nvCxnSpPr>
              <p:cNvPr id="30" name="Straight Connector 29"/>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8" name="Group 7"/>
          <p:cNvGrpSpPr/>
          <p:nvPr userDrawn="1"/>
        </p:nvGrpSpPr>
        <p:grpSpPr>
          <a:xfrm>
            <a:off x="200225" y="755331"/>
            <a:ext cx="799280" cy="844787"/>
            <a:chOff x="-3330575" y="3005138"/>
            <a:chExt cx="1533526" cy="1620837"/>
          </a:xfrm>
          <a:solidFill>
            <a:schemeClr val="accent1"/>
          </a:solidFill>
        </p:grpSpPr>
        <p:sp>
          <p:nvSpPr>
            <p:cNvPr id="9"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0"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11" name="Group 10"/>
          <p:cNvGrpSpPr/>
          <p:nvPr userDrawn="1"/>
        </p:nvGrpSpPr>
        <p:grpSpPr>
          <a:xfrm>
            <a:off x="4981240" y="1861069"/>
            <a:ext cx="747544" cy="809246"/>
            <a:chOff x="2301081" y="6662108"/>
            <a:chExt cx="1500188" cy="1624012"/>
          </a:xfrm>
          <a:solidFill>
            <a:schemeClr val="accent1"/>
          </a:solidFill>
        </p:grpSpPr>
        <p:sp>
          <p:nvSpPr>
            <p:cNvPr id="12"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3"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4"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
        <p:nvSpPr>
          <p:cNvPr id="2" name="Title 1"/>
          <p:cNvSpPr>
            <a:spLocks noGrp="1"/>
          </p:cNvSpPr>
          <p:nvPr>
            <p:ph type="title" hasCustomPrompt="1"/>
          </p:nvPr>
        </p:nvSpPr>
        <p:spPr>
          <a:xfrm>
            <a:off x="999505" y="755329"/>
            <a:ext cx="4052555" cy="1561151"/>
          </a:xfrm>
          <a:prstGeom prst="rect">
            <a:avLst/>
          </a:prstGeom>
        </p:spPr>
        <p:txBody>
          <a:bodyPr/>
          <a:lstStyle>
            <a:lvl1pPr algn="ctr">
              <a:defRPr sz="3200"/>
            </a:lvl1pPr>
          </a:lstStyle>
          <a:p>
            <a:r>
              <a:rPr lang="en-US" dirty="0"/>
              <a:t>Title Text</a:t>
            </a:r>
            <a:endParaRPr lang="en-IN" dirty="0"/>
          </a:p>
        </p:txBody>
      </p:sp>
      <p:sp>
        <p:nvSpPr>
          <p:cNvPr id="17" name="Freeform 17"/>
          <p:cNvSpPr>
            <a:spLocks/>
          </p:cNvSpPr>
          <p:nvPr userDrawn="1"/>
        </p:nvSpPr>
        <p:spPr bwMode="auto">
          <a:xfrm>
            <a:off x="0" y="2374569"/>
            <a:ext cx="2407675" cy="575724"/>
          </a:xfrm>
          <a:custGeom>
            <a:avLst/>
            <a:gdLst/>
            <a:ahLst/>
            <a:cxnLst/>
            <a:rect l="l" t="t" r="r" b="b"/>
            <a:pathLst>
              <a:path w="2402984" h="575724">
                <a:moveTo>
                  <a:pt x="0" y="0"/>
                </a:moveTo>
                <a:lnTo>
                  <a:pt x="2402984" y="0"/>
                </a:lnTo>
                <a:lnTo>
                  <a:pt x="2052676" y="575724"/>
                </a:lnTo>
                <a:lnTo>
                  <a:pt x="0" y="57572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sz="1350"/>
          </a:p>
        </p:txBody>
      </p:sp>
      <p:grpSp>
        <p:nvGrpSpPr>
          <p:cNvPr id="18" name="Group 5"/>
          <p:cNvGrpSpPr>
            <a:grpSpLocks noChangeAspect="1"/>
          </p:cNvGrpSpPr>
          <p:nvPr userDrawn="1"/>
        </p:nvGrpSpPr>
        <p:grpSpPr bwMode="auto">
          <a:xfrm>
            <a:off x="299349" y="2525117"/>
            <a:ext cx="1680364" cy="252286"/>
            <a:chOff x="119" y="2341"/>
            <a:chExt cx="1805" cy="271"/>
          </a:xfrm>
        </p:grpSpPr>
        <p:sp>
          <p:nvSpPr>
            <p:cNvPr id="19" name="Freeform 6"/>
            <p:cNvSpPr>
              <a:spLocks noEditPoints="1"/>
            </p:cNvSpPr>
            <p:nvPr userDrawn="1"/>
          </p:nvSpPr>
          <p:spPr bwMode="auto">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350"/>
            </a:p>
          </p:txBody>
        </p:sp>
        <p:sp>
          <p:nvSpPr>
            <p:cNvPr id="20" name="Freeform 7"/>
            <p:cNvSpPr>
              <a:spLocks noEditPoints="1"/>
            </p:cNvSpPr>
            <p:nvPr userDrawn="1"/>
          </p:nvSpPr>
          <p:spPr bwMode="auto">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350"/>
            </a:p>
          </p:txBody>
        </p:sp>
      </p:grpSp>
      <p:sp>
        <p:nvSpPr>
          <p:cNvPr id="23" name="Text Placeholder 1030"/>
          <p:cNvSpPr>
            <a:spLocks noGrp="1"/>
          </p:cNvSpPr>
          <p:nvPr>
            <p:ph type="body" sz="quarter" idx="10" hasCustomPrompt="1"/>
          </p:nvPr>
        </p:nvSpPr>
        <p:spPr>
          <a:xfrm>
            <a:off x="299350"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a:xfrm>
            <a:off x="299350"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Designation </a:t>
            </a:r>
            <a:endParaRPr lang="en-IN" dirty="0"/>
          </a:p>
        </p:txBody>
      </p:sp>
      <p:sp>
        <p:nvSpPr>
          <p:cNvPr id="123" name="TextBox 122"/>
          <p:cNvSpPr txBox="1"/>
          <p:nvPr userDrawn="1"/>
        </p:nvSpPr>
        <p:spPr>
          <a:xfrm>
            <a:off x="2968709" y="4936037"/>
            <a:ext cx="3229088"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sp>
        <p:nvSpPr>
          <p:cNvPr id="122" name="TextBox 121"/>
          <p:cNvSpPr txBox="1"/>
          <p:nvPr userDrawn="1"/>
        </p:nvSpPr>
        <p:spPr>
          <a:xfrm>
            <a:off x="3021216" y="213890"/>
            <a:ext cx="1855583" cy="400110"/>
          </a:xfrm>
          <a:prstGeom prst="rect">
            <a:avLst/>
          </a:prstGeom>
          <a:noFill/>
        </p:spPr>
        <p:txBody>
          <a:bodyPr wrap="square" rtlCol="0">
            <a:spAutoFit/>
          </a:bodyPr>
          <a:lstStyle/>
          <a:p>
            <a:pPr algn="ctr"/>
            <a:r>
              <a:rPr lang="en-IN" sz="2000" b="1" dirty="0">
                <a:solidFill>
                  <a:srgbClr val="355EAB"/>
                </a:solidFill>
                <a:latin typeface="Calibri" panose="020F0502020204030204" pitchFamily="34" charset="0"/>
              </a:rPr>
              <a:t>5</a:t>
            </a:r>
            <a:r>
              <a:rPr lang="en-IN" sz="2000" b="1" baseline="30000" dirty="0">
                <a:solidFill>
                  <a:srgbClr val="355EAB"/>
                </a:solidFill>
                <a:latin typeface="Calibri" panose="020F0502020204030204" pitchFamily="34" charset="0"/>
              </a:rPr>
              <a:t>th</a:t>
            </a:r>
            <a:r>
              <a:rPr lang="en-IN" sz="2000" b="1" dirty="0">
                <a:solidFill>
                  <a:srgbClr val="355EAB"/>
                </a:solidFill>
                <a:latin typeface="Calibri" panose="020F0502020204030204" pitchFamily="34" charset="0"/>
              </a:rPr>
              <a:t> Edition</a:t>
            </a:r>
            <a:endParaRPr lang="en-IN" sz="1800" b="1" dirty="0">
              <a:solidFill>
                <a:srgbClr val="355EAB"/>
              </a:solidFill>
            </a:endParaRPr>
          </a:p>
        </p:txBody>
      </p:sp>
      <p:pic>
        <p:nvPicPr>
          <p:cNvPr id="124" name="Picture 1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84115" y="167363"/>
            <a:ext cx="1998983" cy="545177"/>
          </a:xfrm>
          <a:prstGeom prst="rect">
            <a:avLst/>
          </a:prstGeom>
        </p:spPr>
      </p:pic>
    </p:spTree>
    <p:extLst>
      <p:ext uri="{BB962C8B-B14F-4D97-AF65-F5344CB8AC3E}">
        <p14:creationId xmlns:p14="http://schemas.microsoft.com/office/powerpoint/2010/main" val="25677232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5" name="Group 24"/>
          <p:cNvGrpSpPr/>
          <p:nvPr userDrawn="1"/>
        </p:nvGrpSpPr>
        <p:grpSpPr>
          <a:xfrm>
            <a:off x="-1" y="0"/>
            <a:ext cx="9137515" cy="4914900"/>
            <a:chOff x="-1" y="0"/>
            <a:chExt cx="9137515" cy="4914900"/>
          </a:xfrm>
        </p:grpSpPr>
        <p:grpSp>
          <p:nvGrpSpPr>
            <p:cNvPr id="27" name="Group 87"/>
            <p:cNvGrpSpPr/>
            <p:nvPr userDrawn="1"/>
          </p:nvGrpSpPr>
          <p:grpSpPr>
            <a:xfrm>
              <a:off x="142570" y="6214"/>
              <a:ext cx="8858313" cy="4908686"/>
              <a:chOff x="142672" y="603115"/>
              <a:chExt cx="8864600" cy="4338536"/>
            </a:xfrm>
          </p:grpSpPr>
          <p:cxnSp>
            <p:nvCxnSpPr>
              <p:cNvPr id="63" name="Straight Connector 62"/>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userDrawn="1"/>
          </p:nvGrpSpPr>
          <p:grpSpPr>
            <a:xfrm>
              <a:off x="-1" y="0"/>
              <a:ext cx="9137515" cy="4896684"/>
              <a:chOff x="-4568761" y="0"/>
              <a:chExt cx="13706276" cy="4896684"/>
            </a:xfrm>
          </p:grpSpPr>
          <p:cxnSp>
            <p:nvCxnSpPr>
              <p:cNvPr id="30" name="Straight Connector 29"/>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8" name="Group 7"/>
          <p:cNvGrpSpPr/>
          <p:nvPr userDrawn="1"/>
        </p:nvGrpSpPr>
        <p:grpSpPr>
          <a:xfrm>
            <a:off x="200226" y="755329"/>
            <a:ext cx="799280" cy="844787"/>
            <a:chOff x="-3330575" y="3005138"/>
            <a:chExt cx="1533526" cy="1620837"/>
          </a:xfrm>
          <a:solidFill>
            <a:schemeClr val="accent1"/>
          </a:solidFill>
        </p:grpSpPr>
        <p:sp>
          <p:nvSpPr>
            <p:cNvPr id="9"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0"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11" name="Group 10"/>
          <p:cNvGrpSpPr/>
          <p:nvPr userDrawn="1"/>
        </p:nvGrpSpPr>
        <p:grpSpPr>
          <a:xfrm>
            <a:off x="4981240" y="1861069"/>
            <a:ext cx="747544" cy="809246"/>
            <a:chOff x="2301081" y="6662108"/>
            <a:chExt cx="1500188" cy="1624012"/>
          </a:xfrm>
          <a:solidFill>
            <a:schemeClr val="accent1"/>
          </a:solidFill>
        </p:grpSpPr>
        <p:sp>
          <p:nvSpPr>
            <p:cNvPr id="12"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3"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4"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
        <p:nvSpPr>
          <p:cNvPr id="2" name="Title 1"/>
          <p:cNvSpPr>
            <a:spLocks noGrp="1"/>
          </p:cNvSpPr>
          <p:nvPr>
            <p:ph type="title" hasCustomPrompt="1"/>
          </p:nvPr>
        </p:nvSpPr>
        <p:spPr>
          <a:xfrm>
            <a:off x="999506" y="755329"/>
            <a:ext cx="4052554" cy="1561151"/>
          </a:xfrm>
          <a:prstGeom prst="rect">
            <a:avLst/>
          </a:prstGeom>
        </p:spPr>
        <p:txBody>
          <a:bodyPr/>
          <a:lstStyle>
            <a:lvl1pPr algn="ctr">
              <a:defRPr sz="3200"/>
            </a:lvl1pPr>
          </a:lstStyle>
          <a:p>
            <a:r>
              <a:rPr lang="en-US" dirty="0"/>
              <a:t>Title Text</a:t>
            </a:r>
            <a:endParaRPr lang="en-IN" dirty="0"/>
          </a:p>
        </p:txBody>
      </p:sp>
      <p:sp>
        <p:nvSpPr>
          <p:cNvPr id="17" name="Freeform 17"/>
          <p:cNvSpPr>
            <a:spLocks/>
          </p:cNvSpPr>
          <p:nvPr userDrawn="1"/>
        </p:nvSpPr>
        <p:spPr bwMode="auto">
          <a:xfrm>
            <a:off x="0" y="2647838"/>
            <a:ext cx="2407675" cy="575724"/>
          </a:xfrm>
          <a:custGeom>
            <a:avLst/>
            <a:gdLst/>
            <a:ahLst/>
            <a:cxnLst/>
            <a:rect l="l" t="t" r="r" b="b"/>
            <a:pathLst>
              <a:path w="2402984" h="575724">
                <a:moveTo>
                  <a:pt x="0" y="0"/>
                </a:moveTo>
                <a:lnTo>
                  <a:pt x="2402984" y="0"/>
                </a:lnTo>
                <a:lnTo>
                  <a:pt x="2052676" y="575724"/>
                </a:lnTo>
                <a:lnTo>
                  <a:pt x="0" y="57572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solidFill>
                <a:srgbClr val="000000"/>
              </a:solidFill>
            </a:endParaRPr>
          </a:p>
        </p:txBody>
      </p:sp>
      <p:grpSp>
        <p:nvGrpSpPr>
          <p:cNvPr id="18" name="Group 5"/>
          <p:cNvGrpSpPr>
            <a:grpSpLocks noChangeAspect="1"/>
          </p:cNvGrpSpPr>
          <p:nvPr userDrawn="1"/>
        </p:nvGrpSpPr>
        <p:grpSpPr bwMode="auto">
          <a:xfrm>
            <a:off x="299349" y="2798386"/>
            <a:ext cx="1680364" cy="252286"/>
            <a:chOff x="119" y="2341"/>
            <a:chExt cx="1805" cy="271"/>
          </a:xfrm>
        </p:grpSpPr>
        <p:sp>
          <p:nvSpPr>
            <p:cNvPr id="19" name="Freeform 6"/>
            <p:cNvSpPr>
              <a:spLocks noEditPoints="1"/>
            </p:cNvSpPr>
            <p:nvPr userDrawn="1"/>
          </p:nvSpPr>
          <p:spPr bwMode="auto">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solidFill>
                  <a:srgbClr val="000000"/>
                </a:solidFill>
              </a:endParaRPr>
            </a:p>
          </p:txBody>
        </p:sp>
        <p:sp>
          <p:nvSpPr>
            <p:cNvPr id="20" name="Freeform 7"/>
            <p:cNvSpPr>
              <a:spLocks noEditPoints="1"/>
            </p:cNvSpPr>
            <p:nvPr userDrawn="1"/>
          </p:nvSpPr>
          <p:spPr bwMode="auto">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solidFill>
                  <a:srgbClr val="000000"/>
                </a:solidFill>
              </a:endParaRPr>
            </a:p>
          </p:txBody>
        </p:sp>
      </p:grpSp>
      <p:sp>
        <p:nvSpPr>
          <p:cNvPr id="23" name="Text Placeholder 1030"/>
          <p:cNvSpPr>
            <a:spLocks noGrp="1"/>
          </p:cNvSpPr>
          <p:nvPr>
            <p:ph type="body" sz="quarter" idx="10" hasCustomPrompt="1"/>
          </p:nvPr>
        </p:nvSpPr>
        <p:spPr>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Designation </a:t>
            </a:r>
            <a:endParaRPr lang="en-IN" dirty="0"/>
          </a:p>
        </p:txBody>
      </p:sp>
      <p:sp>
        <p:nvSpPr>
          <p:cNvPr id="26" name="Parallelogram 25"/>
          <p:cNvSpPr/>
          <p:nvPr userDrawn="1"/>
        </p:nvSpPr>
        <p:spPr>
          <a:xfrm>
            <a:off x="4317589" y="2638"/>
            <a:ext cx="4826410" cy="4914952"/>
          </a:xfrm>
          <a:custGeom>
            <a:avLst/>
            <a:gdLst/>
            <a:ahLst/>
            <a:cxnLst/>
            <a:rect l="l" t="t" r="r" b="b"/>
            <a:pathLst>
              <a:path w="5048250" h="5140862">
                <a:moveTo>
                  <a:pt x="3013830" y="0"/>
                </a:moveTo>
                <a:lnTo>
                  <a:pt x="5048250" y="0"/>
                </a:lnTo>
                <a:lnTo>
                  <a:pt x="5048250" y="5140862"/>
                </a:lnTo>
                <a:lnTo>
                  <a:pt x="0" y="514086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solidFill>
                <a:srgbClr val="000000"/>
              </a:solidFill>
            </a:endParaRPr>
          </a:p>
        </p:txBody>
      </p:sp>
      <p:sp>
        <p:nvSpPr>
          <p:cNvPr id="28" name="Picture Placeholder 3"/>
          <p:cNvSpPr>
            <a:spLocks noGrp="1"/>
          </p:cNvSpPr>
          <p:nvPr>
            <p:ph type="pic" sz="quarter" idx="14" hasCustomPrompt="1"/>
          </p:nvPr>
        </p:nvSpPr>
        <p:spPr>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648000" bIns="0" anchor="ctr">
            <a:noAutofit/>
          </a:bodyPr>
          <a:lstStyle>
            <a:lvl1pPr marL="0" indent="0" algn="r">
              <a:buFont typeface="Arial" panose="020B0604020202020204" pitchFamily="34" charset="0"/>
              <a:buNone/>
              <a:defRPr lang="en-IN" sz="1200" i="1" dirty="0"/>
            </a:lvl1pPr>
          </a:lstStyle>
          <a:p>
            <a:r>
              <a:rPr lang="en-IN" dirty="0"/>
              <a:t>Click icon to add image</a:t>
            </a:r>
          </a:p>
        </p:txBody>
      </p:sp>
      <p:sp>
        <p:nvSpPr>
          <p:cNvPr id="123" name="TextBox 122"/>
          <p:cNvSpPr txBox="1"/>
          <p:nvPr userDrawn="1"/>
        </p:nvSpPr>
        <p:spPr>
          <a:xfrm>
            <a:off x="2968706" y="4936035"/>
            <a:ext cx="3229088"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40269307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grpSp>
        <p:nvGrpSpPr>
          <p:cNvPr id="101" name="Group 100"/>
          <p:cNvGrpSpPr/>
          <p:nvPr userDrawn="1"/>
        </p:nvGrpSpPr>
        <p:grpSpPr>
          <a:xfrm>
            <a:off x="-1" y="596901"/>
            <a:ext cx="9137515" cy="4375150"/>
            <a:chOff x="-1" y="596901"/>
            <a:chExt cx="9137515" cy="4375150"/>
          </a:xfrm>
        </p:grpSpPr>
        <p:grpSp>
          <p:nvGrpSpPr>
            <p:cNvPr id="102" name="Group 119"/>
            <p:cNvGrpSpPr/>
            <p:nvPr userDrawn="1"/>
          </p:nvGrpSpPr>
          <p:grpSpPr>
            <a:xfrm>
              <a:off x="-1" y="596901"/>
              <a:ext cx="9137515" cy="4368770"/>
              <a:chOff x="-1" y="596901"/>
              <a:chExt cx="9137515" cy="4368770"/>
            </a:xfrm>
          </p:grpSpPr>
          <p:cxnSp>
            <p:nvCxnSpPr>
              <p:cNvPr id="163" name="Straight Connector 162"/>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03" name="Group 87"/>
            <p:cNvGrpSpPr/>
            <p:nvPr userDrawn="1"/>
          </p:nvGrpSpPr>
          <p:grpSpPr>
            <a:xfrm>
              <a:off x="142570" y="603115"/>
              <a:ext cx="8858313" cy="4368936"/>
              <a:chOff x="142672" y="603115"/>
              <a:chExt cx="8864600" cy="4338536"/>
            </a:xfrm>
          </p:grpSpPr>
          <p:cxnSp>
            <p:nvCxnSpPr>
              <p:cNvPr id="104" name="Straight Connector 103"/>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304800" y="666750"/>
            <a:ext cx="8534400" cy="4191000"/>
          </a:xfrm>
          <a:prstGeom prst="rect">
            <a:avLst/>
          </a:prstGeom>
        </p:spPr>
        <p:txBody>
          <a:bodyPr vert="horz" lIns="68579" tIns="34289" rIns="68579"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spTree>
    <p:extLst>
      <p:ext uri="{BB962C8B-B14F-4D97-AF65-F5344CB8AC3E}">
        <p14:creationId xmlns:p14="http://schemas.microsoft.com/office/powerpoint/2010/main" val="156317659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_Blue_BG">
    <p:spTree>
      <p:nvGrpSpPr>
        <p:cNvPr id="1" name=""/>
        <p:cNvGrpSpPr/>
        <p:nvPr/>
      </p:nvGrpSpPr>
      <p:grpSpPr>
        <a:xfrm>
          <a:off x="0" y="0"/>
          <a:ext cx="0" cy="0"/>
          <a:chOff x="0" y="0"/>
          <a:chExt cx="0" cy="0"/>
        </a:xfrm>
      </p:grpSpPr>
      <p:sp>
        <p:nvSpPr>
          <p:cNvPr id="4" name="Rectangle 3"/>
          <p:cNvSpPr/>
          <p:nvPr userDrawn="1"/>
        </p:nvSpPr>
        <p:spPr>
          <a:xfrm>
            <a:off x="0" y="583327"/>
            <a:ext cx="9144000" cy="43527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nvGrpSpPr>
          <p:cNvPr id="10" name="Group 9"/>
          <p:cNvGrpSpPr/>
          <p:nvPr userDrawn="1"/>
        </p:nvGrpSpPr>
        <p:grpSpPr>
          <a:xfrm>
            <a:off x="-26150" y="583327"/>
            <a:ext cx="9137515" cy="4344751"/>
            <a:chOff x="0" y="596900"/>
            <a:chExt cx="9144000" cy="4344751"/>
          </a:xfrm>
        </p:grpSpPr>
        <p:grpSp>
          <p:nvGrpSpPr>
            <p:cNvPr id="12" name="Group 87"/>
            <p:cNvGrpSpPr/>
            <p:nvPr userDrawn="1"/>
          </p:nvGrpSpPr>
          <p:grpSpPr>
            <a:xfrm>
              <a:off x="142672" y="603115"/>
              <a:ext cx="8864600" cy="4338536"/>
              <a:chOff x="142672" y="603115"/>
              <a:chExt cx="8864600" cy="4338536"/>
            </a:xfrm>
          </p:grpSpPr>
          <p:cxnSp>
            <p:nvCxnSpPr>
              <p:cNvPr id="44" name="Straight Connector 43"/>
              <p:cNvCxnSpPr/>
              <p:nvPr userDrawn="1"/>
            </p:nvCxnSpPr>
            <p:spPr>
              <a:xfrm>
                <a:off x="1426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2955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4483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6011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7540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9068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0597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2125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36537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51821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67105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82389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97672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12956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28240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43524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58808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74091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89375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04659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19943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35227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50510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65794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81078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96362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11646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26929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42213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57497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72781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88065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03348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18632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33916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49200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64484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79767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95051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10335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25619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40903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56186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71470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86754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02038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17322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32605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47889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63173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7845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9374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0902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2430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3959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5487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7016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8544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90072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p:nvPr userDrawn="1"/>
          </p:nvCxnSpPr>
          <p:spPr>
            <a:xfrm rot="5400000">
              <a:off x="4572000" y="-397510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rot="5400000">
              <a:off x="4572000" y="-382226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66942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51658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36374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21091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05807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290523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75239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59955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44672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29388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14104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198820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83536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68253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52969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37685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22401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07117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91834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76550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6126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4598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30698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15415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31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515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3043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304800" y="666750"/>
            <a:ext cx="8534400" cy="4191000"/>
          </a:xfrm>
          <a:prstGeom prst="rect">
            <a:avLst/>
          </a:prstGeom>
        </p:spPr>
        <p:txBody>
          <a:bodyPr vert="horz" lIns="68579" tIns="34289" rIns="68579" bIns="34289" rtlCol="0">
            <a:normAutofit/>
          </a:bodyPr>
          <a:lstStyle>
            <a:lvl1pPr marL="171446" indent="-171446">
              <a:buFontTx/>
              <a:buBlip>
                <a:blip r:embed="rId2"/>
              </a:buBlip>
              <a:defRPr lang="en-US" smtClean="0">
                <a:solidFill>
                  <a:schemeClr val="bg1"/>
                </a:solidFill>
              </a:defRPr>
            </a:lvl1pPr>
            <a:lvl2pPr marL="514337" indent="-171446">
              <a:buFontTx/>
              <a:buBlip>
                <a:blip r:embed="rId2"/>
              </a:buBlip>
              <a:defRPr lang="en-US" smtClean="0">
                <a:solidFill>
                  <a:schemeClr val="bg1"/>
                </a:solidFill>
              </a:defRPr>
            </a:lvl2pPr>
            <a:lvl3pPr marL="857228" indent="-171446">
              <a:buFontTx/>
              <a:buBlip>
                <a:blip r:embed="rId2"/>
              </a:buBlip>
              <a:defRPr lang="en-US" smtClean="0">
                <a:solidFill>
                  <a:schemeClr val="bg1"/>
                </a:solidFill>
              </a:defRPr>
            </a:lvl3pPr>
            <a:lvl4pPr marL="1200120" indent="-171446">
              <a:buFontTx/>
              <a:buBlip>
                <a:blip r:embed="rId2"/>
              </a:buBlip>
              <a:defRPr lang="en-US" smtClean="0">
                <a:solidFill>
                  <a:schemeClr val="bg1"/>
                </a:solidFill>
              </a:defRPr>
            </a:lvl4pPr>
            <a:lvl5pPr marL="1543012" indent="-171446">
              <a:buFontTx/>
              <a:buBlip>
                <a:blip r:embed="rId2"/>
              </a:buBlip>
              <a:defRPr lang="en-US" dirty="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spTree>
    <p:extLst>
      <p:ext uri="{BB962C8B-B14F-4D97-AF65-F5344CB8AC3E}">
        <p14:creationId xmlns:p14="http://schemas.microsoft.com/office/powerpoint/2010/main" val="219041624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_Grey_BG">
    <p:spTree>
      <p:nvGrpSpPr>
        <p:cNvPr id="1" name=""/>
        <p:cNvGrpSpPr/>
        <p:nvPr/>
      </p:nvGrpSpPr>
      <p:grpSpPr>
        <a:xfrm>
          <a:off x="0" y="0"/>
          <a:ext cx="0" cy="0"/>
          <a:chOff x="0" y="0"/>
          <a:chExt cx="0" cy="0"/>
        </a:xfrm>
      </p:grpSpPr>
      <p:sp>
        <p:nvSpPr>
          <p:cNvPr id="4" name="Rectangle 3"/>
          <p:cNvSpPr/>
          <p:nvPr userDrawn="1"/>
        </p:nvSpPr>
        <p:spPr>
          <a:xfrm>
            <a:off x="0" y="583327"/>
            <a:ext cx="9144000" cy="435270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grpSp>
        <p:nvGrpSpPr>
          <p:cNvPr id="12" name="Group 11"/>
          <p:cNvGrpSpPr/>
          <p:nvPr userDrawn="1"/>
        </p:nvGrpSpPr>
        <p:grpSpPr>
          <a:xfrm>
            <a:off x="0" y="613434"/>
            <a:ext cx="9137515" cy="4344751"/>
            <a:chOff x="0" y="596900"/>
            <a:chExt cx="9144000" cy="4344751"/>
          </a:xfrm>
        </p:grpSpPr>
        <p:grpSp>
          <p:nvGrpSpPr>
            <p:cNvPr id="13" name="Group 87"/>
            <p:cNvGrpSpPr/>
            <p:nvPr userDrawn="1"/>
          </p:nvGrpSpPr>
          <p:grpSpPr>
            <a:xfrm>
              <a:off x="142672" y="603115"/>
              <a:ext cx="8864600" cy="4338536"/>
              <a:chOff x="142672" y="603115"/>
              <a:chExt cx="8864600" cy="4338536"/>
            </a:xfrm>
          </p:grpSpPr>
          <p:cxnSp>
            <p:nvCxnSpPr>
              <p:cNvPr id="45" name="Straight Connector 44"/>
              <p:cNvCxnSpPr/>
              <p:nvPr userDrawn="1"/>
            </p:nvCxnSpPr>
            <p:spPr>
              <a:xfrm>
                <a:off x="1426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2955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4483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6011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7540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9068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0597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2125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36537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51821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67105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82389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97672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12956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28240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43524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58808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74091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89375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04659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19943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35227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50510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65794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81078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96362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11646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26929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2213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57497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72781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88065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03348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18632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33916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49200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64484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79767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95051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10335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25619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40903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56186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71470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86754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02038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17322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32605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47889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63173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7845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9374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0902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2430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3959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5487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7016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8544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90072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userDrawn="1"/>
          </p:nvCxnSpPr>
          <p:spPr>
            <a:xfrm rot="5400000">
              <a:off x="4572000" y="-397510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82226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66942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51658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36374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21091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05807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90523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75239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59955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44672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29388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14104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98820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83536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68253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52969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37685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22401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07117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91834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76550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6126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4598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30698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5415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31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515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3043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sp>
        <p:nvSpPr>
          <p:cNvPr id="10" name="Content Placeholder 2"/>
          <p:cNvSpPr>
            <a:spLocks noGrp="1"/>
          </p:cNvSpPr>
          <p:nvPr>
            <p:ph idx="1"/>
          </p:nvPr>
        </p:nvSpPr>
        <p:spPr>
          <a:xfrm>
            <a:off x="304800" y="666750"/>
            <a:ext cx="8534400" cy="4191000"/>
          </a:xfrm>
          <a:prstGeom prst="rect">
            <a:avLst/>
          </a:prstGeom>
        </p:spPr>
        <p:txBody>
          <a:bodyPr vert="horz" lIns="68579" tIns="34289" rIns="68579" bIns="34289" rtlCol="0">
            <a:normAutofit/>
          </a:bodyPr>
          <a:lstStyle>
            <a:lvl1pPr marL="171446" indent="-171446">
              <a:buFontTx/>
              <a:buBlip>
                <a:blip r:embed="rId2"/>
              </a:buBlip>
              <a:defRPr lang="en-US" smtClean="0">
                <a:solidFill>
                  <a:schemeClr val="bg1"/>
                </a:solidFill>
              </a:defRPr>
            </a:lvl1pPr>
            <a:lvl2pPr marL="514337" indent="-171446">
              <a:buFontTx/>
              <a:buBlip>
                <a:blip r:embed="rId2"/>
              </a:buBlip>
              <a:defRPr lang="en-US" smtClean="0">
                <a:solidFill>
                  <a:schemeClr val="bg1"/>
                </a:solidFill>
              </a:defRPr>
            </a:lvl2pPr>
            <a:lvl3pPr marL="857228" indent="-171446">
              <a:buFontTx/>
              <a:buBlip>
                <a:blip r:embed="rId2"/>
              </a:buBlip>
              <a:defRPr lang="en-US" smtClean="0">
                <a:solidFill>
                  <a:schemeClr val="bg1"/>
                </a:solidFill>
              </a:defRPr>
            </a:lvl3pPr>
            <a:lvl4pPr marL="1200120" indent="-171446">
              <a:buFontTx/>
              <a:buBlip>
                <a:blip r:embed="rId2"/>
              </a:buBlip>
              <a:defRPr lang="en-US" smtClean="0">
                <a:solidFill>
                  <a:schemeClr val="bg1"/>
                </a:solidFill>
              </a:defRPr>
            </a:lvl4pPr>
            <a:lvl5pPr marL="1543012" indent="-171446">
              <a:buFontTx/>
              <a:buBlip>
                <a:blip r:embed="rId2"/>
              </a:buBlip>
              <a:defRPr lang="en-US" dirty="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239516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lank - Full Grid">
    <p:spTree>
      <p:nvGrpSpPr>
        <p:cNvPr id="1" name=""/>
        <p:cNvGrpSpPr/>
        <p:nvPr/>
      </p:nvGrpSpPr>
      <p:grpSpPr>
        <a:xfrm>
          <a:off x="0" y="0"/>
          <a:ext cx="0" cy="0"/>
          <a:chOff x="0" y="0"/>
          <a:chExt cx="0" cy="0"/>
        </a:xfrm>
      </p:grpSpPr>
      <p:grpSp>
        <p:nvGrpSpPr>
          <p:cNvPr id="102" name="Group 101"/>
          <p:cNvGrpSpPr/>
          <p:nvPr userDrawn="1"/>
        </p:nvGrpSpPr>
        <p:grpSpPr>
          <a:xfrm>
            <a:off x="-9458" y="0"/>
            <a:ext cx="9137515" cy="4914900"/>
            <a:chOff x="-1" y="0"/>
            <a:chExt cx="9137515" cy="4914900"/>
          </a:xfrm>
        </p:grpSpPr>
        <p:grpSp>
          <p:nvGrpSpPr>
            <p:cNvPr id="103" name="Group 87"/>
            <p:cNvGrpSpPr/>
            <p:nvPr userDrawn="1"/>
          </p:nvGrpSpPr>
          <p:grpSpPr>
            <a:xfrm>
              <a:off x="142570" y="6214"/>
              <a:ext cx="8858313" cy="4908686"/>
              <a:chOff x="142672" y="603115"/>
              <a:chExt cx="8864600" cy="4338536"/>
            </a:xfrm>
          </p:grpSpPr>
          <p:cxnSp>
            <p:nvCxnSpPr>
              <p:cNvPr id="138" name="Straight Connector 137"/>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04" name="Group 254"/>
            <p:cNvGrpSpPr/>
            <p:nvPr userDrawn="1"/>
          </p:nvGrpSpPr>
          <p:grpSpPr>
            <a:xfrm>
              <a:off x="-1" y="0"/>
              <a:ext cx="9137515" cy="4896684"/>
              <a:chOff x="-4568761" y="0"/>
              <a:chExt cx="13706276" cy="4896684"/>
            </a:xfrm>
          </p:grpSpPr>
          <p:cxnSp>
            <p:nvCxnSpPr>
              <p:cNvPr id="105" name="Straight Connector 104"/>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3" name="Content Placeholder 2"/>
          <p:cNvSpPr>
            <a:spLocks noGrp="1"/>
          </p:cNvSpPr>
          <p:nvPr>
            <p:ph sz="quarter" idx="10"/>
          </p:nvPr>
        </p:nvSpPr>
        <p:spPr>
          <a:xfrm>
            <a:off x="311150" y="279400"/>
            <a:ext cx="8496300" cy="42545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8" name="TextBox 97"/>
          <p:cNvSpPr txBox="1"/>
          <p:nvPr userDrawn="1"/>
        </p:nvSpPr>
        <p:spPr>
          <a:xfrm>
            <a:off x="2968706" y="4936035"/>
            <a:ext cx="3229088"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pic>
        <p:nvPicPr>
          <p:cNvPr id="100" name="Picture 9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70145" y="57035"/>
            <a:ext cx="1421281" cy="387622"/>
          </a:xfrm>
          <a:prstGeom prst="rect">
            <a:avLst/>
          </a:prstGeom>
        </p:spPr>
      </p:pic>
    </p:spTree>
    <p:extLst>
      <p:ext uri="{BB962C8B-B14F-4D97-AF65-F5344CB8AC3E}">
        <p14:creationId xmlns:p14="http://schemas.microsoft.com/office/powerpoint/2010/main" val="184660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_Blue_BG">
    <p:spTree>
      <p:nvGrpSpPr>
        <p:cNvPr id="1" name=""/>
        <p:cNvGrpSpPr/>
        <p:nvPr/>
      </p:nvGrpSpPr>
      <p:grpSpPr>
        <a:xfrm>
          <a:off x="0" y="0"/>
          <a:ext cx="0" cy="0"/>
          <a:chOff x="0" y="0"/>
          <a:chExt cx="0" cy="0"/>
        </a:xfrm>
      </p:grpSpPr>
      <p:sp>
        <p:nvSpPr>
          <p:cNvPr id="4" name="Rectangle 3"/>
          <p:cNvSpPr/>
          <p:nvPr userDrawn="1"/>
        </p:nvSpPr>
        <p:spPr>
          <a:xfrm>
            <a:off x="0" y="583327"/>
            <a:ext cx="9144000" cy="43527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 name="Group 9"/>
          <p:cNvGrpSpPr/>
          <p:nvPr userDrawn="1"/>
        </p:nvGrpSpPr>
        <p:grpSpPr>
          <a:xfrm>
            <a:off x="-26150" y="583327"/>
            <a:ext cx="9137515" cy="4344751"/>
            <a:chOff x="0" y="596900"/>
            <a:chExt cx="9144000" cy="4344751"/>
          </a:xfrm>
        </p:grpSpPr>
        <p:grpSp>
          <p:nvGrpSpPr>
            <p:cNvPr id="12" name="Group 87"/>
            <p:cNvGrpSpPr/>
            <p:nvPr userDrawn="1"/>
          </p:nvGrpSpPr>
          <p:grpSpPr>
            <a:xfrm>
              <a:off x="142672" y="603115"/>
              <a:ext cx="8864600" cy="4338536"/>
              <a:chOff x="142672" y="603115"/>
              <a:chExt cx="8864600" cy="4338536"/>
            </a:xfrm>
          </p:grpSpPr>
          <p:cxnSp>
            <p:nvCxnSpPr>
              <p:cNvPr id="44" name="Straight Connector 43"/>
              <p:cNvCxnSpPr/>
              <p:nvPr userDrawn="1"/>
            </p:nvCxnSpPr>
            <p:spPr>
              <a:xfrm>
                <a:off x="1426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2955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4483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6011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7540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9068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0597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2125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36537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51821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67105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82389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97672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12956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28240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43524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58808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74091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89375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04659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19943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35227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50510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65794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81078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96362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11646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26929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42213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57497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72781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88065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03348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18632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33916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49200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64484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79767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95051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10335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25619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40903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56186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71470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86754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02038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17322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32605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47889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63173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7845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9374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0902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2430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3959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5487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7016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8544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90072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p:nvPr userDrawn="1"/>
          </p:nvCxnSpPr>
          <p:spPr>
            <a:xfrm rot="5400000">
              <a:off x="4572000" y="-397510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rot="5400000">
              <a:off x="4572000" y="-382226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66942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51658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36374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21091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05807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290523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75239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59955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44672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29388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14104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198820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83536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68253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52969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37685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22401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07117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91834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76550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6126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4598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30698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15415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31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515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3043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304800" y="666750"/>
            <a:ext cx="8534400" cy="4191000"/>
          </a:xfrm>
          <a:prstGeom prst="rect">
            <a:avLst/>
          </a:prstGeom>
        </p:spPr>
        <p:txBody>
          <a:bodyPr vert="horz" lIns="68579" tIns="34289" rIns="68579" bIns="34289" rtlCol="0">
            <a:normAutofit/>
          </a:bodyPr>
          <a:lstStyle>
            <a:lvl1pPr marL="171446" indent="-171446">
              <a:buFontTx/>
              <a:buBlip>
                <a:blip r:embed="rId2"/>
              </a:buBlip>
              <a:defRPr lang="en-US" smtClean="0">
                <a:solidFill>
                  <a:schemeClr val="bg1"/>
                </a:solidFill>
              </a:defRPr>
            </a:lvl1pPr>
            <a:lvl2pPr marL="514337" indent="-171446">
              <a:buFontTx/>
              <a:buBlip>
                <a:blip r:embed="rId2"/>
              </a:buBlip>
              <a:defRPr lang="en-US" smtClean="0">
                <a:solidFill>
                  <a:schemeClr val="bg1"/>
                </a:solidFill>
              </a:defRPr>
            </a:lvl2pPr>
            <a:lvl3pPr marL="857228" indent="-171446">
              <a:buFontTx/>
              <a:buBlip>
                <a:blip r:embed="rId2"/>
              </a:buBlip>
              <a:defRPr lang="en-US" smtClean="0">
                <a:solidFill>
                  <a:schemeClr val="bg1"/>
                </a:solidFill>
              </a:defRPr>
            </a:lvl3pPr>
            <a:lvl4pPr marL="1200120" indent="-171446">
              <a:buFontTx/>
              <a:buBlip>
                <a:blip r:embed="rId2"/>
              </a:buBlip>
              <a:defRPr lang="en-US" smtClean="0">
                <a:solidFill>
                  <a:schemeClr val="bg1"/>
                </a:solidFill>
              </a:defRPr>
            </a:lvl4pPr>
            <a:lvl5pPr marL="1543012" indent="-171446">
              <a:buFontTx/>
              <a:buBlip>
                <a:blip r:embed="rId2"/>
              </a:buBlip>
              <a:defRPr lang="en-US" dirty="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6394488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Section Breaker">
    <p:spTree>
      <p:nvGrpSpPr>
        <p:cNvPr id="1" name=""/>
        <p:cNvGrpSpPr/>
        <p:nvPr/>
      </p:nvGrpSpPr>
      <p:grpSpPr>
        <a:xfrm>
          <a:off x="0" y="0"/>
          <a:ext cx="0" cy="0"/>
          <a:chOff x="0" y="0"/>
          <a:chExt cx="0" cy="0"/>
        </a:xfrm>
      </p:grpSpPr>
      <p:grpSp>
        <p:nvGrpSpPr>
          <p:cNvPr id="14" name="Group 13"/>
          <p:cNvGrpSpPr/>
          <p:nvPr userDrawn="1"/>
        </p:nvGrpSpPr>
        <p:grpSpPr>
          <a:xfrm>
            <a:off x="0" y="0"/>
            <a:ext cx="9137515" cy="4914900"/>
            <a:chOff x="-1" y="0"/>
            <a:chExt cx="9137515" cy="4914900"/>
          </a:xfrm>
        </p:grpSpPr>
        <p:grpSp>
          <p:nvGrpSpPr>
            <p:cNvPr id="15" name="Group 87"/>
            <p:cNvGrpSpPr/>
            <p:nvPr userDrawn="1"/>
          </p:nvGrpSpPr>
          <p:grpSpPr>
            <a:xfrm>
              <a:off x="142570" y="6214"/>
              <a:ext cx="8858313" cy="4908686"/>
              <a:chOff x="142672" y="603115"/>
              <a:chExt cx="8864600" cy="4338536"/>
            </a:xfrm>
          </p:grpSpPr>
          <p:cxnSp>
            <p:nvCxnSpPr>
              <p:cNvPr id="58" name="Straight Connector 57"/>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6" name="Group 254"/>
            <p:cNvGrpSpPr/>
            <p:nvPr userDrawn="1"/>
          </p:nvGrpSpPr>
          <p:grpSpPr>
            <a:xfrm>
              <a:off x="-1" y="0"/>
              <a:ext cx="9137515" cy="4896684"/>
              <a:chOff x="-4568761" y="0"/>
              <a:chExt cx="13706276" cy="4896684"/>
            </a:xfrm>
          </p:grpSpPr>
          <p:cxnSp>
            <p:nvCxnSpPr>
              <p:cNvPr id="24" name="Straight Connector 23"/>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7" name="Group 16"/>
          <p:cNvGrpSpPr/>
          <p:nvPr userDrawn="1"/>
        </p:nvGrpSpPr>
        <p:grpSpPr>
          <a:xfrm>
            <a:off x="1301946" y="1339943"/>
            <a:ext cx="703306" cy="743349"/>
            <a:chOff x="-3330575" y="3005138"/>
            <a:chExt cx="1533526" cy="1620837"/>
          </a:xfrm>
          <a:solidFill>
            <a:schemeClr val="accent1"/>
          </a:solidFill>
        </p:grpSpPr>
        <p:sp>
          <p:nvSpPr>
            <p:cNvPr id="18"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9"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20" name="Group 19"/>
          <p:cNvGrpSpPr/>
          <p:nvPr userDrawn="1"/>
        </p:nvGrpSpPr>
        <p:grpSpPr>
          <a:xfrm>
            <a:off x="7156876" y="2460114"/>
            <a:ext cx="688016" cy="744805"/>
            <a:chOff x="2301081" y="6662108"/>
            <a:chExt cx="1500188" cy="1624012"/>
          </a:xfrm>
          <a:solidFill>
            <a:schemeClr val="accent1"/>
          </a:solidFill>
        </p:grpSpPr>
        <p:sp>
          <p:nvSpPr>
            <p:cNvPr id="21"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2"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3"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
        <p:nvSpPr>
          <p:cNvPr id="25" name="Parallelogram 24"/>
          <p:cNvSpPr/>
          <p:nvPr/>
        </p:nvSpPr>
        <p:spPr>
          <a:xfrm>
            <a:off x="1429268" y="1632830"/>
            <a:ext cx="6332164" cy="1182883"/>
          </a:xfrm>
          <a:prstGeom prst="parallelogram">
            <a:avLst>
              <a:gd name="adj" fmla="val 586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solidFill>
                <a:srgbClr val="FFFFFF"/>
              </a:solidFill>
            </a:endParaRPr>
          </a:p>
        </p:txBody>
      </p:sp>
      <p:sp>
        <p:nvSpPr>
          <p:cNvPr id="4" name="Text Placeholder 3"/>
          <p:cNvSpPr>
            <a:spLocks noGrp="1"/>
          </p:cNvSpPr>
          <p:nvPr>
            <p:ph type="body" sz="quarter" idx="10" hasCustomPrompt="1"/>
          </p:nvPr>
        </p:nvSpPr>
        <p:spPr>
          <a:xfrm>
            <a:off x="1429268" y="1633538"/>
            <a:ext cx="6311200" cy="1182687"/>
          </a:xfrm>
          <a:prstGeom prst="parallelogram">
            <a:avLst>
              <a:gd name="adj" fmla="val 58503"/>
            </a:avLst>
          </a:prstGeom>
        </p:spPr>
        <p:txBody>
          <a:bodyPr lIns="36000" rIns="36000" anchor="ctr">
            <a:noAutofit/>
          </a:bodyPr>
          <a:lstStyle>
            <a:lvl1pPr marL="0" indent="0" algn="ctr">
              <a:buFontTx/>
              <a:buNone/>
              <a:defRPr sz="2400">
                <a:solidFill>
                  <a:schemeClr val="bg1"/>
                </a:solidFill>
              </a:defRPr>
            </a:lvl1pPr>
            <a:lvl2pPr marL="342891" indent="0" algn="ctr">
              <a:buFontTx/>
              <a:buNone/>
              <a:defRPr/>
            </a:lvl2pPr>
            <a:lvl3pPr marL="685782" indent="0" algn="ctr">
              <a:buFontTx/>
              <a:buNone/>
              <a:defRPr/>
            </a:lvl3pPr>
            <a:lvl4pPr marL="1028674" indent="0" algn="ctr">
              <a:buFontTx/>
              <a:buNone/>
              <a:defRPr/>
            </a:lvl4pPr>
            <a:lvl5pPr marL="1371566" indent="0" algn="ctr">
              <a:buFontTx/>
              <a:buNone/>
              <a:defRPr/>
            </a:lvl5pPr>
          </a:lstStyle>
          <a:p>
            <a:pPr lvl="0"/>
            <a:r>
              <a:rPr lang="en-US" dirty="0"/>
              <a:t>Section Breaker</a:t>
            </a:r>
          </a:p>
        </p:txBody>
      </p:sp>
      <p:sp>
        <p:nvSpPr>
          <p:cNvPr id="117" name="TextBox 116"/>
          <p:cNvSpPr txBox="1"/>
          <p:nvPr userDrawn="1"/>
        </p:nvSpPr>
        <p:spPr>
          <a:xfrm>
            <a:off x="2968706" y="4936035"/>
            <a:ext cx="3229088"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9870058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grpSp>
        <p:nvGrpSpPr>
          <p:cNvPr id="116" name="Group 115"/>
          <p:cNvGrpSpPr/>
          <p:nvPr userDrawn="1"/>
        </p:nvGrpSpPr>
        <p:grpSpPr>
          <a:xfrm>
            <a:off x="-1" y="596901"/>
            <a:ext cx="9137515" cy="4375150"/>
            <a:chOff x="-1" y="596901"/>
            <a:chExt cx="9137515" cy="4375150"/>
          </a:xfrm>
        </p:grpSpPr>
        <p:grpSp>
          <p:nvGrpSpPr>
            <p:cNvPr id="117" name="Group 119"/>
            <p:cNvGrpSpPr/>
            <p:nvPr userDrawn="1"/>
          </p:nvGrpSpPr>
          <p:grpSpPr>
            <a:xfrm>
              <a:off x="-1" y="596901"/>
              <a:ext cx="9137515" cy="4368770"/>
              <a:chOff x="-1" y="596901"/>
              <a:chExt cx="9137515" cy="4368770"/>
            </a:xfrm>
          </p:grpSpPr>
          <p:cxnSp>
            <p:nvCxnSpPr>
              <p:cNvPr id="178" name="Straight Connector 177"/>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87"/>
            <p:cNvGrpSpPr/>
            <p:nvPr userDrawn="1"/>
          </p:nvGrpSpPr>
          <p:grpSpPr>
            <a:xfrm>
              <a:off x="142570" y="603115"/>
              <a:ext cx="8858313" cy="4368936"/>
              <a:chOff x="142672" y="603115"/>
              <a:chExt cx="8864600" cy="4338536"/>
            </a:xfrm>
          </p:grpSpPr>
          <p:cxnSp>
            <p:nvCxnSpPr>
              <p:cNvPr id="119" name="Straight Connector 11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16" name="Trapezoid 15"/>
          <p:cNvSpPr/>
          <p:nvPr userDrawn="1"/>
        </p:nvSpPr>
        <p:spPr>
          <a:xfrm>
            <a:off x="0" y="602874"/>
            <a:ext cx="3689350" cy="4333161"/>
          </a:xfrm>
          <a:prstGeom prst="trapezoid">
            <a:avLst>
              <a:gd name="adj" fmla="val 18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IN" dirty="0">
              <a:solidFill>
                <a:srgbClr val="FFFFFF"/>
              </a:solidFill>
            </a:endParaRPr>
          </a:p>
        </p:txBody>
      </p:sp>
      <p:sp>
        <p:nvSpPr>
          <p:cNvPr id="15" name="Picture Placeholder 3"/>
          <p:cNvSpPr>
            <a:spLocks noGrp="1"/>
          </p:cNvSpPr>
          <p:nvPr>
            <p:ph type="pic" sz="quarter" idx="11" hasCustomPrompt="1"/>
          </p:nvPr>
        </p:nvSpPr>
        <p:spPr>
          <a:xfrm>
            <a:off x="0" y="603252"/>
            <a:ext cx="3635375" cy="4332784"/>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vert="horz" lIns="0" tIns="0" rIns="0" bIns="0" rtlCol="0" anchor="ctr">
            <a:noAutofit/>
          </a:bodyPr>
          <a:lstStyle>
            <a:lvl1pPr marL="171446" indent="-171446">
              <a:buFont typeface="Arial" panose="020B0604020202020204" pitchFamily="34" charset="0"/>
              <a:buNone/>
              <a:defRPr lang="en-IN" sz="1400" i="1" noProof="0" dirty="0"/>
            </a:lvl1pPr>
          </a:lstStyle>
          <a:p>
            <a:pPr marL="0" lvl="0" indent="0" algn="ctr"/>
            <a:r>
              <a:rPr lang="en-IN" dirty="0"/>
              <a:t>Click icon to add image</a:t>
            </a:r>
            <a:endParaRPr kumimoji="0" lang="en-IN" sz="2100" b="0" i="0" u="none" strike="noStrike" kern="1200" cap="none" spc="0" normalizeH="0" baseline="0" noProof="0" dirty="0">
              <a:ln>
                <a:noFill/>
              </a:ln>
              <a:solidFill>
                <a:srgbClr val="1F1A17"/>
              </a:solidFill>
              <a:effectLst/>
              <a:uLnTx/>
              <a:uFillTx/>
              <a:latin typeface="+mn-lt"/>
              <a:ea typeface="+mn-ea"/>
              <a:cs typeface="+mn-cs"/>
            </a:endParaRP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Case Study</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sp>
        <p:nvSpPr>
          <p:cNvPr id="8" name="Text Placeholder 7"/>
          <p:cNvSpPr>
            <a:spLocks noGrp="1"/>
          </p:cNvSpPr>
          <p:nvPr>
            <p:ph type="body" sz="quarter" idx="12" hasCustomPrompt="1"/>
          </p:nvPr>
        </p:nvSpPr>
        <p:spPr>
          <a:xfrm>
            <a:off x="3635375" y="629285"/>
            <a:ext cx="5281487" cy="238629"/>
          </a:xfrm>
          <a:prstGeom prst="rect">
            <a:avLst/>
          </a:prstGeom>
        </p:spPr>
        <p:txBody>
          <a:bodyPr anchor="ctr">
            <a:normAutofit/>
          </a:bodyPr>
          <a:lstStyle>
            <a:lvl1pPr marL="0" indent="0">
              <a:buNone/>
              <a:defRPr sz="1200" b="1" i="0">
                <a:solidFill>
                  <a:schemeClr val="tx1">
                    <a:lumMod val="75000"/>
                    <a:lumOff val="25000"/>
                  </a:schemeClr>
                </a:solidFill>
              </a:defRPr>
            </a:lvl1pPr>
          </a:lstStyle>
          <a:p>
            <a:pPr lvl="0"/>
            <a:r>
              <a:rPr lang="en-IN" dirty="0"/>
              <a:t>THE CHALLENGE</a:t>
            </a:r>
          </a:p>
        </p:txBody>
      </p:sp>
      <p:sp>
        <p:nvSpPr>
          <p:cNvPr id="21" name="Text Placeholder 20"/>
          <p:cNvSpPr>
            <a:spLocks noGrp="1"/>
          </p:cNvSpPr>
          <p:nvPr>
            <p:ph type="body" sz="quarter" idx="13" hasCustomPrompt="1"/>
          </p:nvPr>
        </p:nvSpPr>
        <p:spPr>
          <a:xfrm>
            <a:off x="3642962" y="937260"/>
            <a:ext cx="5274661" cy="558968"/>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Text</a:t>
            </a:r>
          </a:p>
        </p:txBody>
      </p:sp>
      <p:sp>
        <p:nvSpPr>
          <p:cNvPr id="22" name="Text Placeholder 7"/>
          <p:cNvSpPr>
            <a:spLocks noGrp="1"/>
          </p:cNvSpPr>
          <p:nvPr>
            <p:ph type="body" sz="quarter" idx="14" hasCustomPrompt="1"/>
          </p:nvPr>
        </p:nvSpPr>
        <p:spPr>
          <a:xfrm>
            <a:off x="3635374" y="1754819"/>
            <a:ext cx="5281487" cy="265205"/>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SOLUTION HIGHLIGHTS</a:t>
            </a:r>
          </a:p>
        </p:txBody>
      </p:sp>
      <p:sp>
        <p:nvSpPr>
          <p:cNvPr id="23" name="Text Placeholder 20"/>
          <p:cNvSpPr>
            <a:spLocks noGrp="1"/>
          </p:cNvSpPr>
          <p:nvPr>
            <p:ph type="body" sz="quarter" idx="15" hasCustomPrompt="1"/>
          </p:nvPr>
        </p:nvSpPr>
        <p:spPr>
          <a:xfrm>
            <a:off x="3647763" y="2097143"/>
            <a:ext cx="5269097" cy="559177"/>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24" name="Text Placeholder 7"/>
          <p:cNvSpPr>
            <a:spLocks noGrp="1"/>
          </p:cNvSpPr>
          <p:nvPr>
            <p:ph type="body" sz="quarter" idx="16" hasCustomPrompt="1"/>
          </p:nvPr>
        </p:nvSpPr>
        <p:spPr>
          <a:xfrm>
            <a:off x="3646448" y="2869387"/>
            <a:ext cx="5247553" cy="211156"/>
          </a:xfrm>
          <a:prstGeom prst="rect">
            <a:avLst/>
          </a:prstGeom>
        </p:spPr>
        <p:txBody>
          <a:bodyPr anchor="ctr">
            <a:noAutofit/>
          </a:bodyPr>
          <a:lstStyle>
            <a:lvl1pPr marL="0" indent="0">
              <a:buNone/>
              <a:defRPr sz="1200" b="1" i="0" baseline="0">
                <a:solidFill>
                  <a:schemeClr val="tx1">
                    <a:lumMod val="75000"/>
                    <a:lumOff val="25000"/>
                  </a:schemeClr>
                </a:solidFill>
              </a:defRPr>
            </a:lvl1pPr>
          </a:lstStyle>
          <a:p>
            <a:pPr lvl="0"/>
            <a:r>
              <a:rPr lang="en-IN" dirty="0"/>
              <a:t>BUSINESS VALUE DELIVERED</a:t>
            </a:r>
          </a:p>
        </p:txBody>
      </p:sp>
      <p:sp>
        <p:nvSpPr>
          <p:cNvPr id="25" name="Text Placeholder 20"/>
          <p:cNvSpPr>
            <a:spLocks noGrp="1"/>
          </p:cNvSpPr>
          <p:nvPr>
            <p:ph type="body" sz="quarter" idx="17" hasCustomPrompt="1"/>
          </p:nvPr>
        </p:nvSpPr>
        <p:spPr>
          <a:xfrm>
            <a:off x="3652232" y="3216635"/>
            <a:ext cx="5241770" cy="51392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106" name="Freeform 105"/>
          <p:cNvSpPr/>
          <p:nvPr userDrawn="1"/>
        </p:nvSpPr>
        <p:spPr>
          <a:xfrm>
            <a:off x="3784645" y="4406180"/>
            <a:ext cx="5197003" cy="508174"/>
          </a:xfrm>
          <a:custGeom>
            <a:avLst/>
            <a:gdLst>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8" fmla="*/ 0 w 8732520"/>
              <a:gd name="connsiteY8" fmla="*/ 0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49070 w 8732520"/>
              <a:gd name="connsiteY7" fmla="*/ 316232 h 316232"/>
              <a:gd name="connsiteX8" fmla="*/ 0 w 8732520"/>
              <a:gd name="connsiteY8" fmla="*/ 0 h 31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32520" h="316232">
                <a:moveTo>
                  <a:pt x="0" y="0"/>
                </a:moveTo>
                <a:lnTo>
                  <a:pt x="564834" y="0"/>
                </a:lnTo>
                <a:lnTo>
                  <a:pt x="8404860" y="0"/>
                </a:lnTo>
                <a:lnTo>
                  <a:pt x="8732520" y="0"/>
                </a:lnTo>
                <a:lnTo>
                  <a:pt x="8495346" y="316232"/>
                </a:lnTo>
                <a:lnTo>
                  <a:pt x="8404860" y="316232"/>
                </a:lnTo>
                <a:lnTo>
                  <a:pt x="327660" y="316232"/>
                </a:lnTo>
                <a:lnTo>
                  <a:pt x="49070" y="316232"/>
                </a:lnTo>
                <a:lnTo>
                  <a:pt x="0" y="0"/>
                </a:lnTo>
                <a:close/>
              </a:path>
            </a:pathLst>
          </a:cu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prstClr val="black"/>
              </a:solidFill>
            </a:endParaRPr>
          </a:p>
        </p:txBody>
      </p:sp>
      <p:sp>
        <p:nvSpPr>
          <p:cNvPr id="107" name="Rectangle 106"/>
          <p:cNvSpPr/>
          <p:nvPr userDrawn="1"/>
        </p:nvSpPr>
        <p:spPr>
          <a:xfrm>
            <a:off x="7573875" y="4403350"/>
            <a:ext cx="1204954" cy="220526"/>
          </a:xfrm>
          <a:prstGeom prst="rect">
            <a:avLst/>
          </a:prstGeom>
        </p:spPr>
        <p:txBody>
          <a:bodyPr wrap="square">
            <a:spAutoFit/>
          </a:bodyPr>
          <a:lstStyle/>
          <a:p>
            <a:pPr algn="ctr"/>
            <a:r>
              <a:rPr lang="en-US" sz="1050" dirty="0">
                <a:solidFill>
                  <a:prstClr val="white"/>
                </a:solidFill>
                <a:ea typeface="Calibri" charset="0"/>
                <a:cs typeface="Calibri" charset="0"/>
              </a:rPr>
              <a:t>  </a:t>
            </a:r>
          </a:p>
        </p:txBody>
      </p:sp>
      <p:cxnSp>
        <p:nvCxnSpPr>
          <p:cNvPr id="108" name="Straight Connector 107"/>
          <p:cNvCxnSpPr/>
          <p:nvPr userDrawn="1"/>
        </p:nvCxnSpPr>
        <p:spPr>
          <a:xfrm>
            <a:off x="5103938" y="4517829"/>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6278085"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493922"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userDrawn="1"/>
        </p:nvSpPr>
        <p:spPr>
          <a:xfrm>
            <a:off x="4290577" y="4174505"/>
            <a:ext cx="807387" cy="207554"/>
          </a:xfrm>
          <a:prstGeom prst="rect">
            <a:avLst/>
          </a:prstGeom>
          <a:noFill/>
        </p:spPr>
        <p:txBody>
          <a:bodyPr wrap="none" rtlCol="0">
            <a:spAutoFit/>
          </a:bodyPr>
          <a:lstStyle/>
          <a:p>
            <a:pPr algn="ctr"/>
            <a:r>
              <a:rPr lang="en-US" sz="1000" dirty="0">
                <a:solidFill>
                  <a:srgbClr val="000000">
                    <a:lumMod val="75000"/>
                    <a:lumOff val="25000"/>
                  </a:srgbClr>
                </a:solidFill>
                <a:ea typeface="Calibri" charset="0"/>
                <a:cs typeface="Calibri" charset="0"/>
              </a:rPr>
              <a:t>ENGAGEMENT</a:t>
            </a:r>
          </a:p>
        </p:txBody>
      </p:sp>
      <p:sp>
        <p:nvSpPr>
          <p:cNvPr id="112" name="TextBox 111"/>
          <p:cNvSpPr txBox="1"/>
          <p:nvPr userDrawn="1"/>
        </p:nvSpPr>
        <p:spPr>
          <a:xfrm>
            <a:off x="5489401" y="4165178"/>
            <a:ext cx="777240" cy="207554"/>
          </a:xfrm>
          <a:prstGeom prst="rect">
            <a:avLst/>
          </a:prstGeom>
          <a:noFill/>
        </p:spPr>
        <p:txBody>
          <a:bodyPr wrap="none" rtlCol="0">
            <a:spAutoFit/>
          </a:bodyPr>
          <a:lstStyle/>
          <a:p>
            <a:pPr algn="ctr"/>
            <a:r>
              <a:rPr lang="en-US" sz="1000" dirty="0">
                <a:solidFill>
                  <a:srgbClr val="000000">
                    <a:lumMod val="75000"/>
                    <a:lumOff val="25000"/>
                  </a:srgbClr>
                </a:solidFill>
                <a:ea typeface="Calibri" charset="0"/>
                <a:cs typeface="Calibri" charset="0"/>
              </a:rPr>
              <a:t>TECHNOLOGY</a:t>
            </a:r>
          </a:p>
        </p:txBody>
      </p:sp>
      <p:sp>
        <p:nvSpPr>
          <p:cNvPr id="113" name="TextBox 112"/>
          <p:cNvSpPr txBox="1"/>
          <p:nvPr userDrawn="1"/>
        </p:nvSpPr>
        <p:spPr>
          <a:xfrm>
            <a:off x="7978724" y="4161774"/>
            <a:ext cx="631987" cy="207554"/>
          </a:xfrm>
          <a:prstGeom prst="rect">
            <a:avLst/>
          </a:prstGeom>
          <a:noFill/>
        </p:spPr>
        <p:txBody>
          <a:bodyPr wrap="none" rtlCol="0">
            <a:spAutoFit/>
          </a:bodyPr>
          <a:lstStyle/>
          <a:p>
            <a:pPr algn="ctr"/>
            <a:r>
              <a:rPr lang="en-US" sz="1000" dirty="0">
                <a:solidFill>
                  <a:srgbClr val="000000">
                    <a:lumMod val="75000"/>
                    <a:lumOff val="25000"/>
                  </a:srgbClr>
                </a:solidFill>
                <a:ea typeface="Calibri" charset="0"/>
                <a:cs typeface="Calibri" charset="0"/>
              </a:rPr>
              <a:t>OUTCOME</a:t>
            </a:r>
          </a:p>
        </p:txBody>
      </p:sp>
      <p:sp>
        <p:nvSpPr>
          <p:cNvPr id="114" name="TextBox 113"/>
          <p:cNvSpPr txBox="1"/>
          <p:nvPr userDrawn="1"/>
        </p:nvSpPr>
        <p:spPr>
          <a:xfrm>
            <a:off x="6686975" y="4161774"/>
            <a:ext cx="714205" cy="207554"/>
          </a:xfrm>
          <a:prstGeom prst="rect">
            <a:avLst/>
          </a:prstGeom>
          <a:noFill/>
        </p:spPr>
        <p:txBody>
          <a:bodyPr wrap="none" rtlCol="0">
            <a:spAutoFit/>
          </a:bodyPr>
          <a:lstStyle/>
          <a:p>
            <a:pPr algn="ctr"/>
            <a:r>
              <a:rPr lang="en-US" sz="1000" dirty="0">
                <a:solidFill>
                  <a:srgbClr val="000000">
                    <a:lumMod val="75000"/>
                    <a:lumOff val="25000"/>
                  </a:srgbClr>
                </a:solidFill>
                <a:ea typeface="Calibri" charset="0"/>
                <a:cs typeface="Calibri" charset="0"/>
              </a:rPr>
              <a:t>OWNERSHIP</a:t>
            </a:r>
          </a:p>
        </p:txBody>
      </p:sp>
      <p:pic>
        <p:nvPicPr>
          <p:cNvPr id="115" name="Picture 114"/>
          <p:cNvPicPr>
            <a:picLocks noChangeAspect="1"/>
          </p:cNvPicPr>
          <p:nvPr userDrawn="1"/>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4087507" y="4160864"/>
            <a:ext cx="180000" cy="194562"/>
          </a:xfrm>
          <a:prstGeom prst="rect">
            <a:avLst/>
          </a:prstGeom>
        </p:spPr>
      </p:pic>
      <p:pic>
        <p:nvPicPr>
          <p:cNvPr id="208" name="Picture 207"/>
          <p:cNvPicPr>
            <a:picLocks noChangeAspect="1"/>
          </p:cNvPicPr>
          <p:nvPr userDrawn="1"/>
        </p:nvPicPr>
        <p:blipFill>
          <a:blip r:embed="rId4"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7752644" y="4155035"/>
            <a:ext cx="180000" cy="198316"/>
          </a:xfrm>
          <a:prstGeom prst="rect">
            <a:avLst/>
          </a:prstGeom>
        </p:spPr>
      </p:pic>
      <p:pic>
        <p:nvPicPr>
          <p:cNvPr id="209" name="Picture 208"/>
          <p:cNvPicPr>
            <a:picLocks noChangeAspect="1"/>
          </p:cNvPicPr>
          <p:nvPr userDrawn="1"/>
        </p:nvPicPr>
        <p:blipFill>
          <a:blip r:embed="rId5"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86438" y="4166199"/>
            <a:ext cx="180000" cy="181986"/>
          </a:xfrm>
          <a:prstGeom prst="rect">
            <a:avLst/>
          </a:prstGeom>
        </p:spPr>
      </p:pic>
      <p:sp>
        <p:nvSpPr>
          <p:cNvPr id="213" name="Chord 212"/>
          <p:cNvSpPr/>
          <p:nvPr userDrawn="1"/>
        </p:nvSpPr>
        <p:spPr>
          <a:xfrm>
            <a:off x="6437422" y="4155038"/>
            <a:ext cx="200296" cy="201570"/>
          </a:xfrm>
          <a:prstGeom prst="chord">
            <a:avLst>
              <a:gd name="adj1" fmla="val 5350966"/>
              <a:gd name="adj2" fmla="val 1620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4" name="Chord 213"/>
          <p:cNvSpPr/>
          <p:nvPr userDrawn="1"/>
        </p:nvSpPr>
        <p:spPr>
          <a:xfrm rot="10800000">
            <a:off x="6440599" y="4155034"/>
            <a:ext cx="200296" cy="201570"/>
          </a:xfrm>
          <a:prstGeom prst="chord">
            <a:avLst>
              <a:gd name="adj1" fmla="val 5350966"/>
              <a:gd name="adj2" fmla="val 1620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Content Placeholder 11"/>
          <p:cNvSpPr>
            <a:spLocks noGrp="1"/>
          </p:cNvSpPr>
          <p:nvPr>
            <p:ph sz="quarter" idx="18" hasCustomPrompt="1"/>
          </p:nvPr>
        </p:nvSpPr>
        <p:spPr>
          <a:xfrm>
            <a:off x="4004122" y="4537436"/>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6" name="Content Placeholder 11"/>
          <p:cNvSpPr>
            <a:spLocks noGrp="1"/>
          </p:cNvSpPr>
          <p:nvPr>
            <p:ph sz="quarter" idx="19" hasCustomPrompt="1"/>
          </p:nvPr>
        </p:nvSpPr>
        <p:spPr>
          <a:xfrm>
            <a:off x="5249878" y="4531785"/>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7" name="Content Placeholder 11"/>
          <p:cNvSpPr>
            <a:spLocks noGrp="1"/>
          </p:cNvSpPr>
          <p:nvPr>
            <p:ph sz="quarter" idx="20" hasCustomPrompt="1"/>
          </p:nvPr>
        </p:nvSpPr>
        <p:spPr>
          <a:xfrm>
            <a:off x="6382146" y="4529630"/>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8" name="Content Placeholder 11"/>
          <p:cNvSpPr>
            <a:spLocks noGrp="1"/>
          </p:cNvSpPr>
          <p:nvPr>
            <p:ph sz="quarter" idx="21" hasCustomPrompt="1"/>
          </p:nvPr>
        </p:nvSpPr>
        <p:spPr>
          <a:xfrm>
            <a:off x="7713596" y="4525610"/>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Tree>
    <p:extLst>
      <p:ext uri="{BB962C8B-B14F-4D97-AF65-F5344CB8AC3E}">
        <p14:creationId xmlns:p14="http://schemas.microsoft.com/office/powerpoint/2010/main" val="20358265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olution Slide">
    <p:spTree>
      <p:nvGrpSpPr>
        <p:cNvPr id="1" name=""/>
        <p:cNvGrpSpPr/>
        <p:nvPr/>
      </p:nvGrpSpPr>
      <p:grpSpPr>
        <a:xfrm>
          <a:off x="0" y="0"/>
          <a:ext cx="0" cy="0"/>
          <a:chOff x="0" y="0"/>
          <a:chExt cx="0" cy="0"/>
        </a:xfrm>
      </p:grpSpPr>
      <p:grpSp>
        <p:nvGrpSpPr>
          <p:cNvPr id="114" name="Group 113"/>
          <p:cNvGrpSpPr/>
          <p:nvPr userDrawn="1"/>
        </p:nvGrpSpPr>
        <p:grpSpPr>
          <a:xfrm>
            <a:off x="-1" y="596901"/>
            <a:ext cx="9137515" cy="4375150"/>
            <a:chOff x="-1" y="596901"/>
            <a:chExt cx="9137515" cy="4375150"/>
          </a:xfrm>
        </p:grpSpPr>
        <p:grpSp>
          <p:nvGrpSpPr>
            <p:cNvPr id="115" name="Group 119"/>
            <p:cNvGrpSpPr/>
            <p:nvPr userDrawn="1"/>
          </p:nvGrpSpPr>
          <p:grpSpPr>
            <a:xfrm>
              <a:off x="-1" y="596901"/>
              <a:ext cx="9137515" cy="4368770"/>
              <a:chOff x="-1" y="596901"/>
              <a:chExt cx="9137515" cy="4368770"/>
            </a:xfrm>
          </p:grpSpPr>
          <p:cxnSp>
            <p:nvCxnSpPr>
              <p:cNvPr id="176" name="Straight Connector 175"/>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16" name="Group 87"/>
            <p:cNvGrpSpPr/>
            <p:nvPr userDrawn="1"/>
          </p:nvGrpSpPr>
          <p:grpSpPr>
            <a:xfrm>
              <a:off x="142570" y="603115"/>
              <a:ext cx="8858313" cy="4368936"/>
              <a:chOff x="142672" y="603115"/>
              <a:chExt cx="8864600" cy="4338536"/>
            </a:xfrm>
          </p:grpSpPr>
          <p:cxnSp>
            <p:nvCxnSpPr>
              <p:cNvPr id="117" name="Straight Connector 116"/>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16" name="Trapezoid 15"/>
          <p:cNvSpPr/>
          <p:nvPr userDrawn="1"/>
        </p:nvSpPr>
        <p:spPr>
          <a:xfrm flipH="1">
            <a:off x="5448300" y="606444"/>
            <a:ext cx="3695700" cy="4329591"/>
          </a:xfrm>
          <a:prstGeom prst="trapezoid">
            <a:avLst>
              <a:gd name="adj" fmla="val 186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IN" dirty="0">
              <a:solidFill>
                <a:srgbClr val="FFFFFF"/>
              </a:solidFill>
            </a:endParaRPr>
          </a:p>
        </p:txBody>
      </p:sp>
      <p:sp>
        <p:nvSpPr>
          <p:cNvPr id="15" name="Picture Placeholder 3"/>
          <p:cNvSpPr>
            <a:spLocks noGrp="1"/>
          </p:cNvSpPr>
          <p:nvPr>
            <p:ph type="pic" sz="quarter" idx="11" hasCustomPrompt="1"/>
          </p:nvPr>
        </p:nvSpPr>
        <p:spPr>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200" i="1" dirty="0" smtClean="0"/>
            </a:lvl1pPr>
          </a:lstStyle>
          <a:p>
            <a:r>
              <a:rPr lang="en-IN" dirty="0"/>
              <a:t>Click icon to add image</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Solution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sp>
        <p:nvSpPr>
          <p:cNvPr id="11" name="Text Placeholder 7"/>
          <p:cNvSpPr>
            <a:spLocks noGrp="1"/>
          </p:cNvSpPr>
          <p:nvPr>
            <p:ph type="body" sz="quarter" idx="12" hasCustomPrompt="1"/>
          </p:nvPr>
        </p:nvSpPr>
        <p:spPr>
          <a:xfrm>
            <a:off x="203070" y="697998"/>
            <a:ext cx="5198302" cy="254000"/>
          </a:xfrm>
          <a:prstGeom prst="rect">
            <a:avLst/>
          </a:prstGeom>
        </p:spPr>
        <p:txBody>
          <a:bodyPr anchor="ctr">
            <a:noAutofit/>
          </a:bodyPr>
          <a:lstStyle>
            <a:lvl1pPr marL="0" indent="0">
              <a:buNone/>
              <a:defRPr sz="1200" b="1" i="0">
                <a:solidFill>
                  <a:schemeClr val="tx1">
                    <a:lumMod val="75000"/>
                    <a:lumOff val="25000"/>
                  </a:schemeClr>
                </a:solidFill>
              </a:defRPr>
            </a:lvl1pPr>
          </a:lstStyle>
          <a:p>
            <a:pPr lvl="0"/>
            <a:r>
              <a:rPr lang="en-IN" dirty="0"/>
              <a:t>SOLUTION DESCRIPTION</a:t>
            </a:r>
          </a:p>
        </p:txBody>
      </p:sp>
      <p:sp>
        <p:nvSpPr>
          <p:cNvPr id="12" name="Text Placeholder 20"/>
          <p:cNvSpPr>
            <a:spLocks noGrp="1"/>
          </p:cNvSpPr>
          <p:nvPr>
            <p:ph type="body" sz="quarter" idx="13" hasCustomPrompt="1"/>
          </p:nvPr>
        </p:nvSpPr>
        <p:spPr>
          <a:xfrm>
            <a:off x="202351" y="1055847"/>
            <a:ext cx="5199044" cy="474074"/>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Description</a:t>
            </a:r>
          </a:p>
        </p:txBody>
      </p:sp>
      <p:sp>
        <p:nvSpPr>
          <p:cNvPr id="14" name="Text Placeholder 7"/>
          <p:cNvSpPr>
            <a:spLocks noGrp="1"/>
          </p:cNvSpPr>
          <p:nvPr>
            <p:ph type="body" sz="quarter" idx="14" hasCustomPrompt="1"/>
          </p:nvPr>
        </p:nvSpPr>
        <p:spPr>
          <a:xfrm>
            <a:off x="196405" y="1712149"/>
            <a:ext cx="5217786" cy="2253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CHALLENGES SOLVED</a:t>
            </a:r>
          </a:p>
        </p:txBody>
      </p:sp>
      <p:sp>
        <p:nvSpPr>
          <p:cNvPr id="17" name="Text Placeholder 20"/>
          <p:cNvSpPr>
            <a:spLocks noGrp="1"/>
          </p:cNvSpPr>
          <p:nvPr>
            <p:ph type="body" sz="quarter" idx="15" hasCustomPrompt="1"/>
          </p:nvPr>
        </p:nvSpPr>
        <p:spPr>
          <a:xfrm>
            <a:off x="192989" y="2031795"/>
            <a:ext cx="5199044" cy="64064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22" name="Text Placeholder 7"/>
          <p:cNvSpPr>
            <a:spLocks noGrp="1"/>
          </p:cNvSpPr>
          <p:nvPr>
            <p:ph type="body" sz="quarter" idx="16" hasCustomPrompt="1"/>
          </p:nvPr>
        </p:nvSpPr>
        <p:spPr>
          <a:xfrm>
            <a:off x="206690" y="2846456"/>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BUSINESS VALUE DELIVERED</a:t>
            </a:r>
          </a:p>
        </p:txBody>
      </p:sp>
      <p:sp>
        <p:nvSpPr>
          <p:cNvPr id="23" name="Text Placeholder 20"/>
          <p:cNvSpPr>
            <a:spLocks noGrp="1"/>
          </p:cNvSpPr>
          <p:nvPr>
            <p:ph type="body" sz="quarter" idx="17" hasCustomPrompt="1"/>
          </p:nvPr>
        </p:nvSpPr>
        <p:spPr>
          <a:xfrm>
            <a:off x="202374" y="3210527"/>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106" name="Text Placeholder 7"/>
          <p:cNvSpPr>
            <a:spLocks noGrp="1"/>
          </p:cNvSpPr>
          <p:nvPr>
            <p:ph type="body" sz="quarter" idx="18" hasCustomPrompt="1"/>
          </p:nvPr>
        </p:nvSpPr>
        <p:spPr>
          <a:xfrm>
            <a:off x="191236" y="3926845"/>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CASE SCENARIOS</a:t>
            </a:r>
          </a:p>
        </p:txBody>
      </p:sp>
      <p:sp>
        <p:nvSpPr>
          <p:cNvPr id="107" name="Text Placeholder 20"/>
          <p:cNvSpPr>
            <a:spLocks noGrp="1"/>
          </p:cNvSpPr>
          <p:nvPr>
            <p:ph type="body" sz="quarter" idx="19" hasCustomPrompt="1"/>
          </p:nvPr>
        </p:nvSpPr>
        <p:spPr>
          <a:xfrm>
            <a:off x="187897" y="4311258"/>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Tree>
    <p:extLst>
      <p:ext uri="{BB962C8B-B14F-4D97-AF65-F5344CB8AC3E}">
        <p14:creationId xmlns:p14="http://schemas.microsoft.com/office/powerpoint/2010/main" val="182649854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Vertical Picture Slide">
    <p:spTree>
      <p:nvGrpSpPr>
        <p:cNvPr id="1" name=""/>
        <p:cNvGrpSpPr/>
        <p:nvPr/>
      </p:nvGrpSpPr>
      <p:grpSpPr>
        <a:xfrm>
          <a:off x="0" y="0"/>
          <a:ext cx="0" cy="0"/>
          <a:chOff x="0" y="0"/>
          <a:chExt cx="0" cy="0"/>
        </a:xfrm>
      </p:grpSpPr>
      <p:grpSp>
        <p:nvGrpSpPr>
          <p:cNvPr id="106" name="Group 105"/>
          <p:cNvGrpSpPr/>
          <p:nvPr userDrawn="1"/>
        </p:nvGrpSpPr>
        <p:grpSpPr>
          <a:xfrm>
            <a:off x="-1" y="596901"/>
            <a:ext cx="9137515" cy="4375150"/>
            <a:chOff x="-1" y="596901"/>
            <a:chExt cx="9137515" cy="4375150"/>
          </a:xfrm>
        </p:grpSpPr>
        <p:grpSp>
          <p:nvGrpSpPr>
            <p:cNvPr id="107" name="Group 119"/>
            <p:cNvGrpSpPr/>
            <p:nvPr userDrawn="1"/>
          </p:nvGrpSpPr>
          <p:grpSpPr>
            <a:xfrm>
              <a:off x="-1" y="596901"/>
              <a:ext cx="9137515" cy="4368770"/>
              <a:chOff x="-1" y="596901"/>
              <a:chExt cx="9137515" cy="4368770"/>
            </a:xfrm>
          </p:grpSpPr>
          <p:cxnSp>
            <p:nvCxnSpPr>
              <p:cNvPr id="168" name="Straight Connector 167"/>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08" name="Group 87"/>
            <p:cNvGrpSpPr/>
            <p:nvPr userDrawn="1"/>
          </p:nvGrpSpPr>
          <p:grpSpPr>
            <a:xfrm>
              <a:off x="142570" y="603115"/>
              <a:ext cx="8858313" cy="4368936"/>
              <a:chOff x="142672" y="603115"/>
              <a:chExt cx="8864600" cy="4338536"/>
            </a:xfrm>
          </p:grpSpPr>
          <p:cxnSp>
            <p:nvCxnSpPr>
              <p:cNvPr id="109" name="Straight Connector 10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16" name="Trapezoid 15"/>
          <p:cNvSpPr/>
          <p:nvPr userDrawn="1"/>
        </p:nvSpPr>
        <p:spPr>
          <a:xfrm flipH="1">
            <a:off x="5448300" y="606444"/>
            <a:ext cx="3695700" cy="4329591"/>
          </a:xfrm>
          <a:prstGeom prst="trapezoid">
            <a:avLst>
              <a:gd name="adj" fmla="val 186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IN" dirty="0">
              <a:solidFill>
                <a:srgbClr val="FFFFFF"/>
              </a:solidFill>
            </a:endParaRPr>
          </a:p>
        </p:txBody>
      </p:sp>
      <p:sp>
        <p:nvSpPr>
          <p:cNvPr id="15" name="Picture Placeholder 3"/>
          <p:cNvSpPr>
            <a:spLocks noGrp="1"/>
          </p:cNvSpPr>
          <p:nvPr>
            <p:ph type="pic" sz="quarter" idx="11" hasCustomPrompt="1"/>
          </p:nvPr>
        </p:nvSpPr>
        <p:spPr>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400" i="1" dirty="0" smtClean="0"/>
            </a:lvl1pPr>
          </a:lstStyle>
          <a:p>
            <a:r>
              <a:rPr lang="en-IN" dirty="0"/>
              <a:t>Click icon to add image</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Vertical Picture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sp>
        <p:nvSpPr>
          <p:cNvPr id="4" name="Content Placeholder 3"/>
          <p:cNvSpPr>
            <a:spLocks noGrp="1"/>
          </p:cNvSpPr>
          <p:nvPr>
            <p:ph sz="quarter" idx="12"/>
          </p:nvPr>
        </p:nvSpPr>
        <p:spPr>
          <a:xfrm>
            <a:off x="249238" y="762000"/>
            <a:ext cx="5154612" cy="4173538"/>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96072093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orizontal Picture Slide">
    <p:spTree>
      <p:nvGrpSpPr>
        <p:cNvPr id="1" name=""/>
        <p:cNvGrpSpPr/>
        <p:nvPr/>
      </p:nvGrpSpPr>
      <p:grpSpPr>
        <a:xfrm>
          <a:off x="0" y="0"/>
          <a:ext cx="0" cy="0"/>
          <a:chOff x="0" y="0"/>
          <a:chExt cx="0" cy="0"/>
        </a:xfrm>
      </p:grpSpPr>
      <p:grpSp>
        <p:nvGrpSpPr>
          <p:cNvPr id="107" name="Group 106"/>
          <p:cNvGrpSpPr/>
          <p:nvPr userDrawn="1"/>
        </p:nvGrpSpPr>
        <p:grpSpPr>
          <a:xfrm>
            <a:off x="-1" y="596901"/>
            <a:ext cx="9137515" cy="4375150"/>
            <a:chOff x="-1" y="596901"/>
            <a:chExt cx="9137515" cy="4375150"/>
          </a:xfrm>
        </p:grpSpPr>
        <p:grpSp>
          <p:nvGrpSpPr>
            <p:cNvPr id="108" name="Group 119"/>
            <p:cNvGrpSpPr/>
            <p:nvPr userDrawn="1"/>
          </p:nvGrpSpPr>
          <p:grpSpPr>
            <a:xfrm>
              <a:off x="-1" y="596901"/>
              <a:ext cx="9137515" cy="4368770"/>
              <a:chOff x="-1" y="596901"/>
              <a:chExt cx="9137515" cy="4368770"/>
            </a:xfrm>
          </p:grpSpPr>
          <p:cxnSp>
            <p:nvCxnSpPr>
              <p:cNvPr id="169" name="Straight Connector 168"/>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09" name="Group 87"/>
            <p:cNvGrpSpPr/>
            <p:nvPr userDrawn="1"/>
          </p:nvGrpSpPr>
          <p:grpSpPr>
            <a:xfrm>
              <a:off x="142570" y="603115"/>
              <a:ext cx="8858313" cy="4368936"/>
              <a:chOff x="142672" y="603115"/>
              <a:chExt cx="8864600" cy="4338536"/>
            </a:xfrm>
          </p:grpSpPr>
          <p:cxnSp>
            <p:nvCxnSpPr>
              <p:cNvPr id="110" name="Straight Connector 10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16" name="Parallelogram 15"/>
          <p:cNvSpPr/>
          <p:nvPr userDrawn="1"/>
        </p:nvSpPr>
        <p:spPr>
          <a:xfrm>
            <a:off x="632460" y="692058"/>
            <a:ext cx="8069580" cy="2822667"/>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IN" dirty="0">
              <a:solidFill>
                <a:srgbClr val="FFFFFF"/>
              </a:solidFill>
            </a:endParaRPr>
          </a:p>
        </p:txBody>
      </p:sp>
      <p:sp>
        <p:nvSpPr>
          <p:cNvPr id="15" name="Picture Placeholder 3"/>
          <p:cNvSpPr>
            <a:spLocks noGrp="1"/>
          </p:cNvSpPr>
          <p:nvPr>
            <p:ph type="pic" sz="quarter" idx="11" hasCustomPrompt="1"/>
          </p:nvPr>
        </p:nvSpPr>
        <p:spPr>
          <a:xfrm>
            <a:off x="584836" y="644432"/>
            <a:ext cx="8069580" cy="2822667"/>
          </a:xfrm>
          <a:prstGeom prst="parallelogram">
            <a:avLst/>
          </a:pr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mj-lt"/>
              <a:buNone/>
              <a:tabLst>
                <a:tab pos="180975" algn="l"/>
              </a:tabLst>
              <a:defRPr lang="en-IN" sz="1400" i="1" dirty="0"/>
            </a:lvl1pPr>
          </a:lstStyle>
          <a:p>
            <a:r>
              <a:rPr lang="en-IN" dirty="0"/>
              <a:t>Click icon to add image</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Horizontal Picture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sp>
        <p:nvSpPr>
          <p:cNvPr id="20" name="Text Placeholder 20"/>
          <p:cNvSpPr>
            <a:spLocks noGrp="1"/>
          </p:cNvSpPr>
          <p:nvPr>
            <p:ph type="body" sz="quarter" idx="13" hasCustomPrompt="1"/>
          </p:nvPr>
        </p:nvSpPr>
        <p:spPr>
          <a:xfrm>
            <a:off x="597996" y="3655695"/>
            <a:ext cx="7403004" cy="1049656"/>
          </a:xfrm>
          <a:prstGeom prst="rect">
            <a:avLst/>
          </a:prstGeom>
        </p:spPr>
        <p:txBody>
          <a:bodyPr>
            <a:noAutofit/>
          </a:bodyPr>
          <a:lstStyle>
            <a:lvl1pPr marL="0" indent="0">
              <a:buNone/>
              <a:defRPr sz="1400"/>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Text</a:t>
            </a:r>
          </a:p>
        </p:txBody>
      </p:sp>
    </p:spTree>
    <p:extLst>
      <p:ext uri="{BB962C8B-B14F-4D97-AF65-F5344CB8AC3E}">
        <p14:creationId xmlns:p14="http://schemas.microsoft.com/office/powerpoint/2010/main" val="5686894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genda with Image Background">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627535"/>
            <a:ext cx="9144000" cy="4308500"/>
          </a:xfr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sz="1400" i="1" dirty="0"/>
            </a:lvl1pPr>
          </a:lstStyle>
          <a:p>
            <a:r>
              <a:rPr lang="en-IN" dirty="0"/>
              <a:t>Click icon to add image</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Agenda with Image Background</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sp>
        <p:nvSpPr>
          <p:cNvPr id="21" name="Text Placeholder 7"/>
          <p:cNvSpPr>
            <a:spLocks noGrp="1"/>
          </p:cNvSpPr>
          <p:nvPr>
            <p:ph type="body" sz="quarter" idx="12" hasCustomPrompt="1"/>
          </p:nvPr>
        </p:nvSpPr>
        <p:spPr>
          <a:xfrm>
            <a:off x="683568" y="915566"/>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683568" y="1409335"/>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683568" y="1903104"/>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683568" y="2396873"/>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683568" y="2890642"/>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683568" y="3384411"/>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683568" y="387818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683568" y="437195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279686" y="915566"/>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279686" y="1409335"/>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279686" y="1903104"/>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279686" y="2396873"/>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279686" y="2890642"/>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279686" y="3384411"/>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279686" y="3878180"/>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279686" y="4371950"/>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8</a:t>
            </a:r>
          </a:p>
        </p:txBody>
      </p:sp>
    </p:spTree>
    <p:extLst>
      <p:ext uri="{BB962C8B-B14F-4D97-AF65-F5344CB8AC3E}">
        <p14:creationId xmlns:p14="http://schemas.microsoft.com/office/powerpoint/2010/main" val="172840421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genda Without Image Background">
    <p:spTree>
      <p:nvGrpSpPr>
        <p:cNvPr id="1" name=""/>
        <p:cNvGrpSpPr/>
        <p:nvPr/>
      </p:nvGrpSpPr>
      <p:grpSpPr>
        <a:xfrm>
          <a:off x="0" y="0"/>
          <a:ext cx="0" cy="0"/>
          <a:chOff x="0" y="0"/>
          <a:chExt cx="0" cy="0"/>
        </a:xfrm>
      </p:grpSpPr>
      <p:grpSp>
        <p:nvGrpSpPr>
          <p:cNvPr id="130" name="Group 129"/>
          <p:cNvGrpSpPr/>
          <p:nvPr userDrawn="1"/>
        </p:nvGrpSpPr>
        <p:grpSpPr>
          <a:xfrm>
            <a:off x="-1" y="596901"/>
            <a:ext cx="9137515" cy="4375150"/>
            <a:chOff x="-1" y="596901"/>
            <a:chExt cx="9137515" cy="4375150"/>
          </a:xfrm>
        </p:grpSpPr>
        <p:grpSp>
          <p:nvGrpSpPr>
            <p:cNvPr id="131" name="Group 119"/>
            <p:cNvGrpSpPr/>
            <p:nvPr userDrawn="1"/>
          </p:nvGrpSpPr>
          <p:grpSpPr>
            <a:xfrm>
              <a:off x="-1" y="596901"/>
              <a:ext cx="9137515" cy="4368770"/>
              <a:chOff x="-1" y="596901"/>
              <a:chExt cx="9137515" cy="4368770"/>
            </a:xfrm>
          </p:grpSpPr>
          <p:cxnSp>
            <p:nvCxnSpPr>
              <p:cNvPr id="192" name="Straight Connector 191"/>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32" name="Group 87"/>
            <p:cNvGrpSpPr/>
            <p:nvPr userDrawn="1"/>
          </p:nvGrpSpPr>
          <p:grpSpPr>
            <a:xfrm>
              <a:off x="142570" y="603115"/>
              <a:ext cx="8858313" cy="4368936"/>
              <a:chOff x="142672" y="603115"/>
              <a:chExt cx="8864600" cy="4338536"/>
            </a:xfrm>
          </p:grpSpPr>
          <p:cxnSp>
            <p:nvCxnSpPr>
              <p:cNvPr id="133" name="Straight Connector 132"/>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Agenda Without Image Background</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sp>
        <p:nvSpPr>
          <p:cNvPr id="21" name="Text Placeholder 7"/>
          <p:cNvSpPr>
            <a:spLocks noGrp="1"/>
          </p:cNvSpPr>
          <p:nvPr>
            <p:ph type="body" sz="quarter" idx="12" hasCustomPrompt="1"/>
          </p:nvPr>
        </p:nvSpPr>
        <p:spPr>
          <a:xfrm>
            <a:off x="683568" y="915566"/>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683568" y="1409335"/>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683568" y="1903104"/>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683568" y="2396873"/>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683568" y="2890642"/>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683568" y="3384411"/>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683568" y="3878180"/>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683568" y="4371950"/>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279686" y="915566"/>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279686" y="1409335"/>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279686" y="1903104"/>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279686" y="2396873"/>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279686" y="2890642"/>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279686" y="3384411"/>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279686" y="387818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279686" y="43719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8</a:t>
            </a:r>
          </a:p>
        </p:txBody>
      </p:sp>
    </p:spTree>
    <p:extLst>
      <p:ext uri="{BB962C8B-B14F-4D97-AF65-F5344CB8AC3E}">
        <p14:creationId xmlns:p14="http://schemas.microsoft.com/office/powerpoint/2010/main" val="14345551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Slide">
    <p:spTree>
      <p:nvGrpSpPr>
        <p:cNvPr id="1" name=""/>
        <p:cNvGrpSpPr/>
        <p:nvPr/>
      </p:nvGrpSpPr>
      <p:grpSpPr>
        <a:xfrm>
          <a:off x="0" y="0"/>
          <a:ext cx="0" cy="0"/>
          <a:chOff x="0" y="0"/>
          <a:chExt cx="0" cy="0"/>
        </a:xfrm>
      </p:grpSpPr>
      <p:grpSp>
        <p:nvGrpSpPr>
          <p:cNvPr id="113" name="Group 112"/>
          <p:cNvGrpSpPr/>
          <p:nvPr userDrawn="1"/>
        </p:nvGrpSpPr>
        <p:grpSpPr>
          <a:xfrm>
            <a:off x="-1" y="596901"/>
            <a:ext cx="9137515" cy="4375150"/>
            <a:chOff x="-1" y="596901"/>
            <a:chExt cx="9137515" cy="4375150"/>
          </a:xfrm>
        </p:grpSpPr>
        <p:grpSp>
          <p:nvGrpSpPr>
            <p:cNvPr id="114" name="Group 119"/>
            <p:cNvGrpSpPr/>
            <p:nvPr userDrawn="1"/>
          </p:nvGrpSpPr>
          <p:grpSpPr>
            <a:xfrm>
              <a:off x="-1" y="596901"/>
              <a:ext cx="9137515" cy="4368770"/>
              <a:chOff x="-1" y="596901"/>
              <a:chExt cx="9137515" cy="4368770"/>
            </a:xfrm>
          </p:grpSpPr>
          <p:cxnSp>
            <p:nvCxnSpPr>
              <p:cNvPr id="175" name="Straight Connector 174"/>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15" name="Group 87"/>
            <p:cNvGrpSpPr/>
            <p:nvPr userDrawn="1"/>
          </p:nvGrpSpPr>
          <p:grpSpPr>
            <a:xfrm>
              <a:off x="142570" y="603115"/>
              <a:ext cx="8858313" cy="4368936"/>
              <a:chOff x="142672" y="603115"/>
              <a:chExt cx="8864600" cy="4338536"/>
            </a:xfrm>
          </p:grpSpPr>
          <p:cxnSp>
            <p:nvCxnSpPr>
              <p:cNvPr id="116" name="Straight Connector 115"/>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Two Column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sp>
        <p:nvSpPr>
          <p:cNvPr id="21" name="Text Placeholder 7"/>
          <p:cNvSpPr>
            <a:spLocks noGrp="1"/>
          </p:cNvSpPr>
          <p:nvPr>
            <p:ph type="body" sz="quarter" idx="12" hasCustomPrompt="1"/>
          </p:nvPr>
        </p:nvSpPr>
        <p:spPr>
          <a:xfrm>
            <a:off x="683568" y="771550"/>
            <a:ext cx="3528392" cy="288032"/>
          </a:xfrm>
          <a:prstGeom prst="parallelogram">
            <a:avLst/>
          </a:prstGeom>
          <a:solidFill>
            <a:srgbClr val="0556C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1</a:t>
            </a:r>
          </a:p>
        </p:txBody>
      </p:sp>
      <p:sp>
        <p:nvSpPr>
          <p:cNvPr id="38" name="Text Placeholder 7"/>
          <p:cNvSpPr>
            <a:spLocks noGrp="1"/>
          </p:cNvSpPr>
          <p:nvPr>
            <p:ph type="body" sz="quarter" idx="21" hasCustomPrompt="1"/>
          </p:nvPr>
        </p:nvSpPr>
        <p:spPr>
          <a:xfrm>
            <a:off x="5335922" y="771550"/>
            <a:ext cx="3528392" cy="288032"/>
          </a:xfrm>
          <a:prstGeom prst="parallelogram">
            <a:avLst/>
          </a:prstGeom>
          <a:solidFill>
            <a:srgbClr val="0556CD"/>
          </a:solidFill>
        </p:spPr>
        <p:txBody>
          <a:bodyPr lIns="36000" tIns="36000" rIns="36000" bIns="36000" anchor="ctr">
            <a:noAutofit/>
          </a:bodyPr>
          <a:lstStyle>
            <a:lvl1pPr marL="0" indent="0" algn="ctr">
              <a:buNone/>
              <a:defRPr sz="1100" b="0" i="0">
                <a:solidFill>
                  <a:schemeClr val="bg1"/>
                </a:solidFill>
              </a:defRPr>
            </a:lvl1pPr>
          </a:lstStyle>
          <a:p>
            <a:pPr lvl="0"/>
            <a:r>
              <a:rPr lang="en-IN" dirty="0"/>
              <a:t>Column 2 Title</a:t>
            </a:r>
          </a:p>
        </p:txBody>
      </p:sp>
      <p:sp>
        <p:nvSpPr>
          <p:cNvPr id="39" name="Text Placeholder 7"/>
          <p:cNvSpPr>
            <a:spLocks noGrp="1"/>
          </p:cNvSpPr>
          <p:nvPr>
            <p:ph type="body" sz="quarter" idx="22" hasCustomPrompt="1"/>
          </p:nvPr>
        </p:nvSpPr>
        <p:spPr>
          <a:xfrm>
            <a:off x="4932040"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2</a:t>
            </a:r>
          </a:p>
        </p:txBody>
      </p:sp>
      <p:sp>
        <p:nvSpPr>
          <p:cNvPr id="40" name="Content Placeholder 2"/>
          <p:cNvSpPr>
            <a:spLocks noGrp="1"/>
          </p:cNvSpPr>
          <p:nvPr>
            <p:ph idx="1"/>
          </p:nvPr>
        </p:nvSpPr>
        <p:spPr>
          <a:xfrm>
            <a:off x="304800" y="1131590"/>
            <a:ext cx="3835152"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
        <p:nvSpPr>
          <p:cNvPr id="41" name="Content Placeholder 2"/>
          <p:cNvSpPr>
            <a:spLocks noGrp="1"/>
          </p:cNvSpPr>
          <p:nvPr>
            <p:ph idx="23"/>
          </p:nvPr>
        </p:nvSpPr>
        <p:spPr>
          <a:xfrm>
            <a:off x="4932040" y="1131590"/>
            <a:ext cx="3835152"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Tree>
    <p:extLst>
      <p:ext uri="{BB962C8B-B14F-4D97-AF65-F5344CB8AC3E}">
        <p14:creationId xmlns:p14="http://schemas.microsoft.com/office/powerpoint/2010/main" val="164877318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ree Column Slide">
    <p:spTree>
      <p:nvGrpSpPr>
        <p:cNvPr id="1" name=""/>
        <p:cNvGrpSpPr/>
        <p:nvPr/>
      </p:nvGrpSpPr>
      <p:grpSpPr>
        <a:xfrm>
          <a:off x="0" y="0"/>
          <a:ext cx="0" cy="0"/>
          <a:chOff x="0" y="0"/>
          <a:chExt cx="0" cy="0"/>
        </a:xfrm>
      </p:grpSpPr>
      <p:grpSp>
        <p:nvGrpSpPr>
          <p:cNvPr id="119" name="Group 118"/>
          <p:cNvGrpSpPr/>
          <p:nvPr userDrawn="1"/>
        </p:nvGrpSpPr>
        <p:grpSpPr>
          <a:xfrm>
            <a:off x="-1" y="596901"/>
            <a:ext cx="9137515" cy="4375150"/>
            <a:chOff x="-1" y="596901"/>
            <a:chExt cx="9137515" cy="4375150"/>
          </a:xfrm>
        </p:grpSpPr>
        <p:grpSp>
          <p:nvGrpSpPr>
            <p:cNvPr id="120" name="Group 119"/>
            <p:cNvGrpSpPr/>
            <p:nvPr userDrawn="1"/>
          </p:nvGrpSpPr>
          <p:grpSpPr>
            <a:xfrm>
              <a:off x="-1" y="596901"/>
              <a:ext cx="9137515" cy="4368770"/>
              <a:chOff x="-1" y="596901"/>
              <a:chExt cx="9137515" cy="4368770"/>
            </a:xfrm>
          </p:grpSpPr>
          <p:cxnSp>
            <p:nvCxnSpPr>
              <p:cNvPr id="181" name="Straight Connector 180"/>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21" name="Group 87"/>
            <p:cNvGrpSpPr/>
            <p:nvPr userDrawn="1"/>
          </p:nvGrpSpPr>
          <p:grpSpPr>
            <a:xfrm>
              <a:off x="142570" y="603115"/>
              <a:ext cx="8858313" cy="4368936"/>
              <a:chOff x="142672" y="603115"/>
              <a:chExt cx="8864600" cy="4338536"/>
            </a:xfrm>
          </p:grpSpPr>
          <p:cxnSp>
            <p:nvCxnSpPr>
              <p:cNvPr id="122" name="Straight Connector 121"/>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Three Column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sp>
        <p:nvSpPr>
          <p:cNvPr id="21" name="Text Placeholder 7"/>
          <p:cNvSpPr>
            <a:spLocks noGrp="1"/>
          </p:cNvSpPr>
          <p:nvPr>
            <p:ph type="body" sz="quarter" idx="12" hasCustomPrompt="1"/>
          </p:nvPr>
        </p:nvSpPr>
        <p:spPr>
          <a:xfrm>
            <a:off x="683568" y="771550"/>
            <a:ext cx="2160240" cy="288032"/>
          </a:xfrm>
          <a:prstGeom prst="parallelogram">
            <a:avLst/>
          </a:prstGeom>
          <a:solidFill>
            <a:schemeClr val="bg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1</a:t>
            </a:r>
          </a:p>
        </p:txBody>
      </p:sp>
      <p:sp>
        <p:nvSpPr>
          <p:cNvPr id="40" name="Content Placeholder 2"/>
          <p:cNvSpPr>
            <a:spLocks noGrp="1"/>
          </p:cNvSpPr>
          <p:nvPr>
            <p:ph idx="1"/>
          </p:nvPr>
        </p:nvSpPr>
        <p:spPr>
          <a:xfrm>
            <a:off x="251520"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
        <p:nvSpPr>
          <p:cNvPr id="17" name="Text Placeholder 7"/>
          <p:cNvSpPr>
            <a:spLocks noGrp="1"/>
          </p:cNvSpPr>
          <p:nvPr>
            <p:ph type="body" sz="quarter" idx="24" hasCustomPrompt="1"/>
          </p:nvPr>
        </p:nvSpPr>
        <p:spPr>
          <a:xfrm>
            <a:off x="3658603" y="771550"/>
            <a:ext cx="2160240" cy="288032"/>
          </a:xfrm>
          <a:prstGeom prst="parallelogram">
            <a:avLst/>
          </a:prstGeom>
          <a:solidFill>
            <a:srgbClr val="0556C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2 Title</a:t>
            </a:r>
          </a:p>
        </p:txBody>
      </p:sp>
      <p:sp>
        <p:nvSpPr>
          <p:cNvPr id="20" name="Text Placeholder 7"/>
          <p:cNvSpPr>
            <a:spLocks noGrp="1"/>
          </p:cNvSpPr>
          <p:nvPr>
            <p:ph type="body" sz="quarter" idx="25" hasCustomPrompt="1"/>
          </p:nvPr>
        </p:nvSpPr>
        <p:spPr>
          <a:xfrm>
            <a:off x="3254721"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2</a:t>
            </a:r>
          </a:p>
        </p:txBody>
      </p:sp>
      <p:sp>
        <p:nvSpPr>
          <p:cNvPr id="22" name="Text Placeholder 7"/>
          <p:cNvSpPr>
            <a:spLocks noGrp="1"/>
          </p:cNvSpPr>
          <p:nvPr>
            <p:ph type="body" sz="quarter" idx="26" hasCustomPrompt="1"/>
          </p:nvPr>
        </p:nvSpPr>
        <p:spPr>
          <a:xfrm>
            <a:off x="6674979" y="771550"/>
            <a:ext cx="2160240" cy="288032"/>
          </a:xfrm>
          <a:prstGeom prst="parallelogram">
            <a:avLst/>
          </a:prstGeom>
          <a:solidFill>
            <a:schemeClr val="accent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3 Title</a:t>
            </a:r>
          </a:p>
        </p:txBody>
      </p:sp>
      <p:sp>
        <p:nvSpPr>
          <p:cNvPr id="23" name="Text Placeholder 7"/>
          <p:cNvSpPr>
            <a:spLocks noGrp="1"/>
          </p:cNvSpPr>
          <p:nvPr>
            <p:ph type="body" sz="quarter" idx="27" hasCustomPrompt="1"/>
          </p:nvPr>
        </p:nvSpPr>
        <p:spPr>
          <a:xfrm>
            <a:off x="6271097"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3</a:t>
            </a:r>
          </a:p>
        </p:txBody>
      </p:sp>
      <p:sp>
        <p:nvSpPr>
          <p:cNvPr id="24" name="Content Placeholder 2"/>
          <p:cNvSpPr>
            <a:spLocks noGrp="1"/>
          </p:cNvSpPr>
          <p:nvPr>
            <p:ph idx="28"/>
          </p:nvPr>
        </p:nvSpPr>
        <p:spPr>
          <a:xfrm>
            <a:off x="3275856"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
        <p:nvSpPr>
          <p:cNvPr id="25" name="Content Placeholder 2"/>
          <p:cNvSpPr>
            <a:spLocks noGrp="1"/>
          </p:cNvSpPr>
          <p:nvPr>
            <p:ph idx="29"/>
          </p:nvPr>
        </p:nvSpPr>
        <p:spPr>
          <a:xfrm>
            <a:off x="6281464"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Tree>
    <p:extLst>
      <p:ext uri="{BB962C8B-B14F-4D97-AF65-F5344CB8AC3E}">
        <p14:creationId xmlns:p14="http://schemas.microsoft.com/office/powerpoint/2010/main" val="163588684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hart Diagram Slide">
    <p:spTree>
      <p:nvGrpSpPr>
        <p:cNvPr id="1" name=""/>
        <p:cNvGrpSpPr/>
        <p:nvPr/>
      </p:nvGrpSpPr>
      <p:grpSpPr>
        <a:xfrm>
          <a:off x="0" y="0"/>
          <a:ext cx="0" cy="0"/>
          <a:chOff x="0" y="0"/>
          <a:chExt cx="0" cy="0"/>
        </a:xfrm>
      </p:grpSpPr>
      <p:grpSp>
        <p:nvGrpSpPr>
          <p:cNvPr id="103" name="Group 102"/>
          <p:cNvGrpSpPr/>
          <p:nvPr userDrawn="1"/>
        </p:nvGrpSpPr>
        <p:grpSpPr>
          <a:xfrm>
            <a:off x="-1" y="596901"/>
            <a:ext cx="9137515" cy="4375150"/>
            <a:chOff x="-1" y="596901"/>
            <a:chExt cx="9137515" cy="4375150"/>
          </a:xfrm>
        </p:grpSpPr>
        <p:grpSp>
          <p:nvGrpSpPr>
            <p:cNvPr id="104" name="Group 119"/>
            <p:cNvGrpSpPr/>
            <p:nvPr userDrawn="1"/>
          </p:nvGrpSpPr>
          <p:grpSpPr>
            <a:xfrm>
              <a:off x="-1" y="596901"/>
              <a:ext cx="9137515" cy="4368770"/>
              <a:chOff x="-1" y="596901"/>
              <a:chExt cx="9137515" cy="4368770"/>
            </a:xfrm>
          </p:grpSpPr>
          <p:cxnSp>
            <p:nvCxnSpPr>
              <p:cNvPr id="165" name="Straight Connector 164"/>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05" name="Group 87"/>
            <p:cNvGrpSpPr/>
            <p:nvPr userDrawn="1"/>
          </p:nvGrpSpPr>
          <p:grpSpPr>
            <a:xfrm>
              <a:off x="142570" y="603115"/>
              <a:ext cx="8858313" cy="4368936"/>
              <a:chOff x="142672" y="603115"/>
              <a:chExt cx="8864600" cy="4338536"/>
            </a:xfrm>
          </p:grpSpPr>
          <p:cxnSp>
            <p:nvCxnSpPr>
              <p:cNvPr id="106" name="Straight Connector 105"/>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Chart Diagram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sp>
        <p:nvSpPr>
          <p:cNvPr id="4" name="Chart Placeholder 3"/>
          <p:cNvSpPr>
            <a:spLocks noGrp="1"/>
          </p:cNvSpPr>
          <p:nvPr>
            <p:ph type="chart" sz="quarter" idx="10" hasCustomPrompt="1"/>
          </p:nvPr>
        </p:nvSpPr>
        <p:spPr>
          <a:xfrm>
            <a:off x="249238" y="582613"/>
            <a:ext cx="8645525" cy="4352925"/>
          </a:xfrm>
        </p:spPr>
        <p:txBody>
          <a:bodyPr/>
          <a:lstStyle>
            <a:lvl1pPr marL="0" indent="0">
              <a:buNone/>
              <a:defRPr baseline="0"/>
            </a:lvl1pPr>
          </a:lstStyle>
          <a:p>
            <a:r>
              <a:rPr lang="en-IN" dirty="0"/>
              <a:t>Click icon to add a chart</a:t>
            </a:r>
          </a:p>
        </p:txBody>
      </p:sp>
    </p:spTree>
    <p:extLst>
      <p:ext uri="{BB962C8B-B14F-4D97-AF65-F5344CB8AC3E}">
        <p14:creationId xmlns:p14="http://schemas.microsoft.com/office/powerpoint/2010/main" val="65671518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_Grey_BG">
    <p:spTree>
      <p:nvGrpSpPr>
        <p:cNvPr id="1" name=""/>
        <p:cNvGrpSpPr/>
        <p:nvPr/>
      </p:nvGrpSpPr>
      <p:grpSpPr>
        <a:xfrm>
          <a:off x="0" y="0"/>
          <a:ext cx="0" cy="0"/>
          <a:chOff x="0" y="0"/>
          <a:chExt cx="0" cy="0"/>
        </a:xfrm>
      </p:grpSpPr>
      <p:sp>
        <p:nvSpPr>
          <p:cNvPr id="4" name="Rectangle 3"/>
          <p:cNvSpPr/>
          <p:nvPr userDrawn="1"/>
        </p:nvSpPr>
        <p:spPr>
          <a:xfrm>
            <a:off x="0" y="583327"/>
            <a:ext cx="9144000" cy="435270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userDrawn="1"/>
        </p:nvGrpSpPr>
        <p:grpSpPr>
          <a:xfrm>
            <a:off x="0" y="613434"/>
            <a:ext cx="9137515" cy="4344751"/>
            <a:chOff x="0" y="596900"/>
            <a:chExt cx="9144000" cy="4344751"/>
          </a:xfrm>
        </p:grpSpPr>
        <p:grpSp>
          <p:nvGrpSpPr>
            <p:cNvPr id="13" name="Group 87"/>
            <p:cNvGrpSpPr/>
            <p:nvPr userDrawn="1"/>
          </p:nvGrpSpPr>
          <p:grpSpPr>
            <a:xfrm>
              <a:off x="142672" y="603115"/>
              <a:ext cx="8864600" cy="4338536"/>
              <a:chOff x="142672" y="603115"/>
              <a:chExt cx="8864600" cy="4338536"/>
            </a:xfrm>
          </p:grpSpPr>
          <p:cxnSp>
            <p:nvCxnSpPr>
              <p:cNvPr id="45" name="Straight Connector 44"/>
              <p:cNvCxnSpPr/>
              <p:nvPr userDrawn="1"/>
            </p:nvCxnSpPr>
            <p:spPr>
              <a:xfrm>
                <a:off x="1426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2955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4483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6011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7540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9068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0597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2125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36537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51821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67105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82389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97672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12956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28240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43524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58808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74091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89375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04659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19943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35227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50510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65794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81078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96362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11646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26929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2213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57497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72781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88065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03348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18632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33916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49200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64484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79767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95051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10335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25619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40903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56186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71470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86754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02038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17322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32605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47889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63173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7845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9374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0902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2430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3959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5487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7016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8544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90072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userDrawn="1"/>
          </p:nvCxnSpPr>
          <p:spPr>
            <a:xfrm rot="5400000">
              <a:off x="4572000" y="-397510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82226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66942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51658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36374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21091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05807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90523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75239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59955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44672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29388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14104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98820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83536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68253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52969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37685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22401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07117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91834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76550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6126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4598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30698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5415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31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515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3043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sp>
        <p:nvSpPr>
          <p:cNvPr id="10" name="Content Placeholder 2"/>
          <p:cNvSpPr>
            <a:spLocks noGrp="1"/>
          </p:cNvSpPr>
          <p:nvPr>
            <p:ph idx="1"/>
          </p:nvPr>
        </p:nvSpPr>
        <p:spPr>
          <a:xfrm>
            <a:off x="304800" y="666750"/>
            <a:ext cx="8534400" cy="4191000"/>
          </a:xfrm>
          <a:prstGeom prst="rect">
            <a:avLst/>
          </a:prstGeom>
        </p:spPr>
        <p:txBody>
          <a:bodyPr vert="horz" lIns="68579" tIns="34289" rIns="68579" bIns="34289" rtlCol="0">
            <a:normAutofit/>
          </a:bodyPr>
          <a:lstStyle>
            <a:lvl1pPr marL="171446" indent="-171446">
              <a:buFontTx/>
              <a:buBlip>
                <a:blip r:embed="rId2"/>
              </a:buBlip>
              <a:defRPr lang="en-US" smtClean="0">
                <a:solidFill>
                  <a:schemeClr val="bg1"/>
                </a:solidFill>
              </a:defRPr>
            </a:lvl1pPr>
            <a:lvl2pPr marL="514337" indent="-171446">
              <a:buFontTx/>
              <a:buBlip>
                <a:blip r:embed="rId2"/>
              </a:buBlip>
              <a:defRPr lang="en-US" smtClean="0">
                <a:solidFill>
                  <a:schemeClr val="bg1"/>
                </a:solidFill>
              </a:defRPr>
            </a:lvl2pPr>
            <a:lvl3pPr marL="857228" indent="-171446">
              <a:buFontTx/>
              <a:buBlip>
                <a:blip r:embed="rId2"/>
              </a:buBlip>
              <a:defRPr lang="en-US" smtClean="0">
                <a:solidFill>
                  <a:schemeClr val="bg1"/>
                </a:solidFill>
              </a:defRPr>
            </a:lvl3pPr>
            <a:lvl4pPr marL="1200120" indent="-171446">
              <a:buFontTx/>
              <a:buBlip>
                <a:blip r:embed="rId2"/>
              </a:buBlip>
              <a:defRPr lang="en-US" smtClean="0">
                <a:solidFill>
                  <a:schemeClr val="bg1"/>
                </a:solidFill>
              </a:defRPr>
            </a:lvl4pPr>
            <a:lvl5pPr marL="1543012" indent="-171446">
              <a:buFontTx/>
              <a:buBlip>
                <a:blip r:embed="rId2"/>
              </a:buBlip>
              <a:defRPr lang="en-US" dirty="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2778825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able Diagram Slide">
    <p:spTree>
      <p:nvGrpSpPr>
        <p:cNvPr id="1" name=""/>
        <p:cNvGrpSpPr/>
        <p:nvPr/>
      </p:nvGrpSpPr>
      <p:grpSpPr>
        <a:xfrm>
          <a:off x="0" y="0"/>
          <a:ext cx="0" cy="0"/>
          <a:chOff x="0" y="0"/>
          <a:chExt cx="0" cy="0"/>
        </a:xfrm>
      </p:grpSpPr>
      <p:grpSp>
        <p:nvGrpSpPr>
          <p:cNvPr id="103" name="Group 102"/>
          <p:cNvGrpSpPr/>
          <p:nvPr userDrawn="1"/>
        </p:nvGrpSpPr>
        <p:grpSpPr>
          <a:xfrm>
            <a:off x="-1" y="596901"/>
            <a:ext cx="9137515" cy="4375150"/>
            <a:chOff x="-1" y="596901"/>
            <a:chExt cx="9137515" cy="4375150"/>
          </a:xfrm>
        </p:grpSpPr>
        <p:grpSp>
          <p:nvGrpSpPr>
            <p:cNvPr id="104" name="Group 119"/>
            <p:cNvGrpSpPr/>
            <p:nvPr userDrawn="1"/>
          </p:nvGrpSpPr>
          <p:grpSpPr>
            <a:xfrm>
              <a:off x="-1" y="596901"/>
              <a:ext cx="9137515" cy="4368770"/>
              <a:chOff x="-1" y="596901"/>
              <a:chExt cx="9137515" cy="4368770"/>
            </a:xfrm>
          </p:grpSpPr>
          <p:cxnSp>
            <p:nvCxnSpPr>
              <p:cNvPr id="165" name="Straight Connector 164"/>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05" name="Group 87"/>
            <p:cNvGrpSpPr/>
            <p:nvPr userDrawn="1"/>
          </p:nvGrpSpPr>
          <p:grpSpPr>
            <a:xfrm>
              <a:off x="142570" y="603115"/>
              <a:ext cx="8858313" cy="4368936"/>
              <a:chOff x="142672" y="603115"/>
              <a:chExt cx="8864600" cy="4338536"/>
            </a:xfrm>
          </p:grpSpPr>
          <p:cxnSp>
            <p:nvCxnSpPr>
              <p:cNvPr id="106" name="Straight Connector 105"/>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Table Diagram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sp>
        <p:nvSpPr>
          <p:cNvPr id="5" name="Table Placeholder 4"/>
          <p:cNvSpPr>
            <a:spLocks noGrp="1"/>
          </p:cNvSpPr>
          <p:nvPr>
            <p:ph type="tbl" sz="quarter" idx="10" hasCustomPrompt="1"/>
          </p:nvPr>
        </p:nvSpPr>
        <p:spPr>
          <a:xfrm>
            <a:off x="249238" y="693738"/>
            <a:ext cx="8645525" cy="4137025"/>
          </a:xfrm>
        </p:spPr>
        <p:txBody>
          <a:bodyPr/>
          <a:lstStyle>
            <a:lvl1pPr marL="0" marR="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lvl1pPr>
          </a:lstStyle>
          <a:p>
            <a:r>
              <a:rPr lang="en-IN" dirty="0"/>
              <a:t>Click icon to add a table</a:t>
            </a:r>
          </a:p>
        </p:txBody>
      </p:sp>
    </p:spTree>
    <p:extLst>
      <p:ext uri="{BB962C8B-B14F-4D97-AF65-F5344CB8AC3E}">
        <p14:creationId xmlns:p14="http://schemas.microsoft.com/office/powerpoint/2010/main" val="375438700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abular Data Slide">
    <p:spTree>
      <p:nvGrpSpPr>
        <p:cNvPr id="1" name=""/>
        <p:cNvGrpSpPr/>
        <p:nvPr/>
      </p:nvGrpSpPr>
      <p:grpSpPr>
        <a:xfrm>
          <a:off x="0" y="0"/>
          <a:ext cx="0" cy="0"/>
          <a:chOff x="0" y="0"/>
          <a:chExt cx="0" cy="0"/>
        </a:xfrm>
      </p:grpSpPr>
      <p:grpSp>
        <p:nvGrpSpPr>
          <p:cNvPr id="120" name="Group 119"/>
          <p:cNvGrpSpPr/>
          <p:nvPr userDrawn="1"/>
        </p:nvGrpSpPr>
        <p:grpSpPr>
          <a:xfrm>
            <a:off x="-1" y="596901"/>
            <a:ext cx="9137515" cy="4375150"/>
            <a:chOff x="-1" y="596901"/>
            <a:chExt cx="9137515" cy="4375150"/>
          </a:xfrm>
        </p:grpSpPr>
        <p:grpSp>
          <p:nvGrpSpPr>
            <p:cNvPr id="121" name="Group 119"/>
            <p:cNvGrpSpPr/>
            <p:nvPr userDrawn="1"/>
          </p:nvGrpSpPr>
          <p:grpSpPr>
            <a:xfrm>
              <a:off x="-1" y="596901"/>
              <a:ext cx="9137515" cy="4368770"/>
              <a:chOff x="-1" y="596901"/>
              <a:chExt cx="9137515" cy="4368770"/>
            </a:xfrm>
          </p:grpSpPr>
          <p:cxnSp>
            <p:nvCxnSpPr>
              <p:cNvPr id="182" name="Straight Connector 181"/>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22" name="Group 87"/>
            <p:cNvGrpSpPr/>
            <p:nvPr userDrawn="1"/>
          </p:nvGrpSpPr>
          <p:grpSpPr>
            <a:xfrm>
              <a:off x="142570" y="603115"/>
              <a:ext cx="8858313" cy="4368936"/>
              <a:chOff x="142672" y="603115"/>
              <a:chExt cx="8864600" cy="4338536"/>
            </a:xfrm>
          </p:grpSpPr>
          <p:cxnSp>
            <p:nvCxnSpPr>
              <p:cNvPr id="123" name="Straight Connector 122"/>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Tabular Data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sp>
        <p:nvSpPr>
          <p:cNvPr id="8" name="Picture Placeholder 7"/>
          <p:cNvSpPr>
            <a:spLocks noGrp="1"/>
          </p:cNvSpPr>
          <p:nvPr>
            <p:ph type="pic" sz="quarter" idx="10"/>
          </p:nvPr>
        </p:nvSpPr>
        <p:spPr>
          <a:xfrm>
            <a:off x="289325" y="1342417"/>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3" name="Picture Placeholder 7"/>
          <p:cNvSpPr>
            <a:spLocks noGrp="1"/>
          </p:cNvSpPr>
          <p:nvPr>
            <p:ph type="pic" sz="quarter" idx="11"/>
          </p:nvPr>
        </p:nvSpPr>
        <p:spPr>
          <a:xfrm>
            <a:off x="289325" y="2574588"/>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4" name="Picture Placeholder 7"/>
          <p:cNvSpPr>
            <a:spLocks noGrp="1"/>
          </p:cNvSpPr>
          <p:nvPr>
            <p:ph type="pic" sz="quarter" idx="12"/>
          </p:nvPr>
        </p:nvSpPr>
        <p:spPr>
          <a:xfrm>
            <a:off x="289325" y="3806759"/>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0" name="Text Placeholder 9"/>
          <p:cNvSpPr>
            <a:spLocks noGrp="1"/>
          </p:cNvSpPr>
          <p:nvPr>
            <p:ph type="body" sz="quarter" idx="13"/>
          </p:nvPr>
        </p:nvSpPr>
        <p:spPr>
          <a:xfrm>
            <a:off x="308781" y="648511"/>
            <a:ext cx="8526440" cy="343677"/>
          </a:xfrm>
          <a:prstGeom prst="parallelogram">
            <a:avLst/>
          </a:prstGeom>
          <a:solidFill>
            <a:schemeClr val="accent1"/>
          </a:solidFill>
        </p:spPr>
        <p:txBody>
          <a:bodyPr anchor="ctr">
            <a:noAutofit/>
          </a:bodyPr>
          <a:lstStyle>
            <a:lvl1pPr marL="0" indent="0" algn="ctr">
              <a:buFont typeface="Arial" panose="020B0604020202020204" pitchFamily="34" charset="0"/>
              <a:buNone/>
              <a:defRPr sz="1800">
                <a:solidFill>
                  <a:schemeClr val="bg1"/>
                </a:solidFill>
              </a:defRPr>
            </a:lvl1pPr>
          </a:lstStyle>
          <a:p>
            <a:pPr lvl="0"/>
            <a:endParaRPr lang="en-IN" dirty="0"/>
          </a:p>
        </p:txBody>
      </p:sp>
      <p:sp>
        <p:nvSpPr>
          <p:cNvPr id="17" name="Text Placeholder 9"/>
          <p:cNvSpPr>
            <a:spLocks noGrp="1"/>
          </p:cNvSpPr>
          <p:nvPr>
            <p:ph type="body" sz="quarter" idx="14"/>
          </p:nvPr>
        </p:nvSpPr>
        <p:spPr>
          <a:xfrm>
            <a:off x="2821631"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endParaRPr lang="en-IN" dirty="0"/>
          </a:p>
        </p:txBody>
      </p:sp>
      <p:sp>
        <p:nvSpPr>
          <p:cNvPr id="20" name="Text Placeholder 9"/>
          <p:cNvSpPr>
            <a:spLocks noGrp="1"/>
          </p:cNvSpPr>
          <p:nvPr>
            <p:ph type="body" sz="quarter" idx="15"/>
          </p:nvPr>
        </p:nvSpPr>
        <p:spPr>
          <a:xfrm>
            <a:off x="5986362"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endParaRPr lang="en-IN" dirty="0"/>
          </a:p>
        </p:txBody>
      </p:sp>
      <p:sp>
        <p:nvSpPr>
          <p:cNvPr id="12" name="Text Placeholder 11"/>
          <p:cNvSpPr>
            <a:spLocks noGrp="1"/>
          </p:cNvSpPr>
          <p:nvPr>
            <p:ph type="body" sz="quarter" idx="16"/>
          </p:nvPr>
        </p:nvSpPr>
        <p:spPr>
          <a:xfrm>
            <a:off x="2860675"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Text Placeholder 11"/>
          <p:cNvSpPr>
            <a:spLocks noGrp="1"/>
          </p:cNvSpPr>
          <p:nvPr>
            <p:ph type="body" sz="quarter" idx="17"/>
          </p:nvPr>
        </p:nvSpPr>
        <p:spPr>
          <a:xfrm>
            <a:off x="6012436"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2" name="Text Placeholder 11"/>
          <p:cNvSpPr>
            <a:spLocks noGrp="1"/>
          </p:cNvSpPr>
          <p:nvPr>
            <p:ph type="body" sz="quarter" idx="18"/>
          </p:nvPr>
        </p:nvSpPr>
        <p:spPr>
          <a:xfrm>
            <a:off x="2860675"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Text Placeholder 11"/>
          <p:cNvSpPr>
            <a:spLocks noGrp="1"/>
          </p:cNvSpPr>
          <p:nvPr>
            <p:ph type="body" sz="quarter" idx="19"/>
          </p:nvPr>
        </p:nvSpPr>
        <p:spPr>
          <a:xfrm>
            <a:off x="6012436"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11"/>
          <p:cNvSpPr>
            <a:spLocks noGrp="1"/>
          </p:cNvSpPr>
          <p:nvPr>
            <p:ph type="body" sz="quarter" idx="20"/>
          </p:nvPr>
        </p:nvSpPr>
        <p:spPr>
          <a:xfrm>
            <a:off x="2860675"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Text Placeholder 11"/>
          <p:cNvSpPr>
            <a:spLocks noGrp="1"/>
          </p:cNvSpPr>
          <p:nvPr>
            <p:ph type="body" sz="quarter" idx="21"/>
          </p:nvPr>
        </p:nvSpPr>
        <p:spPr>
          <a:xfrm>
            <a:off x="6012436"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11"/>
          <p:cNvSpPr>
            <a:spLocks noGrp="1"/>
          </p:cNvSpPr>
          <p:nvPr>
            <p:ph type="body" sz="quarter" idx="22" hasCustomPrompt="1"/>
          </p:nvPr>
        </p:nvSpPr>
        <p:spPr>
          <a:xfrm>
            <a:off x="328134" y="2055779"/>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8" name="Text Placeholder 11"/>
          <p:cNvSpPr>
            <a:spLocks noGrp="1"/>
          </p:cNvSpPr>
          <p:nvPr>
            <p:ph type="body" sz="quarter" idx="23" hasCustomPrompt="1"/>
          </p:nvPr>
        </p:nvSpPr>
        <p:spPr>
          <a:xfrm>
            <a:off x="328134" y="33074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9" name="Text Placeholder 11"/>
          <p:cNvSpPr>
            <a:spLocks noGrp="1"/>
          </p:cNvSpPr>
          <p:nvPr>
            <p:ph type="body" sz="quarter" idx="24" hasCustomPrompt="1"/>
          </p:nvPr>
        </p:nvSpPr>
        <p:spPr>
          <a:xfrm>
            <a:off x="328134" y="45266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138159719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ive Point Slide 1">
    <p:spTree>
      <p:nvGrpSpPr>
        <p:cNvPr id="1" name=""/>
        <p:cNvGrpSpPr/>
        <p:nvPr/>
      </p:nvGrpSpPr>
      <p:grpSpPr>
        <a:xfrm>
          <a:off x="0" y="0"/>
          <a:ext cx="0" cy="0"/>
          <a:chOff x="0" y="0"/>
          <a:chExt cx="0" cy="0"/>
        </a:xfrm>
      </p:grpSpPr>
      <p:grpSp>
        <p:nvGrpSpPr>
          <p:cNvPr id="120" name="Group 119"/>
          <p:cNvGrpSpPr/>
          <p:nvPr userDrawn="1"/>
        </p:nvGrpSpPr>
        <p:grpSpPr>
          <a:xfrm>
            <a:off x="-1" y="596901"/>
            <a:ext cx="9137515" cy="4375150"/>
            <a:chOff x="-1" y="596901"/>
            <a:chExt cx="9137515" cy="4375150"/>
          </a:xfrm>
        </p:grpSpPr>
        <p:grpSp>
          <p:nvGrpSpPr>
            <p:cNvPr id="121" name="Group 119"/>
            <p:cNvGrpSpPr/>
            <p:nvPr userDrawn="1"/>
          </p:nvGrpSpPr>
          <p:grpSpPr>
            <a:xfrm>
              <a:off x="-1" y="596901"/>
              <a:ext cx="9137515" cy="4368770"/>
              <a:chOff x="-1" y="596901"/>
              <a:chExt cx="9137515" cy="4368770"/>
            </a:xfrm>
          </p:grpSpPr>
          <p:cxnSp>
            <p:nvCxnSpPr>
              <p:cNvPr id="182" name="Straight Connector 181"/>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22" name="Group 87"/>
            <p:cNvGrpSpPr/>
            <p:nvPr userDrawn="1"/>
          </p:nvGrpSpPr>
          <p:grpSpPr>
            <a:xfrm>
              <a:off x="142570" y="603115"/>
              <a:ext cx="8858313" cy="4368936"/>
              <a:chOff x="142672" y="603115"/>
              <a:chExt cx="8864600" cy="4338536"/>
            </a:xfrm>
          </p:grpSpPr>
          <p:cxnSp>
            <p:nvCxnSpPr>
              <p:cNvPr id="123" name="Straight Connector 122"/>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Five Points Slide 1</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sp>
        <p:nvSpPr>
          <p:cNvPr id="8" name="Picture Placeholder 7"/>
          <p:cNvSpPr>
            <a:spLocks noGrp="1"/>
          </p:cNvSpPr>
          <p:nvPr>
            <p:ph type="pic" sz="quarter" idx="10"/>
          </p:nvPr>
        </p:nvSpPr>
        <p:spPr>
          <a:xfrm>
            <a:off x="3503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7" name="Text Placeholder 11"/>
          <p:cNvSpPr>
            <a:spLocks noGrp="1"/>
          </p:cNvSpPr>
          <p:nvPr>
            <p:ph type="body" sz="quarter" idx="22" hasCustomPrompt="1"/>
          </p:nvPr>
        </p:nvSpPr>
        <p:spPr>
          <a:xfrm>
            <a:off x="587040"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1" name="Picture Placeholder 7"/>
          <p:cNvSpPr>
            <a:spLocks noGrp="1"/>
          </p:cNvSpPr>
          <p:nvPr>
            <p:ph type="pic" sz="quarter" idx="24"/>
          </p:nvPr>
        </p:nvSpPr>
        <p:spPr>
          <a:xfrm>
            <a:off x="20267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2" name="Picture Placeholder 7"/>
          <p:cNvSpPr>
            <a:spLocks noGrp="1"/>
          </p:cNvSpPr>
          <p:nvPr>
            <p:ph type="pic" sz="quarter" idx="25"/>
          </p:nvPr>
        </p:nvSpPr>
        <p:spPr>
          <a:xfrm>
            <a:off x="37031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3" name="Picture Placeholder 7"/>
          <p:cNvSpPr>
            <a:spLocks noGrp="1"/>
          </p:cNvSpPr>
          <p:nvPr>
            <p:ph type="pic" sz="quarter" idx="26"/>
          </p:nvPr>
        </p:nvSpPr>
        <p:spPr>
          <a:xfrm>
            <a:off x="53795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4" name="Picture Placeholder 7"/>
          <p:cNvSpPr>
            <a:spLocks noGrp="1"/>
          </p:cNvSpPr>
          <p:nvPr>
            <p:ph type="pic" sz="quarter" idx="27"/>
          </p:nvPr>
        </p:nvSpPr>
        <p:spPr>
          <a:xfrm>
            <a:off x="70559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5" name="Text Placeholder 11"/>
          <p:cNvSpPr>
            <a:spLocks noGrp="1"/>
          </p:cNvSpPr>
          <p:nvPr>
            <p:ph type="body" sz="quarter" idx="28" hasCustomPrompt="1"/>
          </p:nvPr>
        </p:nvSpPr>
        <p:spPr>
          <a:xfrm>
            <a:off x="2278680"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6" name="Text Placeholder 11"/>
          <p:cNvSpPr>
            <a:spLocks noGrp="1"/>
          </p:cNvSpPr>
          <p:nvPr>
            <p:ph type="body" sz="quarter" idx="29" hasCustomPrompt="1"/>
          </p:nvPr>
        </p:nvSpPr>
        <p:spPr>
          <a:xfrm>
            <a:off x="396146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7" name="Text Placeholder 11"/>
          <p:cNvSpPr>
            <a:spLocks noGrp="1"/>
          </p:cNvSpPr>
          <p:nvPr>
            <p:ph type="body" sz="quarter" idx="30" hasCustomPrompt="1"/>
          </p:nvPr>
        </p:nvSpPr>
        <p:spPr>
          <a:xfrm>
            <a:off x="5653101"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8" name="Text Placeholder 11"/>
          <p:cNvSpPr>
            <a:spLocks noGrp="1"/>
          </p:cNvSpPr>
          <p:nvPr>
            <p:ph type="body" sz="quarter" idx="31" hasCustomPrompt="1"/>
          </p:nvPr>
        </p:nvSpPr>
        <p:spPr>
          <a:xfrm>
            <a:off x="732188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335242015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ive Points Slide 2">
    <p:spTree>
      <p:nvGrpSpPr>
        <p:cNvPr id="1" name=""/>
        <p:cNvGrpSpPr/>
        <p:nvPr/>
      </p:nvGrpSpPr>
      <p:grpSpPr>
        <a:xfrm>
          <a:off x="0" y="0"/>
          <a:ext cx="0" cy="0"/>
          <a:chOff x="0" y="0"/>
          <a:chExt cx="0" cy="0"/>
        </a:xfrm>
      </p:grpSpPr>
      <p:grpSp>
        <p:nvGrpSpPr>
          <p:cNvPr id="211" name="Group 210"/>
          <p:cNvGrpSpPr/>
          <p:nvPr userDrawn="1"/>
        </p:nvGrpSpPr>
        <p:grpSpPr>
          <a:xfrm>
            <a:off x="-1" y="596901"/>
            <a:ext cx="9137515" cy="4375150"/>
            <a:chOff x="-1" y="596901"/>
            <a:chExt cx="9137515" cy="4375150"/>
          </a:xfrm>
        </p:grpSpPr>
        <p:grpSp>
          <p:nvGrpSpPr>
            <p:cNvPr id="120" name="Group 119"/>
            <p:cNvGrpSpPr/>
            <p:nvPr userDrawn="1"/>
          </p:nvGrpSpPr>
          <p:grpSpPr>
            <a:xfrm>
              <a:off x="-1" y="596901"/>
              <a:ext cx="9137515" cy="4368770"/>
              <a:chOff x="-1" y="596901"/>
              <a:chExt cx="9137515" cy="4368770"/>
            </a:xfrm>
          </p:grpSpPr>
          <p:cxnSp>
            <p:nvCxnSpPr>
              <p:cNvPr id="121" name="Straight Connector 120"/>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51" name="Group 87"/>
            <p:cNvGrpSpPr/>
            <p:nvPr userDrawn="1"/>
          </p:nvGrpSpPr>
          <p:grpSpPr>
            <a:xfrm>
              <a:off x="142570" y="603115"/>
              <a:ext cx="8858313" cy="4368936"/>
              <a:chOff x="142672" y="603115"/>
              <a:chExt cx="8864600" cy="4338536"/>
            </a:xfrm>
          </p:grpSpPr>
          <p:cxnSp>
            <p:nvCxnSpPr>
              <p:cNvPr id="152" name="Straight Connector 151"/>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Five Points Slide 2</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sp>
        <p:nvSpPr>
          <p:cNvPr id="8" name="Picture Placeholder 7"/>
          <p:cNvSpPr>
            <a:spLocks noGrp="1"/>
          </p:cNvSpPr>
          <p:nvPr>
            <p:ph type="pic" sz="quarter" idx="10"/>
          </p:nvPr>
        </p:nvSpPr>
        <p:spPr>
          <a:xfrm>
            <a:off x="223538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7" name="Text Placeholder 11"/>
          <p:cNvSpPr>
            <a:spLocks noGrp="1"/>
          </p:cNvSpPr>
          <p:nvPr>
            <p:ph type="body" sz="quarter" idx="22" hasCustomPrompt="1"/>
          </p:nvPr>
        </p:nvSpPr>
        <p:spPr>
          <a:xfrm>
            <a:off x="233085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1" name="Picture Placeholder 7"/>
          <p:cNvSpPr>
            <a:spLocks noGrp="1"/>
          </p:cNvSpPr>
          <p:nvPr>
            <p:ph type="pic" sz="quarter" idx="24"/>
          </p:nvPr>
        </p:nvSpPr>
        <p:spPr>
          <a:xfrm>
            <a:off x="302405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0" name="Picture Placeholder 7"/>
          <p:cNvSpPr>
            <a:spLocks noGrp="1"/>
          </p:cNvSpPr>
          <p:nvPr>
            <p:ph type="pic" sz="quarter" idx="29"/>
          </p:nvPr>
        </p:nvSpPr>
        <p:spPr>
          <a:xfrm>
            <a:off x="381272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1" name="Picture Placeholder 7"/>
          <p:cNvSpPr>
            <a:spLocks noGrp="1"/>
          </p:cNvSpPr>
          <p:nvPr>
            <p:ph type="pic" sz="quarter" idx="30"/>
          </p:nvPr>
        </p:nvSpPr>
        <p:spPr>
          <a:xfrm>
            <a:off x="460139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2" name="Picture Placeholder 7"/>
          <p:cNvSpPr>
            <a:spLocks noGrp="1"/>
          </p:cNvSpPr>
          <p:nvPr>
            <p:ph type="pic" sz="quarter" idx="31"/>
          </p:nvPr>
        </p:nvSpPr>
        <p:spPr>
          <a:xfrm>
            <a:off x="539006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9" name="Text Placeholder 11"/>
          <p:cNvSpPr>
            <a:spLocks noGrp="1"/>
          </p:cNvSpPr>
          <p:nvPr>
            <p:ph type="body" sz="quarter" idx="36" hasCustomPrompt="1"/>
          </p:nvPr>
        </p:nvSpPr>
        <p:spPr>
          <a:xfrm>
            <a:off x="390819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0" name="Text Placeholder 11"/>
          <p:cNvSpPr>
            <a:spLocks noGrp="1"/>
          </p:cNvSpPr>
          <p:nvPr>
            <p:ph type="body" sz="quarter" idx="37" hasCustomPrompt="1"/>
          </p:nvPr>
        </p:nvSpPr>
        <p:spPr>
          <a:xfrm>
            <a:off x="548553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1" name="Text Placeholder 11"/>
          <p:cNvSpPr>
            <a:spLocks noGrp="1"/>
          </p:cNvSpPr>
          <p:nvPr>
            <p:ph type="body" sz="quarter" idx="40" hasCustomPrompt="1"/>
          </p:nvPr>
        </p:nvSpPr>
        <p:spPr>
          <a:xfrm>
            <a:off x="312333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2" name="Text Placeholder 11"/>
          <p:cNvSpPr>
            <a:spLocks noGrp="1"/>
          </p:cNvSpPr>
          <p:nvPr>
            <p:ph type="body" sz="quarter" idx="41" hasCustomPrompt="1"/>
          </p:nvPr>
        </p:nvSpPr>
        <p:spPr>
          <a:xfrm>
            <a:off x="470067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33940993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teps Slide">
    <p:spTree>
      <p:nvGrpSpPr>
        <p:cNvPr id="1" name=""/>
        <p:cNvGrpSpPr/>
        <p:nvPr/>
      </p:nvGrpSpPr>
      <p:grpSpPr>
        <a:xfrm>
          <a:off x="0" y="0"/>
          <a:ext cx="0" cy="0"/>
          <a:chOff x="0" y="0"/>
          <a:chExt cx="0" cy="0"/>
        </a:xfrm>
      </p:grpSpPr>
      <p:grpSp>
        <p:nvGrpSpPr>
          <p:cNvPr id="17" name="Group 16"/>
          <p:cNvGrpSpPr/>
          <p:nvPr userDrawn="1"/>
        </p:nvGrpSpPr>
        <p:grpSpPr>
          <a:xfrm>
            <a:off x="-1" y="596900"/>
            <a:ext cx="9137515" cy="4344751"/>
            <a:chOff x="0" y="596900"/>
            <a:chExt cx="9144000" cy="4344751"/>
          </a:xfrm>
        </p:grpSpPr>
        <p:grpSp>
          <p:nvGrpSpPr>
            <p:cNvPr id="20" name="Group 87"/>
            <p:cNvGrpSpPr/>
            <p:nvPr userDrawn="1"/>
          </p:nvGrpSpPr>
          <p:grpSpPr>
            <a:xfrm>
              <a:off x="142672" y="603115"/>
              <a:ext cx="8864600" cy="4338536"/>
              <a:chOff x="142672" y="603115"/>
              <a:chExt cx="8864600" cy="4338536"/>
            </a:xfrm>
          </p:grpSpPr>
          <p:cxnSp>
            <p:nvCxnSpPr>
              <p:cNvPr id="59" name="Straight Connector 5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1" name="Straight Connector 20"/>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Steps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sp>
        <p:nvSpPr>
          <p:cNvPr id="8" name="Picture Placeholder 7"/>
          <p:cNvSpPr>
            <a:spLocks noGrp="1"/>
          </p:cNvSpPr>
          <p:nvPr>
            <p:ph type="pic" sz="quarter" idx="10"/>
          </p:nvPr>
        </p:nvSpPr>
        <p:spPr>
          <a:xfrm>
            <a:off x="255440" y="1813709"/>
            <a:ext cx="3353390" cy="1546715"/>
          </a:xfrm>
          <a:prstGeom prst="homePlate">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1" name="Picture Placeholder 7"/>
          <p:cNvSpPr>
            <a:spLocks noGrp="1"/>
          </p:cNvSpPr>
          <p:nvPr>
            <p:ph type="pic" sz="quarter" idx="24"/>
          </p:nvPr>
        </p:nvSpPr>
        <p:spPr>
          <a:xfrm>
            <a:off x="2915467" y="1813710"/>
            <a:ext cx="3353386" cy="1546710"/>
          </a:xfrm>
          <a:prstGeom prst="chevron">
            <a:avLst/>
          </a:prstGeom>
          <a:solidFill>
            <a:schemeClr val="accent1"/>
          </a:solidFill>
        </p:spPr>
        <p:txBody>
          <a:bodyPr anchor="ctr">
            <a:normAutofit/>
          </a:bodyPr>
          <a:lstStyle>
            <a:lvl1pPr marL="0" indent="0" algn="ctr">
              <a:buNone/>
              <a:defRPr sz="1600">
                <a:solidFill>
                  <a:schemeClr val="bg1"/>
                </a:solidFill>
              </a:defRPr>
            </a:lvl1pPr>
          </a:lstStyle>
          <a:p>
            <a:endParaRPr lang="en-IN" dirty="0"/>
          </a:p>
        </p:txBody>
      </p:sp>
      <p:sp>
        <p:nvSpPr>
          <p:cNvPr id="22" name="Picture Placeholder 7"/>
          <p:cNvSpPr>
            <a:spLocks noGrp="1"/>
          </p:cNvSpPr>
          <p:nvPr>
            <p:ph type="pic" sz="quarter" idx="31"/>
          </p:nvPr>
        </p:nvSpPr>
        <p:spPr>
          <a:xfrm>
            <a:off x="5575490" y="1813709"/>
            <a:ext cx="3353390" cy="1546715"/>
          </a:xfrm>
          <a:prstGeom prst="chevr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9" name="Text Placeholder 11"/>
          <p:cNvSpPr>
            <a:spLocks noGrp="1"/>
          </p:cNvSpPr>
          <p:nvPr>
            <p:ph type="body" sz="quarter" idx="36" hasCustomPrompt="1"/>
          </p:nvPr>
        </p:nvSpPr>
        <p:spPr>
          <a:xfrm>
            <a:off x="3940778" y="35737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1" name="Text Placeholder 11"/>
          <p:cNvSpPr>
            <a:spLocks noGrp="1"/>
          </p:cNvSpPr>
          <p:nvPr>
            <p:ph type="body" sz="quarter" idx="40" hasCustomPrompt="1"/>
          </p:nvPr>
        </p:nvSpPr>
        <p:spPr>
          <a:xfrm>
            <a:off x="104307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2" name="Text Placeholder 11"/>
          <p:cNvSpPr>
            <a:spLocks noGrp="1"/>
          </p:cNvSpPr>
          <p:nvPr>
            <p:ph type="body" sz="quarter" idx="41" hasCustomPrompt="1"/>
          </p:nvPr>
        </p:nvSpPr>
        <p:spPr>
          <a:xfrm>
            <a:off x="651423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4" name="Text Placeholder 11"/>
          <p:cNvSpPr>
            <a:spLocks noGrp="1"/>
          </p:cNvSpPr>
          <p:nvPr>
            <p:ph type="body" sz="quarter" idx="42" hasCustomPrompt="1"/>
          </p:nvPr>
        </p:nvSpPr>
        <p:spPr>
          <a:xfrm>
            <a:off x="752346"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5" name="Text Placeholder 11"/>
          <p:cNvSpPr>
            <a:spLocks noGrp="1"/>
          </p:cNvSpPr>
          <p:nvPr>
            <p:ph type="body" sz="quarter" idx="43" hasCustomPrompt="1"/>
          </p:nvPr>
        </p:nvSpPr>
        <p:spPr>
          <a:xfrm>
            <a:off x="370339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8" name="Text Placeholder 11"/>
          <p:cNvSpPr>
            <a:spLocks noGrp="1"/>
          </p:cNvSpPr>
          <p:nvPr>
            <p:ph type="body" sz="quarter" idx="44" hasCustomPrompt="1"/>
          </p:nvPr>
        </p:nvSpPr>
        <p:spPr>
          <a:xfrm>
            <a:off x="635515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42573560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grpSp>
        <p:nvGrpSpPr>
          <p:cNvPr id="34" name="Group 33"/>
          <p:cNvGrpSpPr/>
          <p:nvPr userDrawn="1"/>
        </p:nvGrpSpPr>
        <p:grpSpPr>
          <a:xfrm>
            <a:off x="-1" y="0"/>
            <a:ext cx="9137515" cy="4914900"/>
            <a:chOff x="-1" y="0"/>
            <a:chExt cx="9137515" cy="4914900"/>
          </a:xfrm>
        </p:grpSpPr>
        <p:grpSp>
          <p:nvGrpSpPr>
            <p:cNvPr id="35" name="Group 87"/>
            <p:cNvGrpSpPr/>
            <p:nvPr userDrawn="1"/>
          </p:nvGrpSpPr>
          <p:grpSpPr>
            <a:xfrm>
              <a:off x="142570" y="6214"/>
              <a:ext cx="8858313" cy="4908686"/>
              <a:chOff x="142672" y="603115"/>
              <a:chExt cx="8864600" cy="4338536"/>
            </a:xfrm>
          </p:grpSpPr>
          <p:cxnSp>
            <p:nvCxnSpPr>
              <p:cNvPr id="70" name="Straight Connector 6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36" name="Group 254"/>
            <p:cNvGrpSpPr/>
            <p:nvPr userDrawn="1"/>
          </p:nvGrpSpPr>
          <p:grpSpPr>
            <a:xfrm>
              <a:off x="-1" y="0"/>
              <a:ext cx="9137515" cy="4896684"/>
              <a:chOff x="-4568761" y="0"/>
              <a:chExt cx="13706276" cy="4896684"/>
            </a:xfrm>
          </p:grpSpPr>
          <p:cxnSp>
            <p:nvCxnSpPr>
              <p:cNvPr id="37" name="Straight Connector 36"/>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hasCustomPrompt="1"/>
          </p:nvPr>
        </p:nvSpPr>
        <p:spPr>
          <a:xfrm>
            <a:off x="1476355" y="992954"/>
            <a:ext cx="2646065" cy="994172"/>
          </a:xfrm>
          <a:prstGeom prst="rect">
            <a:avLst/>
          </a:prstGeom>
        </p:spPr>
        <p:txBody>
          <a:bodyPr/>
          <a:lstStyle>
            <a:lvl1pPr algn="ctr">
              <a:defRPr sz="3200"/>
            </a:lvl1pPr>
          </a:lstStyle>
          <a:p>
            <a:r>
              <a:rPr lang="en-US" dirty="0"/>
              <a:t>Thank you.</a:t>
            </a:r>
            <a:endParaRPr lang="en-IN" dirty="0"/>
          </a:p>
        </p:txBody>
      </p:sp>
      <p:sp>
        <p:nvSpPr>
          <p:cNvPr id="17" name="Freeform 17"/>
          <p:cNvSpPr>
            <a:spLocks/>
          </p:cNvSpPr>
          <p:nvPr userDrawn="1"/>
        </p:nvSpPr>
        <p:spPr bwMode="auto">
          <a:xfrm>
            <a:off x="0" y="2647838"/>
            <a:ext cx="2407675" cy="575724"/>
          </a:xfrm>
          <a:custGeom>
            <a:avLst/>
            <a:gdLst/>
            <a:ahLst/>
            <a:cxnLst/>
            <a:rect l="l" t="t" r="r" b="b"/>
            <a:pathLst>
              <a:path w="2402984" h="575724">
                <a:moveTo>
                  <a:pt x="0" y="0"/>
                </a:moveTo>
                <a:lnTo>
                  <a:pt x="2402984" y="0"/>
                </a:lnTo>
                <a:lnTo>
                  <a:pt x="2052676" y="575724"/>
                </a:lnTo>
                <a:lnTo>
                  <a:pt x="0" y="57572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solidFill>
                <a:srgbClr val="000000"/>
              </a:solidFill>
            </a:endParaRPr>
          </a:p>
        </p:txBody>
      </p:sp>
      <p:grpSp>
        <p:nvGrpSpPr>
          <p:cNvPr id="18" name="Group 5"/>
          <p:cNvGrpSpPr>
            <a:grpSpLocks noChangeAspect="1"/>
          </p:cNvGrpSpPr>
          <p:nvPr userDrawn="1"/>
        </p:nvGrpSpPr>
        <p:grpSpPr bwMode="auto">
          <a:xfrm>
            <a:off x="112965" y="2789528"/>
            <a:ext cx="1944000" cy="291868"/>
            <a:chOff x="119" y="2341"/>
            <a:chExt cx="1805" cy="271"/>
          </a:xfrm>
        </p:grpSpPr>
        <p:sp>
          <p:nvSpPr>
            <p:cNvPr id="19" name="Freeform 6"/>
            <p:cNvSpPr>
              <a:spLocks noEditPoints="1"/>
            </p:cNvSpPr>
            <p:nvPr userDrawn="1"/>
          </p:nvSpPr>
          <p:spPr bwMode="auto">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solidFill>
                  <a:srgbClr val="000000"/>
                </a:solidFill>
              </a:endParaRPr>
            </a:p>
          </p:txBody>
        </p:sp>
        <p:sp>
          <p:nvSpPr>
            <p:cNvPr id="20" name="Freeform 7"/>
            <p:cNvSpPr>
              <a:spLocks noEditPoints="1"/>
            </p:cNvSpPr>
            <p:nvPr userDrawn="1"/>
          </p:nvSpPr>
          <p:spPr bwMode="auto">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solidFill>
                  <a:srgbClr val="000000"/>
                </a:solidFill>
              </a:endParaRPr>
            </a:p>
          </p:txBody>
        </p:sp>
      </p:grpSp>
      <p:sp>
        <p:nvSpPr>
          <p:cNvPr id="23" name="Text Placeholder 1030"/>
          <p:cNvSpPr>
            <a:spLocks noGrp="1"/>
          </p:cNvSpPr>
          <p:nvPr>
            <p:ph type="body" sz="quarter" idx="10" hasCustomPrompt="1"/>
          </p:nvPr>
        </p:nvSpPr>
        <p:spPr>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Designation </a:t>
            </a:r>
            <a:endParaRPr lang="en-IN" dirty="0"/>
          </a:p>
        </p:txBody>
      </p:sp>
      <p:sp>
        <p:nvSpPr>
          <p:cNvPr id="26" name="Parallelogram 25"/>
          <p:cNvSpPr/>
          <p:nvPr userDrawn="1"/>
        </p:nvSpPr>
        <p:spPr>
          <a:xfrm>
            <a:off x="4317589" y="2638"/>
            <a:ext cx="4826410" cy="4914952"/>
          </a:xfrm>
          <a:custGeom>
            <a:avLst/>
            <a:gdLst/>
            <a:ahLst/>
            <a:cxnLst/>
            <a:rect l="l" t="t" r="r" b="b"/>
            <a:pathLst>
              <a:path w="5048250" h="5140862">
                <a:moveTo>
                  <a:pt x="3013830" y="0"/>
                </a:moveTo>
                <a:lnTo>
                  <a:pt x="5048250" y="0"/>
                </a:lnTo>
                <a:lnTo>
                  <a:pt x="5048250" y="5140862"/>
                </a:lnTo>
                <a:lnTo>
                  <a:pt x="0" y="514086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solidFill>
                <a:srgbClr val="000000"/>
              </a:solidFill>
            </a:endParaRPr>
          </a:p>
        </p:txBody>
      </p:sp>
      <p:sp>
        <p:nvSpPr>
          <p:cNvPr id="28" name="Picture Placeholder 3"/>
          <p:cNvSpPr>
            <a:spLocks noGrp="1"/>
          </p:cNvSpPr>
          <p:nvPr>
            <p:ph type="pic" sz="quarter" idx="14" hasCustomPrompt="1"/>
          </p:nvPr>
        </p:nvSpPr>
        <p:spPr>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468000" bIns="0" anchor="ctr">
            <a:noAutofit/>
          </a:bodyPr>
          <a:lstStyle>
            <a:lvl1pPr marL="0" indent="0" algn="r">
              <a:buFont typeface="Arial" panose="020B0604020202020204" pitchFamily="34" charset="0"/>
              <a:buNone/>
              <a:defRPr lang="en-IN" sz="1400" i="1" dirty="0"/>
            </a:lvl1pPr>
          </a:lstStyle>
          <a:p>
            <a:r>
              <a:rPr lang="en-IN" dirty="0"/>
              <a:t>Click icon to add image</a:t>
            </a:r>
          </a:p>
        </p:txBody>
      </p:sp>
      <p:grpSp>
        <p:nvGrpSpPr>
          <p:cNvPr id="25" name="Group 24"/>
          <p:cNvGrpSpPr/>
          <p:nvPr userDrawn="1"/>
        </p:nvGrpSpPr>
        <p:grpSpPr>
          <a:xfrm>
            <a:off x="787275" y="755329"/>
            <a:ext cx="799280" cy="844787"/>
            <a:chOff x="-3330575" y="3005138"/>
            <a:chExt cx="1533526" cy="1620837"/>
          </a:xfrm>
          <a:solidFill>
            <a:schemeClr val="accent1"/>
          </a:solidFill>
        </p:grpSpPr>
        <p:sp>
          <p:nvSpPr>
            <p:cNvPr id="27"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9"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30" name="Group 29"/>
          <p:cNvGrpSpPr/>
          <p:nvPr userDrawn="1"/>
        </p:nvGrpSpPr>
        <p:grpSpPr>
          <a:xfrm>
            <a:off x="4059220" y="1649549"/>
            <a:ext cx="747544" cy="809246"/>
            <a:chOff x="2301081" y="6662108"/>
            <a:chExt cx="1500188" cy="1624012"/>
          </a:xfrm>
          <a:solidFill>
            <a:schemeClr val="accent1"/>
          </a:solidFill>
        </p:grpSpPr>
        <p:sp>
          <p:nvSpPr>
            <p:cNvPr id="31"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32"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33"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Tree>
    <p:extLst>
      <p:ext uri="{BB962C8B-B14F-4D97-AF65-F5344CB8AC3E}">
        <p14:creationId xmlns:p14="http://schemas.microsoft.com/office/powerpoint/2010/main" val="115304104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Organization Chart ">
    <p:spTree>
      <p:nvGrpSpPr>
        <p:cNvPr id="1" name=""/>
        <p:cNvGrpSpPr/>
        <p:nvPr/>
      </p:nvGrpSpPr>
      <p:grpSpPr>
        <a:xfrm>
          <a:off x="0" y="0"/>
          <a:ext cx="0" cy="0"/>
          <a:chOff x="0" y="0"/>
          <a:chExt cx="0" cy="0"/>
        </a:xfrm>
      </p:grpSpPr>
      <p:grpSp>
        <p:nvGrpSpPr>
          <p:cNvPr id="2" name="Group 100"/>
          <p:cNvGrpSpPr/>
          <p:nvPr userDrawn="1"/>
        </p:nvGrpSpPr>
        <p:grpSpPr>
          <a:xfrm>
            <a:off x="-1" y="596901"/>
            <a:ext cx="9137515" cy="4368770"/>
            <a:chOff x="-1" y="596901"/>
            <a:chExt cx="9137515" cy="4368770"/>
          </a:xfrm>
        </p:grpSpPr>
        <p:cxnSp>
          <p:nvCxnSpPr>
            <p:cNvPr id="112" name="Straight Connector 111"/>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3" name="Group 87"/>
          <p:cNvGrpSpPr/>
          <p:nvPr userDrawn="1"/>
        </p:nvGrpSpPr>
        <p:grpSpPr>
          <a:xfrm>
            <a:off x="142570" y="603115"/>
            <a:ext cx="8858313" cy="4368936"/>
            <a:chOff x="142672" y="603115"/>
            <a:chExt cx="8864600" cy="4338536"/>
          </a:xfrm>
        </p:grpSpPr>
        <p:cxnSp>
          <p:nvCxnSpPr>
            <p:cNvPr id="141" name="Straight Connector 14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userDrawn="1">
            <p:ph type="title" hasCustomPrompt="1"/>
          </p:nvPr>
        </p:nvSpPr>
        <p:spPr>
          <a:xfrm>
            <a:off x="304800" y="1"/>
            <a:ext cx="8534400" cy="505365"/>
          </a:xfrm>
        </p:spPr>
        <p:txBody>
          <a:bodyPr anchor="b">
            <a:normAutofit/>
          </a:bodyPr>
          <a:lstStyle>
            <a:lvl1pPr>
              <a:defRPr sz="2397" baseline="0">
                <a:latin typeface="Calibri" charset="0"/>
                <a:ea typeface="Calibri" charset="0"/>
                <a:cs typeface="Calibri" charset="0"/>
              </a:defRPr>
            </a:lvl1pPr>
          </a:lstStyle>
          <a:p>
            <a:r>
              <a:rPr lang="en-US" dirty="0"/>
              <a:t>Organization Chart </a:t>
            </a:r>
          </a:p>
        </p:txBody>
      </p:sp>
      <p:grpSp>
        <p:nvGrpSpPr>
          <p:cNvPr id="4"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solidFill>
                  <a:srgbClr val="FFFFFF"/>
                </a:solidFill>
              </a:endParaRPr>
            </a:p>
          </p:txBody>
        </p:sp>
      </p:grpSp>
      <p:sp>
        <p:nvSpPr>
          <p:cNvPr id="103" name="Picture Placeholder 102"/>
          <p:cNvSpPr>
            <a:spLocks noGrp="1"/>
          </p:cNvSpPr>
          <p:nvPr>
            <p:ph type="pic" sz="quarter" idx="10"/>
          </p:nvPr>
        </p:nvSpPr>
        <p:spPr>
          <a:xfrm>
            <a:off x="37338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00" name="Text Placeholder 199"/>
          <p:cNvSpPr>
            <a:spLocks noGrp="1"/>
          </p:cNvSpPr>
          <p:nvPr>
            <p:ph type="body" sz="quarter" idx="16" hasCustomPrompt="1"/>
          </p:nvPr>
        </p:nvSpPr>
        <p:spPr>
          <a:xfrm>
            <a:off x="152401"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02" name="Text Placeholder 199"/>
          <p:cNvSpPr>
            <a:spLocks noGrp="1"/>
          </p:cNvSpPr>
          <p:nvPr>
            <p:ph type="body" sz="quarter" idx="17" hasCustomPrompt="1"/>
          </p:nvPr>
        </p:nvSpPr>
        <p:spPr>
          <a:xfrm>
            <a:off x="152401"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109" name="Picture Placeholder 102"/>
          <p:cNvSpPr>
            <a:spLocks noGrp="1"/>
          </p:cNvSpPr>
          <p:nvPr>
            <p:ph type="pic" sz="quarter" idx="18"/>
          </p:nvPr>
        </p:nvSpPr>
        <p:spPr>
          <a:xfrm>
            <a:off x="1891285"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110" name="Text Placeholder 199"/>
          <p:cNvSpPr>
            <a:spLocks noGrp="1"/>
          </p:cNvSpPr>
          <p:nvPr>
            <p:ph type="body" sz="quarter" idx="19" hasCustomPrompt="1"/>
          </p:nvPr>
        </p:nvSpPr>
        <p:spPr>
          <a:xfrm>
            <a:off x="1670305"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111" name="Text Placeholder 199"/>
          <p:cNvSpPr>
            <a:spLocks noGrp="1"/>
          </p:cNvSpPr>
          <p:nvPr>
            <p:ph type="body" sz="quarter" idx="20" hasCustomPrompt="1"/>
          </p:nvPr>
        </p:nvSpPr>
        <p:spPr>
          <a:xfrm>
            <a:off x="1670305"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1" name="Picture Placeholder 102"/>
          <p:cNvSpPr>
            <a:spLocks noGrp="1"/>
          </p:cNvSpPr>
          <p:nvPr>
            <p:ph type="pic" sz="quarter" idx="21"/>
          </p:nvPr>
        </p:nvSpPr>
        <p:spPr>
          <a:xfrm>
            <a:off x="3409189"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07" name="Text Placeholder 199"/>
          <p:cNvSpPr>
            <a:spLocks noGrp="1"/>
          </p:cNvSpPr>
          <p:nvPr>
            <p:ph type="body" sz="quarter" idx="22" hasCustomPrompt="1"/>
          </p:nvPr>
        </p:nvSpPr>
        <p:spPr>
          <a:xfrm>
            <a:off x="3188209"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08" name="Text Placeholder 199"/>
          <p:cNvSpPr>
            <a:spLocks noGrp="1"/>
          </p:cNvSpPr>
          <p:nvPr>
            <p:ph type="body" sz="quarter" idx="23" hasCustomPrompt="1"/>
          </p:nvPr>
        </p:nvSpPr>
        <p:spPr>
          <a:xfrm>
            <a:off x="3188209"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9" name="Picture Placeholder 102"/>
          <p:cNvSpPr>
            <a:spLocks noGrp="1"/>
          </p:cNvSpPr>
          <p:nvPr>
            <p:ph type="pic" sz="quarter" idx="24"/>
          </p:nvPr>
        </p:nvSpPr>
        <p:spPr>
          <a:xfrm>
            <a:off x="4927093"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0" name="Text Placeholder 199"/>
          <p:cNvSpPr>
            <a:spLocks noGrp="1"/>
          </p:cNvSpPr>
          <p:nvPr>
            <p:ph type="body" sz="quarter" idx="25" hasCustomPrompt="1"/>
          </p:nvPr>
        </p:nvSpPr>
        <p:spPr>
          <a:xfrm>
            <a:off x="4706113"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1" name="Text Placeholder 199"/>
          <p:cNvSpPr>
            <a:spLocks noGrp="1"/>
          </p:cNvSpPr>
          <p:nvPr>
            <p:ph type="body" sz="quarter" idx="26" hasCustomPrompt="1"/>
          </p:nvPr>
        </p:nvSpPr>
        <p:spPr>
          <a:xfrm>
            <a:off x="4706113"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2" name="Picture Placeholder 102"/>
          <p:cNvSpPr>
            <a:spLocks noGrp="1"/>
          </p:cNvSpPr>
          <p:nvPr>
            <p:ph type="pic" sz="quarter" idx="27"/>
          </p:nvPr>
        </p:nvSpPr>
        <p:spPr>
          <a:xfrm>
            <a:off x="6444997"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3" name="Text Placeholder 199"/>
          <p:cNvSpPr>
            <a:spLocks noGrp="1"/>
          </p:cNvSpPr>
          <p:nvPr>
            <p:ph type="body" sz="quarter" idx="28" hasCustomPrompt="1"/>
          </p:nvPr>
        </p:nvSpPr>
        <p:spPr>
          <a:xfrm>
            <a:off x="6224017"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4" name="Text Placeholder 199"/>
          <p:cNvSpPr>
            <a:spLocks noGrp="1"/>
          </p:cNvSpPr>
          <p:nvPr>
            <p:ph type="body" sz="quarter" idx="29" hasCustomPrompt="1"/>
          </p:nvPr>
        </p:nvSpPr>
        <p:spPr>
          <a:xfrm>
            <a:off x="6224017"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5" name="Picture Placeholder 102"/>
          <p:cNvSpPr>
            <a:spLocks noGrp="1"/>
          </p:cNvSpPr>
          <p:nvPr>
            <p:ph type="pic" sz="quarter" idx="30"/>
          </p:nvPr>
        </p:nvSpPr>
        <p:spPr>
          <a:xfrm>
            <a:off x="796290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6" name="Text Placeholder 199"/>
          <p:cNvSpPr>
            <a:spLocks noGrp="1"/>
          </p:cNvSpPr>
          <p:nvPr>
            <p:ph type="body" sz="quarter" idx="31" hasCustomPrompt="1"/>
          </p:nvPr>
        </p:nvSpPr>
        <p:spPr>
          <a:xfrm>
            <a:off x="7741921"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7" name="Text Placeholder 199"/>
          <p:cNvSpPr>
            <a:spLocks noGrp="1"/>
          </p:cNvSpPr>
          <p:nvPr>
            <p:ph type="body" sz="quarter" idx="32" hasCustomPrompt="1"/>
          </p:nvPr>
        </p:nvSpPr>
        <p:spPr>
          <a:xfrm>
            <a:off x="7741921"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8" name="Picture Placeholder 102"/>
          <p:cNvSpPr>
            <a:spLocks noGrp="1"/>
          </p:cNvSpPr>
          <p:nvPr>
            <p:ph type="pic" sz="quarter" idx="33"/>
          </p:nvPr>
        </p:nvSpPr>
        <p:spPr>
          <a:xfrm>
            <a:off x="4247389" y="73913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9" name="Text Placeholder 199"/>
          <p:cNvSpPr>
            <a:spLocks noGrp="1"/>
          </p:cNvSpPr>
          <p:nvPr>
            <p:ph type="body" sz="quarter" idx="34" hasCustomPrompt="1"/>
          </p:nvPr>
        </p:nvSpPr>
        <p:spPr>
          <a:xfrm>
            <a:off x="4026409" y="152431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20" name="Text Placeholder 199"/>
          <p:cNvSpPr>
            <a:spLocks noGrp="1"/>
          </p:cNvSpPr>
          <p:nvPr>
            <p:ph type="body" sz="quarter" idx="35" hasCustomPrompt="1"/>
          </p:nvPr>
        </p:nvSpPr>
        <p:spPr>
          <a:xfrm>
            <a:off x="4026409" y="182149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cxnSp>
        <p:nvCxnSpPr>
          <p:cNvPr id="222" name="Elbow Connector 221"/>
          <p:cNvCxnSpPr>
            <a:stCxn id="220" idx="2"/>
            <a:endCxn id="103" idx="0"/>
          </p:cNvCxnSpPr>
          <p:nvPr userDrawn="1"/>
        </p:nvCxnSpPr>
        <p:spPr>
          <a:xfrm rot="5400000">
            <a:off x="2401826" y="448056"/>
            <a:ext cx="647698" cy="385114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4" name="Elbow Connector 223"/>
          <p:cNvCxnSpPr>
            <a:stCxn id="220" idx="2"/>
            <a:endCxn id="215" idx="1"/>
          </p:cNvCxnSpPr>
          <p:nvPr userDrawn="1"/>
        </p:nvCxnSpPr>
        <p:spPr>
          <a:xfrm rot="16200000" flipH="1">
            <a:off x="6225748" y="475281"/>
            <a:ext cx="647698" cy="379669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6" name="Elbow Connector 225"/>
          <p:cNvCxnSpPr>
            <a:stCxn id="220" idx="2"/>
            <a:endCxn id="109" idx="1"/>
          </p:cNvCxnSpPr>
          <p:nvPr userDrawn="1"/>
        </p:nvCxnSpPr>
        <p:spPr>
          <a:xfrm rot="5400000">
            <a:off x="3189941" y="1236171"/>
            <a:ext cx="647698" cy="227491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8" name="Elbow Connector 227"/>
          <p:cNvCxnSpPr>
            <a:stCxn id="220" idx="2"/>
            <a:endCxn id="212" idx="1"/>
          </p:cNvCxnSpPr>
          <p:nvPr userDrawn="1"/>
        </p:nvCxnSpPr>
        <p:spPr>
          <a:xfrm rot="16200000" flipH="1">
            <a:off x="5466796" y="1234233"/>
            <a:ext cx="647698" cy="227879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0" name="Elbow Connector 229"/>
          <p:cNvCxnSpPr>
            <a:stCxn id="220" idx="2"/>
            <a:endCxn id="201" idx="1"/>
          </p:cNvCxnSpPr>
          <p:nvPr userDrawn="1"/>
        </p:nvCxnSpPr>
        <p:spPr>
          <a:xfrm rot="5400000">
            <a:off x="3948893" y="1995123"/>
            <a:ext cx="647698" cy="75701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2" name="Elbow Connector 231"/>
          <p:cNvCxnSpPr>
            <a:stCxn id="220" idx="2"/>
            <a:endCxn id="209" idx="1"/>
          </p:cNvCxnSpPr>
          <p:nvPr userDrawn="1"/>
        </p:nvCxnSpPr>
        <p:spPr>
          <a:xfrm rot="16200000" flipH="1">
            <a:off x="4707844" y="1993185"/>
            <a:ext cx="647698" cy="76088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981071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amp;T Technology Team">
    <p:spTree>
      <p:nvGrpSpPr>
        <p:cNvPr id="1" name=""/>
        <p:cNvGrpSpPr/>
        <p:nvPr/>
      </p:nvGrpSpPr>
      <p:grpSpPr>
        <a:xfrm>
          <a:off x="0" y="0"/>
          <a:ext cx="0" cy="0"/>
          <a:chOff x="0" y="0"/>
          <a:chExt cx="0" cy="0"/>
        </a:xfrm>
      </p:grpSpPr>
      <p:grpSp>
        <p:nvGrpSpPr>
          <p:cNvPr id="3" name="Group 87"/>
          <p:cNvGrpSpPr/>
          <p:nvPr userDrawn="1"/>
        </p:nvGrpSpPr>
        <p:grpSpPr>
          <a:xfrm>
            <a:off x="142570" y="603115"/>
            <a:ext cx="8858313" cy="4368936"/>
            <a:chOff x="142672" y="603115"/>
            <a:chExt cx="8864600" cy="4338536"/>
          </a:xfrm>
        </p:grpSpPr>
        <p:cxnSp>
          <p:nvCxnSpPr>
            <p:cNvPr id="141" name="Straight Connector 14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 name="Group 100"/>
          <p:cNvGrpSpPr/>
          <p:nvPr userDrawn="1"/>
        </p:nvGrpSpPr>
        <p:grpSpPr>
          <a:xfrm>
            <a:off x="-1" y="596901"/>
            <a:ext cx="9137515" cy="4368770"/>
            <a:chOff x="-1" y="596901"/>
            <a:chExt cx="9137515" cy="4368770"/>
          </a:xfrm>
        </p:grpSpPr>
        <p:cxnSp>
          <p:nvCxnSpPr>
            <p:cNvPr id="112" name="Straight Connector 111"/>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203" name="Picture Placeholder 102"/>
          <p:cNvSpPr>
            <a:spLocks noGrp="1"/>
          </p:cNvSpPr>
          <p:nvPr>
            <p:ph type="pic" sz="quarter" idx="24"/>
          </p:nvPr>
        </p:nvSpPr>
        <p:spPr>
          <a:xfrm>
            <a:off x="1638301" y="2385060"/>
            <a:ext cx="731519" cy="289242"/>
          </a:xfrm>
          <a:prstGeom prst="parallelogram">
            <a:avLst>
              <a:gd name="adj" fmla="val 50161"/>
            </a:avLst>
          </a:prstGeom>
          <a:solidFill>
            <a:schemeClr val="accent1"/>
          </a:solidFill>
        </p:spPr>
        <p:txBody>
          <a:bodyPr anchor="ctr">
            <a:normAutofit/>
          </a:bodyPr>
          <a:lstStyle>
            <a:lvl1pPr algn="ctr">
              <a:buFont typeface="Arial" pitchFamily="34" charset="0"/>
              <a:buNone/>
              <a:defRPr sz="900" i="1"/>
            </a:lvl1pPr>
          </a:lstStyle>
          <a:p>
            <a:endParaRPr lang="en-IN" dirty="0"/>
          </a:p>
        </p:txBody>
      </p:sp>
      <p:sp>
        <p:nvSpPr>
          <p:cNvPr id="6" name="Title 1"/>
          <p:cNvSpPr>
            <a:spLocks noGrp="1"/>
          </p:cNvSpPr>
          <p:nvPr userDrawn="1">
            <p:ph type="title" hasCustomPrompt="1"/>
          </p:nvPr>
        </p:nvSpPr>
        <p:spPr>
          <a:xfrm>
            <a:off x="304800" y="1"/>
            <a:ext cx="8534400" cy="505365"/>
          </a:xfrm>
        </p:spPr>
        <p:txBody>
          <a:bodyPr anchor="b">
            <a:normAutofit/>
          </a:bodyPr>
          <a:lstStyle>
            <a:lvl1pPr>
              <a:defRPr sz="2397" baseline="0">
                <a:latin typeface="Calibri" charset="0"/>
                <a:ea typeface="Calibri" charset="0"/>
                <a:cs typeface="Calibri" charset="0"/>
              </a:defRPr>
            </a:lvl1pPr>
          </a:lstStyle>
          <a:p>
            <a:r>
              <a:rPr lang="en-US" dirty="0"/>
              <a:t>L&amp;T Technology Team</a:t>
            </a:r>
          </a:p>
        </p:txBody>
      </p:sp>
      <p:grpSp>
        <p:nvGrpSpPr>
          <p:cNvPr id="4"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solidFill>
                  <a:srgbClr val="FFFFFF"/>
                </a:solidFill>
              </a:endParaRPr>
            </a:p>
          </p:txBody>
        </p:sp>
      </p:grpSp>
      <p:sp>
        <p:nvSpPr>
          <p:cNvPr id="103" name="Picture Placeholder 102"/>
          <p:cNvSpPr>
            <a:spLocks noGrp="1"/>
          </p:cNvSpPr>
          <p:nvPr>
            <p:ph type="pic" sz="quarter" idx="10"/>
          </p:nvPr>
        </p:nvSpPr>
        <p:spPr>
          <a:xfrm>
            <a:off x="149352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00" name="Text Placeholder 199"/>
          <p:cNvSpPr>
            <a:spLocks noGrp="1"/>
          </p:cNvSpPr>
          <p:nvPr>
            <p:ph type="body" sz="quarter" idx="16" hasCustomPrompt="1"/>
          </p:nvPr>
        </p:nvSpPr>
        <p:spPr>
          <a:xfrm>
            <a:off x="1272541" y="2796859"/>
            <a:ext cx="1249680" cy="228282"/>
          </a:xfrm>
          <a:solidFill>
            <a:schemeClr val="accent1"/>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02" name="Text Placeholder 199"/>
          <p:cNvSpPr>
            <a:spLocks noGrp="1"/>
          </p:cNvSpPr>
          <p:nvPr>
            <p:ph type="body" sz="quarter" idx="17" hasCustomPrompt="1"/>
          </p:nvPr>
        </p:nvSpPr>
        <p:spPr>
          <a:xfrm>
            <a:off x="127254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6" name="Picture Placeholder 102"/>
          <p:cNvSpPr>
            <a:spLocks noGrp="1"/>
          </p:cNvSpPr>
          <p:nvPr>
            <p:ph type="pic" sz="quarter" idx="25"/>
          </p:nvPr>
        </p:nvSpPr>
        <p:spPr>
          <a:xfrm>
            <a:off x="4274821" y="2385060"/>
            <a:ext cx="731519" cy="289242"/>
          </a:xfrm>
          <a:prstGeom prst="parallelogram">
            <a:avLst>
              <a:gd name="adj" fmla="val 50161"/>
            </a:avLst>
          </a:prstGeom>
          <a:solidFill>
            <a:schemeClr val="accent1"/>
          </a:solidFill>
        </p:spPr>
        <p:txBody>
          <a:bodyPr anchor="ctr">
            <a:normAutofit/>
          </a:bodyPr>
          <a:lstStyle>
            <a:lvl1pPr algn="ctr">
              <a:buFont typeface="Arial" pitchFamily="34" charset="0"/>
              <a:buNone/>
              <a:defRPr sz="900" i="1"/>
            </a:lvl1pPr>
          </a:lstStyle>
          <a:p>
            <a:endParaRPr lang="en-IN" dirty="0"/>
          </a:p>
        </p:txBody>
      </p:sp>
      <p:sp>
        <p:nvSpPr>
          <p:cNvPr id="221" name="Picture Placeholder 102"/>
          <p:cNvSpPr>
            <a:spLocks noGrp="1"/>
          </p:cNvSpPr>
          <p:nvPr>
            <p:ph type="pic" sz="quarter" idx="26"/>
          </p:nvPr>
        </p:nvSpPr>
        <p:spPr>
          <a:xfrm>
            <a:off x="41300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23" name="Text Placeholder 199"/>
          <p:cNvSpPr>
            <a:spLocks noGrp="1"/>
          </p:cNvSpPr>
          <p:nvPr>
            <p:ph type="body" sz="quarter" idx="27" hasCustomPrompt="1"/>
          </p:nvPr>
        </p:nvSpPr>
        <p:spPr>
          <a:xfrm>
            <a:off x="3909061" y="2796859"/>
            <a:ext cx="1249680" cy="228282"/>
          </a:xfrm>
          <a:solidFill>
            <a:schemeClr val="accent1"/>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25" name="Text Placeholder 199"/>
          <p:cNvSpPr>
            <a:spLocks noGrp="1"/>
          </p:cNvSpPr>
          <p:nvPr>
            <p:ph type="body" sz="quarter" idx="28" hasCustomPrompt="1"/>
          </p:nvPr>
        </p:nvSpPr>
        <p:spPr>
          <a:xfrm>
            <a:off x="390906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27" name="Picture Placeholder 102"/>
          <p:cNvSpPr>
            <a:spLocks noGrp="1"/>
          </p:cNvSpPr>
          <p:nvPr>
            <p:ph type="pic" sz="quarter" idx="29"/>
          </p:nvPr>
        </p:nvSpPr>
        <p:spPr>
          <a:xfrm>
            <a:off x="7056121" y="2385060"/>
            <a:ext cx="731519" cy="289242"/>
          </a:xfrm>
          <a:prstGeom prst="parallelogram">
            <a:avLst>
              <a:gd name="adj" fmla="val 50161"/>
            </a:avLst>
          </a:prstGeom>
          <a:solidFill>
            <a:schemeClr val="accent1"/>
          </a:solidFill>
        </p:spPr>
        <p:txBody>
          <a:bodyPr anchor="ctr">
            <a:normAutofit/>
          </a:bodyPr>
          <a:lstStyle>
            <a:lvl1pPr algn="ctr">
              <a:buFont typeface="Arial" pitchFamily="34" charset="0"/>
              <a:buNone/>
              <a:defRPr sz="900" i="1"/>
            </a:lvl1pPr>
          </a:lstStyle>
          <a:p>
            <a:endParaRPr lang="en-IN" dirty="0"/>
          </a:p>
        </p:txBody>
      </p:sp>
      <p:sp>
        <p:nvSpPr>
          <p:cNvPr id="229" name="Picture Placeholder 102"/>
          <p:cNvSpPr>
            <a:spLocks noGrp="1"/>
          </p:cNvSpPr>
          <p:nvPr>
            <p:ph type="pic" sz="quarter" idx="30"/>
          </p:nvPr>
        </p:nvSpPr>
        <p:spPr>
          <a:xfrm>
            <a:off x="69113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31" name="Text Placeholder 199"/>
          <p:cNvSpPr>
            <a:spLocks noGrp="1"/>
          </p:cNvSpPr>
          <p:nvPr>
            <p:ph type="body" sz="quarter" idx="31" hasCustomPrompt="1"/>
          </p:nvPr>
        </p:nvSpPr>
        <p:spPr>
          <a:xfrm>
            <a:off x="6690361" y="2796859"/>
            <a:ext cx="1249680" cy="228282"/>
          </a:xfrm>
          <a:solidFill>
            <a:schemeClr val="accent1"/>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33" name="Text Placeholder 199"/>
          <p:cNvSpPr>
            <a:spLocks noGrp="1"/>
          </p:cNvSpPr>
          <p:nvPr>
            <p:ph type="body" sz="quarter" idx="32" hasCustomPrompt="1"/>
          </p:nvPr>
        </p:nvSpPr>
        <p:spPr>
          <a:xfrm>
            <a:off x="669036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Tree>
    <p:extLst>
      <p:ext uri="{BB962C8B-B14F-4D97-AF65-F5344CB8AC3E}">
        <p14:creationId xmlns:p14="http://schemas.microsoft.com/office/powerpoint/2010/main" val="180604165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lank - Full Gri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11150" y="279400"/>
            <a:ext cx="8496300" cy="42545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8" name="TextBox 97"/>
          <p:cNvSpPr txBox="1"/>
          <p:nvPr userDrawn="1"/>
        </p:nvSpPr>
        <p:spPr>
          <a:xfrm>
            <a:off x="2968706" y="4936035"/>
            <a:ext cx="3229088"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pic>
        <p:nvPicPr>
          <p:cNvPr id="100" name="Picture 9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70145" y="57035"/>
            <a:ext cx="1421281" cy="387622"/>
          </a:xfrm>
          <a:prstGeom prst="rect">
            <a:avLst/>
          </a:prstGeom>
        </p:spPr>
      </p:pic>
    </p:spTree>
    <p:extLst>
      <p:ext uri="{BB962C8B-B14F-4D97-AF65-F5344CB8AC3E}">
        <p14:creationId xmlns:p14="http://schemas.microsoft.com/office/powerpoint/2010/main" val="3849891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Breaker">
    <p:spTree>
      <p:nvGrpSpPr>
        <p:cNvPr id="1" name=""/>
        <p:cNvGrpSpPr/>
        <p:nvPr/>
      </p:nvGrpSpPr>
      <p:grpSpPr>
        <a:xfrm>
          <a:off x="0" y="0"/>
          <a:ext cx="0" cy="0"/>
          <a:chOff x="0" y="0"/>
          <a:chExt cx="0" cy="0"/>
        </a:xfrm>
      </p:grpSpPr>
      <p:grpSp>
        <p:nvGrpSpPr>
          <p:cNvPr id="14" name="Group 13"/>
          <p:cNvGrpSpPr/>
          <p:nvPr userDrawn="1"/>
        </p:nvGrpSpPr>
        <p:grpSpPr>
          <a:xfrm>
            <a:off x="0" y="0"/>
            <a:ext cx="9137515" cy="4914900"/>
            <a:chOff x="-1" y="0"/>
            <a:chExt cx="9137515" cy="4914900"/>
          </a:xfrm>
        </p:grpSpPr>
        <p:grpSp>
          <p:nvGrpSpPr>
            <p:cNvPr id="15" name="Group 87"/>
            <p:cNvGrpSpPr/>
            <p:nvPr userDrawn="1"/>
          </p:nvGrpSpPr>
          <p:grpSpPr>
            <a:xfrm>
              <a:off x="142570" y="6214"/>
              <a:ext cx="8858313" cy="4908686"/>
              <a:chOff x="142672" y="603115"/>
              <a:chExt cx="8864600" cy="4338536"/>
            </a:xfrm>
          </p:grpSpPr>
          <p:cxnSp>
            <p:nvCxnSpPr>
              <p:cNvPr id="58" name="Straight Connector 57"/>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6" name="Group 254"/>
            <p:cNvGrpSpPr/>
            <p:nvPr userDrawn="1"/>
          </p:nvGrpSpPr>
          <p:grpSpPr>
            <a:xfrm>
              <a:off x="-1" y="0"/>
              <a:ext cx="9137515" cy="4896684"/>
              <a:chOff x="-4568761" y="0"/>
              <a:chExt cx="13706276" cy="4896684"/>
            </a:xfrm>
          </p:grpSpPr>
          <p:cxnSp>
            <p:nvCxnSpPr>
              <p:cNvPr id="24" name="Straight Connector 23"/>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7" name="Group 16"/>
          <p:cNvGrpSpPr/>
          <p:nvPr userDrawn="1"/>
        </p:nvGrpSpPr>
        <p:grpSpPr>
          <a:xfrm>
            <a:off x="1301946" y="1339943"/>
            <a:ext cx="703306" cy="743349"/>
            <a:chOff x="-3330575" y="3005138"/>
            <a:chExt cx="1533526" cy="1620837"/>
          </a:xfrm>
          <a:solidFill>
            <a:schemeClr val="accent1"/>
          </a:solidFill>
        </p:grpSpPr>
        <p:sp>
          <p:nvSpPr>
            <p:cNvPr id="18"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9"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20" name="Group 19"/>
          <p:cNvGrpSpPr/>
          <p:nvPr userDrawn="1"/>
        </p:nvGrpSpPr>
        <p:grpSpPr>
          <a:xfrm>
            <a:off x="7156876" y="2460114"/>
            <a:ext cx="688016" cy="744805"/>
            <a:chOff x="2301081" y="6662108"/>
            <a:chExt cx="1500188" cy="1624012"/>
          </a:xfrm>
          <a:solidFill>
            <a:schemeClr val="accent1"/>
          </a:solidFill>
        </p:grpSpPr>
        <p:sp>
          <p:nvSpPr>
            <p:cNvPr id="21"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2"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3"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
        <p:nvSpPr>
          <p:cNvPr id="25" name="Parallelogram 24"/>
          <p:cNvSpPr/>
          <p:nvPr/>
        </p:nvSpPr>
        <p:spPr>
          <a:xfrm>
            <a:off x="1429268" y="1632830"/>
            <a:ext cx="6332164" cy="1182883"/>
          </a:xfrm>
          <a:prstGeom prst="parallelogram">
            <a:avLst>
              <a:gd name="adj" fmla="val 586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4" name="Text Placeholder 3"/>
          <p:cNvSpPr>
            <a:spLocks noGrp="1"/>
          </p:cNvSpPr>
          <p:nvPr>
            <p:ph type="body" sz="quarter" idx="10" hasCustomPrompt="1"/>
          </p:nvPr>
        </p:nvSpPr>
        <p:spPr>
          <a:xfrm>
            <a:off x="1429268" y="1633538"/>
            <a:ext cx="6311200" cy="1182687"/>
          </a:xfrm>
          <a:prstGeom prst="parallelogram">
            <a:avLst>
              <a:gd name="adj" fmla="val 58503"/>
            </a:avLst>
          </a:prstGeom>
        </p:spPr>
        <p:txBody>
          <a:bodyPr lIns="36000" rIns="36000" anchor="ctr">
            <a:noAutofit/>
          </a:bodyPr>
          <a:lstStyle>
            <a:lvl1pPr marL="0" indent="0" algn="ctr">
              <a:buFontTx/>
              <a:buNone/>
              <a:defRPr sz="2400">
                <a:solidFill>
                  <a:schemeClr val="bg1"/>
                </a:solidFill>
              </a:defRPr>
            </a:lvl1pPr>
            <a:lvl2pPr marL="342891" indent="0" algn="ctr">
              <a:buFontTx/>
              <a:buNone/>
              <a:defRPr/>
            </a:lvl2pPr>
            <a:lvl3pPr marL="685782" indent="0" algn="ctr">
              <a:buFontTx/>
              <a:buNone/>
              <a:defRPr/>
            </a:lvl3pPr>
            <a:lvl4pPr marL="1028674" indent="0" algn="ctr">
              <a:buFontTx/>
              <a:buNone/>
              <a:defRPr/>
            </a:lvl4pPr>
            <a:lvl5pPr marL="1371566" indent="0" algn="ctr">
              <a:buFontTx/>
              <a:buNone/>
              <a:defRPr/>
            </a:lvl5pPr>
          </a:lstStyle>
          <a:p>
            <a:pPr lvl="0"/>
            <a:r>
              <a:rPr lang="en-US" dirty="0"/>
              <a:t>Section Breaker</a:t>
            </a:r>
          </a:p>
        </p:txBody>
      </p:sp>
      <p:sp>
        <p:nvSpPr>
          <p:cNvPr id="117" name="TextBox 116"/>
          <p:cNvSpPr txBox="1"/>
          <p:nvPr userDrawn="1"/>
        </p:nvSpPr>
        <p:spPr>
          <a:xfrm>
            <a:off x="2968706" y="4936035"/>
            <a:ext cx="3229088"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98944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grpSp>
        <p:nvGrpSpPr>
          <p:cNvPr id="116" name="Group 115"/>
          <p:cNvGrpSpPr/>
          <p:nvPr userDrawn="1"/>
        </p:nvGrpSpPr>
        <p:grpSpPr>
          <a:xfrm>
            <a:off x="-1" y="596901"/>
            <a:ext cx="9137515" cy="4375150"/>
            <a:chOff x="-1" y="596901"/>
            <a:chExt cx="9137515" cy="4375150"/>
          </a:xfrm>
        </p:grpSpPr>
        <p:grpSp>
          <p:nvGrpSpPr>
            <p:cNvPr id="117" name="Group 119"/>
            <p:cNvGrpSpPr/>
            <p:nvPr userDrawn="1"/>
          </p:nvGrpSpPr>
          <p:grpSpPr>
            <a:xfrm>
              <a:off x="-1" y="596901"/>
              <a:ext cx="9137515" cy="4368770"/>
              <a:chOff x="-1" y="596901"/>
              <a:chExt cx="9137515" cy="4368770"/>
            </a:xfrm>
          </p:grpSpPr>
          <p:cxnSp>
            <p:nvCxnSpPr>
              <p:cNvPr id="178" name="Straight Connector 177"/>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87"/>
            <p:cNvGrpSpPr/>
            <p:nvPr userDrawn="1"/>
          </p:nvGrpSpPr>
          <p:grpSpPr>
            <a:xfrm>
              <a:off x="142570" y="603115"/>
              <a:ext cx="8858313" cy="4368936"/>
              <a:chOff x="142672" y="603115"/>
              <a:chExt cx="8864600" cy="4338536"/>
            </a:xfrm>
          </p:grpSpPr>
          <p:cxnSp>
            <p:nvCxnSpPr>
              <p:cNvPr id="119" name="Straight Connector 11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16" name="Trapezoid 15"/>
          <p:cNvSpPr/>
          <p:nvPr userDrawn="1"/>
        </p:nvSpPr>
        <p:spPr>
          <a:xfrm>
            <a:off x="0" y="602874"/>
            <a:ext cx="3689350" cy="4333161"/>
          </a:xfrm>
          <a:prstGeom prst="trapezoid">
            <a:avLst>
              <a:gd name="adj" fmla="val 18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a:xfrm>
            <a:off x="0" y="603252"/>
            <a:ext cx="3635375" cy="4332784"/>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vert="horz" lIns="0" tIns="0" rIns="0" bIns="0" rtlCol="0" anchor="ctr">
            <a:noAutofit/>
          </a:bodyPr>
          <a:lstStyle>
            <a:lvl1pPr marL="171446" indent="-171446">
              <a:buFont typeface="Arial" panose="020B0604020202020204" pitchFamily="34" charset="0"/>
              <a:buNone/>
              <a:defRPr lang="en-IN" sz="1400" i="1" noProof="0" dirty="0"/>
            </a:lvl1pPr>
          </a:lstStyle>
          <a:p>
            <a:pPr marL="0" lvl="0" indent="0" algn="ctr"/>
            <a:r>
              <a:rPr lang="en-IN" dirty="0"/>
              <a:t>Click icon to add image</a:t>
            </a:r>
            <a:endParaRPr kumimoji="0" lang="en-IN" sz="2100" b="0" i="0" u="none" strike="noStrike" kern="1200" cap="none" spc="0" normalizeH="0" baseline="0" noProof="0" dirty="0">
              <a:ln>
                <a:noFill/>
              </a:ln>
              <a:solidFill>
                <a:srgbClr val="1F1A17"/>
              </a:solidFill>
              <a:effectLst/>
              <a:uLnTx/>
              <a:uFillTx/>
              <a:latin typeface="+mn-lt"/>
              <a:ea typeface="+mn-ea"/>
              <a:cs typeface="+mn-cs"/>
            </a:endParaRP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Case Study</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Text Placeholder 7"/>
          <p:cNvSpPr>
            <a:spLocks noGrp="1"/>
          </p:cNvSpPr>
          <p:nvPr>
            <p:ph type="body" sz="quarter" idx="12" hasCustomPrompt="1"/>
          </p:nvPr>
        </p:nvSpPr>
        <p:spPr>
          <a:xfrm>
            <a:off x="3635375" y="629285"/>
            <a:ext cx="5281487" cy="238629"/>
          </a:xfrm>
          <a:prstGeom prst="rect">
            <a:avLst/>
          </a:prstGeom>
        </p:spPr>
        <p:txBody>
          <a:bodyPr anchor="ctr">
            <a:normAutofit/>
          </a:bodyPr>
          <a:lstStyle>
            <a:lvl1pPr marL="0" indent="0">
              <a:buNone/>
              <a:defRPr sz="1200" b="1" i="0">
                <a:solidFill>
                  <a:schemeClr val="tx1">
                    <a:lumMod val="75000"/>
                    <a:lumOff val="25000"/>
                  </a:schemeClr>
                </a:solidFill>
              </a:defRPr>
            </a:lvl1pPr>
          </a:lstStyle>
          <a:p>
            <a:pPr lvl="0"/>
            <a:r>
              <a:rPr lang="en-IN" dirty="0"/>
              <a:t>THE CHALLENGE</a:t>
            </a:r>
          </a:p>
        </p:txBody>
      </p:sp>
      <p:sp>
        <p:nvSpPr>
          <p:cNvPr id="21" name="Text Placeholder 20"/>
          <p:cNvSpPr>
            <a:spLocks noGrp="1"/>
          </p:cNvSpPr>
          <p:nvPr>
            <p:ph type="body" sz="quarter" idx="13" hasCustomPrompt="1"/>
          </p:nvPr>
        </p:nvSpPr>
        <p:spPr>
          <a:xfrm>
            <a:off x="3642962" y="937260"/>
            <a:ext cx="5274661" cy="558968"/>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Text</a:t>
            </a:r>
          </a:p>
        </p:txBody>
      </p:sp>
      <p:sp>
        <p:nvSpPr>
          <p:cNvPr id="22" name="Text Placeholder 7"/>
          <p:cNvSpPr>
            <a:spLocks noGrp="1"/>
          </p:cNvSpPr>
          <p:nvPr>
            <p:ph type="body" sz="quarter" idx="14" hasCustomPrompt="1"/>
          </p:nvPr>
        </p:nvSpPr>
        <p:spPr>
          <a:xfrm>
            <a:off x="3635374" y="1754819"/>
            <a:ext cx="5281487" cy="265205"/>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SOLUTION HIGHLIGHTS</a:t>
            </a:r>
          </a:p>
        </p:txBody>
      </p:sp>
      <p:sp>
        <p:nvSpPr>
          <p:cNvPr id="23" name="Text Placeholder 20"/>
          <p:cNvSpPr>
            <a:spLocks noGrp="1"/>
          </p:cNvSpPr>
          <p:nvPr>
            <p:ph type="body" sz="quarter" idx="15" hasCustomPrompt="1"/>
          </p:nvPr>
        </p:nvSpPr>
        <p:spPr>
          <a:xfrm>
            <a:off x="3647763" y="2097143"/>
            <a:ext cx="5269097" cy="559177"/>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24" name="Text Placeholder 7"/>
          <p:cNvSpPr>
            <a:spLocks noGrp="1"/>
          </p:cNvSpPr>
          <p:nvPr>
            <p:ph type="body" sz="quarter" idx="16" hasCustomPrompt="1"/>
          </p:nvPr>
        </p:nvSpPr>
        <p:spPr>
          <a:xfrm>
            <a:off x="3646448" y="2869387"/>
            <a:ext cx="5247553" cy="211156"/>
          </a:xfrm>
          <a:prstGeom prst="rect">
            <a:avLst/>
          </a:prstGeom>
        </p:spPr>
        <p:txBody>
          <a:bodyPr anchor="ctr">
            <a:noAutofit/>
          </a:bodyPr>
          <a:lstStyle>
            <a:lvl1pPr marL="0" indent="0">
              <a:buNone/>
              <a:defRPr sz="1200" b="1" i="0" baseline="0">
                <a:solidFill>
                  <a:schemeClr val="tx1">
                    <a:lumMod val="75000"/>
                    <a:lumOff val="25000"/>
                  </a:schemeClr>
                </a:solidFill>
              </a:defRPr>
            </a:lvl1pPr>
          </a:lstStyle>
          <a:p>
            <a:pPr lvl="0"/>
            <a:r>
              <a:rPr lang="en-IN" dirty="0"/>
              <a:t>BUSINESS VALUE DELIVERED</a:t>
            </a:r>
          </a:p>
        </p:txBody>
      </p:sp>
      <p:sp>
        <p:nvSpPr>
          <p:cNvPr id="25" name="Text Placeholder 20"/>
          <p:cNvSpPr>
            <a:spLocks noGrp="1"/>
          </p:cNvSpPr>
          <p:nvPr>
            <p:ph type="body" sz="quarter" idx="17" hasCustomPrompt="1"/>
          </p:nvPr>
        </p:nvSpPr>
        <p:spPr>
          <a:xfrm>
            <a:off x="3652232" y="3216635"/>
            <a:ext cx="5241770" cy="51392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106" name="Freeform 105"/>
          <p:cNvSpPr/>
          <p:nvPr userDrawn="1"/>
        </p:nvSpPr>
        <p:spPr>
          <a:xfrm>
            <a:off x="3784645" y="4406180"/>
            <a:ext cx="5197003" cy="508174"/>
          </a:xfrm>
          <a:custGeom>
            <a:avLst/>
            <a:gdLst>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8" fmla="*/ 0 w 8732520"/>
              <a:gd name="connsiteY8" fmla="*/ 0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49070 w 8732520"/>
              <a:gd name="connsiteY7" fmla="*/ 316232 h 316232"/>
              <a:gd name="connsiteX8" fmla="*/ 0 w 8732520"/>
              <a:gd name="connsiteY8" fmla="*/ 0 h 31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32520" h="316232">
                <a:moveTo>
                  <a:pt x="0" y="0"/>
                </a:moveTo>
                <a:lnTo>
                  <a:pt x="564834" y="0"/>
                </a:lnTo>
                <a:lnTo>
                  <a:pt x="8404860" y="0"/>
                </a:lnTo>
                <a:lnTo>
                  <a:pt x="8732520" y="0"/>
                </a:lnTo>
                <a:lnTo>
                  <a:pt x="8495346" y="316232"/>
                </a:lnTo>
                <a:lnTo>
                  <a:pt x="8404860" y="316232"/>
                </a:lnTo>
                <a:lnTo>
                  <a:pt x="327660" y="316232"/>
                </a:lnTo>
                <a:lnTo>
                  <a:pt x="49070" y="316232"/>
                </a:lnTo>
                <a:lnTo>
                  <a:pt x="0" y="0"/>
                </a:lnTo>
                <a:close/>
              </a:path>
            </a:pathLst>
          </a:cu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prstClr val="black"/>
              </a:solidFill>
            </a:endParaRPr>
          </a:p>
        </p:txBody>
      </p:sp>
      <p:sp>
        <p:nvSpPr>
          <p:cNvPr id="107" name="Rectangle 106"/>
          <p:cNvSpPr/>
          <p:nvPr userDrawn="1"/>
        </p:nvSpPr>
        <p:spPr>
          <a:xfrm>
            <a:off x="7573875" y="4403350"/>
            <a:ext cx="1204954" cy="220526"/>
          </a:xfrm>
          <a:prstGeom prst="rect">
            <a:avLst/>
          </a:prstGeom>
        </p:spPr>
        <p:txBody>
          <a:bodyPr wrap="square">
            <a:spAutoFit/>
          </a:bodyPr>
          <a:lstStyle/>
          <a:p>
            <a:pPr algn="ctr"/>
            <a:r>
              <a:rPr lang="en-US" sz="1050" dirty="0">
                <a:solidFill>
                  <a:prstClr val="white"/>
                </a:solidFill>
                <a:ea typeface="Calibri" charset="0"/>
                <a:cs typeface="Calibri" charset="0"/>
              </a:rPr>
              <a:t>  </a:t>
            </a:r>
          </a:p>
        </p:txBody>
      </p:sp>
      <p:cxnSp>
        <p:nvCxnSpPr>
          <p:cNvPr id="108" name="Straight Connector 107"/>
          <p:cNvCxnSpPr/>
          <p:nvPr userDrawn="1"/>
        </p:nvCxnSpPr>
        <p:spPr>
          <a:xfrm>
            <a:off x="5103938" y="4517829"/>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6278085"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493922"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userDrawn="1"/>
        </p:nvSpPr>
        <p:spPr>
          <a:xfrm>
            <a:off x="4290577" y="4174505"/>
            <a:ext cx="807387"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ENGAGEMENT</a:t>
            </a:r>
          </a:p>
        </p:txBody>
      </p:sp>
      <p:sp>
        <p:nvSpPr>
          <p:cNvPr id="112" name="TextBox 111"/>
          <p:cNvSpPr txBox="1"/>
          <p:nvPr userDrawn="1"/>
        </p:nvSpPr>
        <p:spPr>
          <a:xfrm>
            <a:off x="5489401" y="4165178"/>
            <a:ext cx="777240"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TECHNOLOGY</a:t>
            </a:r>
          </a:p>
        </p:txBody>
      </p:sp>
      <p:sp>
        <p:nvSpPr>
          <p:cNvPr id="113" name="TextBox 112"/>
          <p:cNvSpPr txBox="1"/>
          <p:nvPr userDrawn="1"/>
        </p:nvSpPr>
        <p:spPr>
          <a:xfrm>
            <a:off x="7978724" y="4161774"/>
            <a:ext cx="631987"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OUTCOME</a:t>
            </a:r>
          </a:p>
        </p:txBody>
      </p:sp>
      <p:sp>
        <p:nvSpPr>
          <p:cNvPr id="114" name="TextBox 113"/>
          <p:cNvSpPr txBox="1"/>
          <p:nvPr userDrawn="1"/>
        </p:nvSpPr>
        <p:spPr>
          <a:xfrm>
            <a:off x="6686975" y="4161774"/>
            <a:ext cx="714205"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OWNERSHIP</a:t>
            </a:r>
          </a:p>
        </p:txBody>
      </p:sp>
      <p:pic>
        <p:nvPicPr>
          <p:cNvPr id="115" name="Picture 114"/>
          <p:cNvPicPr>
            <a:picLocks noChangeAspect="1"/>
          </p:cNvPicPr>
          <p:nvPr userDrawn="1"/>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4087507" y="4160864"/>
            <a:ext cx="180000" cy="194562"/>
          </a:xfrm>
          <a:prstGeom prst="rect">
            <a:avLst/>
          </a:prstGeom>
        </p:spPr>
      </p:pic>
      <p:pic>
        <p:nvPicPr>
          <p:cNvPr id="208" name="Picture 207"/>
          <p:cNvPicPr>
            <a:picLocks noChangeAspect="1"/>
          </p:cNvPicPr>
          <p:nvPr userDrawn="1"/>
        </p:nvPicPr>
        <p:blipFill>
          <a:blip r:embed="rId4"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7752644" y="4155035"/>
            <a:ext cx="180000" cy="198316"/>
          </a:xfrm>
          <a:prstGeom prst="rect">
            <a:avLst/>
          </a:prstGeom>
        </p:spPr>
      </p:pic>
      <p:pic>
        <p:nvPicPr>
          <p:cNvPr id="209" name="Picture 208"/>
          <p:cNvPicPr>
            <a:picLocks noChangeAspect="1"/>
          </p:cNvPicPr>
          <p:nvPr userDrawn="1"/>
        </p:nvPicPr>
        <p:blipFill>
          <a:blip r:embed="rId5"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86438" y="4166199"/>
            <a:ext cx="180000" cy="181986"/>
          </a:xfrm>
          <a:prstGeom prst="rect">
            <a:avLst/>
          </a:prstGeom>
        </p:spPr>
      </p:pic>
      <p:sp>
        <p:nvSpPr>
          <p:cNvPr id="213" name="Chord 212"/>
          <p:cNvSpPr/>
          <p:nvPr userDrawn="1"/>
        </p:nvSpPr>
        <p:spPr>
          <a:xfrm>
            <a:off x="6437422" y="4155038"/>
            <a:ext cx="200296" cy="201570"/>
          </a:xfrm>
          <a:prstGeom prst="chord">
            <a:avLst>
              <a:gd name="adj1" fmla="val 5350966"/>
              <a:gd name="adj2" fmla="val 1620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Chord 213"/>
          <p:cNvSpPr/>
          <p:nvPr userDrawn="1"/>
        </p:nvSpPr>
        <p:spPr>
          <a:xfrm rot="10800000">
            <a:off x="6440599" y="4155034"/>
            <a:ext cx="200296" cy="201570"/>
          </a:xfrm>
          <a:prstGeom prst="chord">
            <a:avLst>
              <a:gd name="adj1" fmla="val 5350966"/>
              <a:gd name="adj2" fmla="val 1620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11"/>
          <p:cNvSpPr>
            <a:spLocks noGrp="1"/>
          </p:cNvSpPr>
          <p:nvPr>
            <p:ph sz="quarter" idx="18" hasCustomPrompt="1"/>
          </p:nvPr>
        </p:nvSpPr>
        <p:spPr>
          <a:xfrm>
            <a:off x="4004122" y="4537436"/>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6" name="Content Placeholder 11"/>
          <p:cNvSpPr>
            <a:spLocks noGrp="1"/>
          </p:cNvSpPr>
          <p:nvPr>
            <p:ph sz="quarter" idx="19" hasCustomPrompt="1"/>
          </p:nvPr>
        </p:nvSpPr>
        <p:spPr>
          <a:xfrm>
            <a:off x="5249878" y="4531785"/>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7" name="Content Placeholder 11"/>
          <p:cNvSpPr>
            <a:spLocks noGrp="1"/>
          </p:cNvSpPr>
          <p:nvPr>
            <p:ph sz="quarter" idx="20" hasCustomPrompt="1"/>
          </p:nvPr>
        </p:nvSpPr>
        <p:spPr>
          <a:xfrm>
            <a:off x="6382146" y="4529630"/>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8" name="Content Placeholder 11"/>
          <p:cNvSpPr>
            <a:spLocks noGrp="1"/>
          </p:cNvSpPr>
          <p:nvPr>
            <p:ph sz="quarter" idx="21" hasCustomPrompt="1"/>
          </p:nvPr>
        </p:nvSpPr>
        <p:spPr>
          <a:xfrm>
            <a:off x="7713596" y="4525610"/>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Tree>
    <p:extLst>
      <p:ext uri="{BB962C8B-B14F-4D97-AF65-F5344CB8AC3E}">
        <p14:creationId xmlns:p14="http://schemas.microsoft.com/office/powerpoint/2010/main" val="36913603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olution Slide">
    <p:spTree>
      <p:nvGrpSpPr>
        <p:cNvPr id="1" name=""/>
        <p:cNvGrpSpPr/>
        <p:nvPr/>
      </p:nvGrpSpPr>
      <p:grpSpPr>
        <a:xfrm>
          <a:off x="0" y="0"/>
          <a:ext cx="0" cy="0"/>
          <a:chOff x="0" y="0"/>
          <a:chExt cx="0" cy="0"/>
        </a:xfrm>
      </p:grpSpPr>
      <p:grpSp>
        <p:nvGrpSpPr>
          <p:cNvPr id="114" name="Group 113"/>
          <p:cNvGrpSpPr/>
          <p:nvPr userDrawn="1"/>
        </p:nvGrpSpPr>
        <p:grpSpPr>
          <a:xfrm>
            <a:off x="-1" y="596901"/>
            <a:ext cx="9137515" cy="4375150"/>
            <a:chOff x="-1" y="596901"/>
            <a:chExt cx="9137515" cy="4375150"/>
          </a:xfrm>
        </p:grpSpPr>
        <p:grpSp>
          <p:nvGrpSpPr>
            <p:cNvPr id="115" name="Group 119"/>
            <p:cNvGrpSpPr/>
            <p:nvPr userDrawn="1"/>
          </p:nvGrpSpPr>
          <p:grpSpPr>
            <a:xfrm>
              <a:off x="-1" y="596901"/>
              <a:ext cx="9137515" cy="4368770"/>
              <a:chOff x="-1" y="596901"/>
              <a:chExt cx="9137515" cy="4368770"/>
            </a:xfrm>
          </p:grpSpPr>
          <p:cxnSp>
            <p:nvCxnSpPr>
              <p:cNvPr id="176" name="Straight Connector 175"/>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16" name="Group 87"/>
            <p:cNvGrpSpPr/>
            <p:nvPr userDrawn="1"/>
          </p:nvGrpSpPr>
          <p:grpSpPr>
            <a:xfrm>
              <a:off x="142570" y="603115"/>
              <a:ext cx="8858313" cy="4368936"/>
              <a:chOff x="142672" y="603115"/>
              <a:chExt cx="8864600" cy="4338536"/>
            </a:xfrm>
          </p:grpSpPr>
          <p:cxnSp>
            <p:nvCxnSpPr>
              <p:cNvPr id="117" name="Straight Connector 116"/>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16" name="Trapezoid 15"/>
          <p:cNvSpPr/>
          <p:nvPr userDrawn="1"/>
        </p:nvSpPr>
        <p:spPr>
          <a:xfrm flipH="1">
            <a:off x="5448300" y="606444"/>
            <a:ext cx="3695700" cy="4329591"/>
          </a:xfrm>
          <a:prstGeom prst="trapezoid">
            <a:avLst>
              <a:gd name="adj" fmla="val 186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200" i="1" dirty="0" smtClean="0"/>
            </a:lvl1pPr>
          </a:lstStyle>
          <a:p>
            <a:r>
              <a:rPr lang="en-IN" dirty="0"/>
              <a:t>Click icon to add image</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Solution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Text Placeholder 7"/>
          <p:cNvSpPr>
            <a:spLocks noGrp="1"/>
          </p:cNvSpPr>
          <p:nvPr>
            <p:ph type="body" sz="quarter" idx="12" hasCustomPrompt="1"/>
          </p:nvPr>
        </p:nvSpPr>
        <p:spPr>
          <a:xfrm>
            <a:off x="203070" y="697998"/>
            <a:ext cx="5198302" cy="254000"/>
          </a:xfrm>
          <a:prstGeom prst="rect">
            <a:avLst/>
          </a:prstGeom>
        </p:spPr>
        <p:txBody>
          <a:bodyPr anchor="ctr">
            <a:noAutofit/>
          </a:bodyPr>
          <a:lstStyle>
            <a:lvl1pPr marL="0" indent="0">
              <a:buNone/>
              <a:defRPr sz="1200" b="1" i="0">
                <a:solidFill>
                  <a:schemeClr val="tx1">
                    <a:lumMod val="75000"/>
                    <a:lumOff val="25000"/>
                  </a:schemeClr>
                </a:solidFill>
              </a:defRPr>
            </a:lvl1pPr>
          </a:lstStyle>
          <a:p>
            <a:pPr lvl="0"/>
            <a:r>
              <a:rPr lang="en-IN" dirty="0"/>
              <a:t>SOLUTION DESCRIPTION</a:t>
            </a:r>
          </a:p>
        </p:txBody>
      </p:sp>
      <p:sp>
        <p:nvSpPr>
          <p:cNvPr id="12" name="Text Placeholder 20"/>
          <p:cNvSpPr>
            <a:spLocks noGrp="1"/>
          </p:cNvSpPr>
          <p:nvPr>
            <p:ph type="body" sz="quarter" idx="13" hasCustomPrompt="1"/>
          </p:nvPr>
        </p:nvSpPr>
        <p:spPr>
          <a:xfrm>
            <a:off x="202351" y="1055847"/>
            <a:ext cx="5199044" cy="474074"/>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Description</a:t>
            </a:r>
          </a:p>
        </p:txBody>
      </p:sp>
      <p:sp>
        <p:nvSpPr>
          <p:cNvPr id="14" name="Text Placeholder 7"/>
          <p:cNvSpPr>
            <a:spLocks noGrp="1"/>
          </p:cNvSpPr>
          <p:nvPr>
            <p:ph type="body" sz="quarter" idx="14" hasCustomPrompt="1"/>
          </p:nvPr>
        </p:nvSpPr>
        <p:spPr>
          <a:xfrm>
            <a:off x="196405" y="1712149"/>
            <a:ext cx="5217786" cy="2253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CHALLENGES SOLVED</a:t>
            </a:r>
          </a:p>
        </p:txBody>
      </p:sp>
      <p:sp>
        <p:nvSpPr>
          <p:cNvPr id="17" name="Text Placeholder 20"/>
          <p:cNvSpPr>
            <a:spLocks noGrp="1"/>
          </p:cNvSpPr>
          <p:nvPr>
            <p:ph type="body" sz="quarter" idx="15" hasCustomPrompt="1"/>
          </p:nvPr>
        </p:nvSpPr>
        <p:spPr>
          <a:xfrm>
            <a:off x="192989" y="2031795"/>
            <a:ext cx="5199044" cy="64064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22" name="Text Placeholder 7"/>
          <p:cNvSpPr>
            <a:spLocks noGrp="1"/>
          </p:cNvSpPr>
          <p:nvPr>
            <p:ph type="body" sz="quarter" idx="16" hasCustomPrompt="1"/>
          </p:nvPr>
        </p:nvSpPr>
        <p:spPr>
          <a:xfrm>
            <a:off x="206690" y="2846456"/>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BUSINESS VALUE DELIVERED</a:t>
            </a:r>
          </a:p>
        </p:txBody>
      </p:sp>
      <p:sp>
        <p:nvSpPr>
          <p:cNvPr id="23" name="Text Placeholder 20"/>
          <p:cNvSpPr>
            <a:spLocks noGrp="1"/>
          </p:cNvSpPr>
          <p:nvPr>
            <p:ph type="body" sz="quarter" idx="17" hasCustomPrompt="1"/>
          </p:nvPr>
        </p:nvSpPr>
        <p:spPr>
          <a:xfrm>
            <a:off x="202374" y="3210527"/>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106" name="Text Placeholder 7"/>
          <p:cNvSpPr>
            <a:spLocks noGrp="1"/>
          </p:cNvSpPr>
          <p:nvPr>
            <p:ph type="body" sz="quarter" idx="18" hasCustomPrompt="1"/>
          </p:nvPr>
        </p:nvSpPr>
        <p:spPr>
          <a:xfrm>
            <a:off x="191236" y="3926845"/>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CASE SCENARIOS</a:t>
            </a:r>
          </a:p>
        </p:txBody>
      </p:sp>
      <p:sp>
        <p:nvSpPr>
          <p:cNvPr id="107" name="Text Placeholder 20"/>
          <p:cNvSpPr>
            <a:spLocks noGrp="1"/>
          </p:cNvSpPr>
          <p:nvPr>
            <p:ph type="body" sz="quarter" idx="19" hasCustomPrompt="1"/>
          </p:nvPr>
        </p:nvSpPr>
        <p:spPr>
          <a:xfrm>
            <a:off x="187897" y="4311258"/>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Tree>
    <p:extLst>
      <p:ext uri="{BB962C8B-B14F-4D97-AF65-F5344CB8AC3E}">
        <p14:creationId xmlns:p14="http://schemas.microsoft.com/office/powerpoint/2010/main" val="24893158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Vertical Picture Slide">
    <p:spTree>
      <p:nvGrpSpPr>
        <p:cNvPr id="1" name=""/>
        <p:cNvGrpSpPr/>
        <p:nvPr/>
      </p:nvGrpSpPr>
      <p:grpSpPr>
        <a:xfrm>
          <a:off x="0" y="0"/>
          <a:ext cx="0" cy="0"/>
          <a:chOff x="0" y="0"/>
          <a:chExt cx="0" cy="0"/>
        </a:xfrm>
      </p:grpSpPr>
      <p:grpSp>
        <p:nvGrpSpPr>
          <p:cNvPr id="106" name="Group 105"/>
          <p:cNvGrpSpPr/>
          <p:nvPr userDrawn="1"/>
        </p:nvGrpSpPr>
        <p:grpSpPr>
          <a:xfrm>
            <a:off x="-1" y="596901"/>
            <a:ext cx="9137515" cy="4375150"/>
            <a:chOff x="-1" y="596901"/>
            <a:chExt cx="9137515" cy="4375150"/>
          </a:xfrm>
        </p:grpSpPr>
        <p:grpSp>
          <p:nvGrpSpPr>
            <p:cNvPr id="107" name="Group 119"/>
            <p:cNvGrpSpPr/>
            <p:nvPr userDrawn="1"/>
          </p:nvGrpSpPr>
          <p:grpSpPr>
            <a:xfrm>
              <a:off x="-1" y="596901"/>
              <a:ext cx="9137515" cy="4368770"/>
              <a:chOff x="-1" y="596901"/>
              <a:chExt cx="9137515" cy="4368770"/>
            </a:xfrm>
          </p:grpSpPr>
          <p:cxnSp>
            <p:nvCxnSpPr>
              <p:cNvPr id="168" name="Straight Connector 167"/>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08" name="Group 87"/>
            <p:cNvGrpSpPr/>
            <p:nvPr userDrawn="1"/>
          </p:nvGrpSpPr>
          <p:grpSpPr>
            <a:xfrm>
              <a:off x="142570" y="603115"/>
              <a:ext cx="8858313" cy="4368936"/>
              <a:chOff x="142672" y="603115"/>
              <a:chExt cx="8864600" cy="4338536"/>
            </a:xfrm>
          </p:grpSpPr>
          <p:cxnSp>
            <p:nvCxnSpPr>
              <p:cNvPr id="109" name="Straight Connector 10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16" name="Trapezoid 15"/>
          <p:cNvSpPr/>
          <p:nvPr userDrawn="1"/>
        </p:nvSpPr>
        <p:spPr>
          <a:xfrm flipH="1">
            <a:off x="5448300" y="606444"/>
            <a:ext cx="3695700" cy="4329591"/>
          </a:xfrm>
          <a:prstGeom prst="trapezoid">
            <a:avLst>
              <a:gd name="adj" fmla="val 186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400" i="1" dirty="0" smtClean="0"/>
            </a:lvl1pPr>
          </a:lstStyle>
          <a:p>
            <a:r>
              <a:rPr lang="en-IN" dirty="0"/>
              <a:t>Click icon to add image</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Vertical Picture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Content Placeholder 3"/>
          <p:cNvSpPr>
            <a:spLocks noGrp="1"/>
          </p:cNvSpPr>
          <p:nvPr>
            <p:ph sz="quarter" idx="12"/>
          </p:nvPr>
        </p:nvSpPr>
        <p:spPr>
          <a:xfrm>
            <a:off x="249238" y="762000"/>
            <a:ext cx="5154612" cy="4173538"/>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7494523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image" Target="../media/image9.png"/><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image" Target="../media/image1.png"/><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theme" Target="../theme/theme2.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937762"/>
            <a:ext cx="9144000" cy="20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endParaRPr lang="en-US" sz="1400">
              <a:solidFill>
                <a:schemeClr val="bg1"/>
              </a:solidFill>
              <a:latin typeface="Calibri"/>
            </a:endParaRPr>
          </a:p>
        </p:txBody>
      </p:sp>
      <p:sp>
        <p:nvSpPr>
          <p:cNvPr id="9" name="TextBox 8"/>
          <p:cNvSpPr txBox="1"/>
          <p:nvPr userDrawn="1"/>
        </p:nvSpPr>
        <p:spPr>
          <a:xfrm>
            <a:off x="2968706" y="4936035"/>
            <a:ext cx="3229088"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sp>
        <p:nvSpPr>
          <p:cNvPr id="10" name="TextBox 9"/>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dirty="0">
              <a:solidFill>
                <a:schemeClr val="tx1">
                  <a:lumMod val="75000"/>
                  <a:lumOff val="25000"/>
                </a:schemeClr>
              </a:solidFill>
              <a:latin typeface="Calibri"/>
            </a:endParaRPr>
          </a:p>
        </p:txBody>
      </p:sp>
      <p:grpSp>
        <p:nvGrpSpPr>
          <p:cNvPr id="13" name="Group 12"/>
          <p:cNvGrpSpPr/>
          <p:nvPr userDrawn="1"/>
        </p:nvGrpSpPr>
        <p:grpSpPr>
          <a:xfrm>
            <a:off x="249998" y="475257"/>
            <a:ext cx="8644004" cy="108070"/>
            <a:chOff x="249998" y="488319"/>
            <a:chExt cx="8644004" cy="108070"/>
          </a:xfrm>
        </p:grpSpPr>
        <p:sp>
          <p:nvSpPr>
            <p:cNvPr id="14"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itle Placeholder 18"/>
          <p:cNvSpPr>
            <a:spLocks noGrp="1"/>
          </p:cNvSpPr>
          <p:nvPr>
            <p:ph type="title"/>
          </p:nvPr>
        </p:nvSpPr>
        <p:spPr>
          <a:xfrm>
            <a:off x="304800" y="129539"/>
            <a:ext cx="8382000" cy="345719"/>
          </a:xfrm>
          <a:prstGeom prst="rect">
            <a:avLst/>
          </a:prstGeom>
        </p:spPr>
        <p:txBody>
          <a:bodyPr vert="horz" lIns="91440" tIns="45720" rIns="91440" bIns="45720" rtlCol="0" anchor="ctr">
            <a:noAutofit/>
          </a:bodyPr>
          <a:lstStyle/>
          <a:p>
            <a:r>
              <a:rPr lang="en-US" dirty="0"/>
              <a:t>Click to edit Master title style</a:t>
            </a:r>
            <a:endParaRPr lang="en-IN" dirty="0"/>
          </a:p>
        </p:txBody>
      </p:sp>
      <p:sp>
        <p:nvSpPr>
          <p:cNvPr id="21" name="Text Placeholder 20"/>
          <p:cNvSpPr>
            <a:spLocks noGrp="1"/>
          </p:cNvSpPr>
          <p:nvPr>
            <p:ph type="body" idx="1"/>
          </p:nvPr>
        </p:nvSpPr>
        <p:spPr>
          <a:xfrm>
            <a:off x="457200" y="861060"/>
            <a:ext cx="8229600" cy="3733165"/>
          </a:xfrm>
          <a:prstGeom prst="rect">
            <a:avLst/>
          </a:prstGeom>
        </p:spPr>
        <p:txBody>
          <a:bodyPr vert="horz" lIns="91440" tIns="45720" rIns="91440" bIns="45720" rtlCol="0">
            <a:normAutofit/>
          </a:bodyPr>
          <a:lstStyle/>
          <a:p>
            <a:pPr marL="171446" marR="0" lvl="0" indent="-171446" algn="l" defTabSz="685783" rtl="0" eaLnBrk="1" fontAlgn="auto" latinLnBrk="0" hangingPunct="1">
              <a:lnSpc>
                <a:spcPct val="90000"/>
              </a:lnSpc>
              <a:spcBef>
                <a:spcPts val="750"/>
              </a:spcBef>
              <a:spcAft>
                <a:spcPts val="0"/>
              </a:spcAft>
              <a:buClrTx/>
              <a:buSzTx/>
              <a:buFontTx/>
              <a:buBlip>
                <a:blip r:embed="rId26"/>
              </a:buBlip>
              <a:tabLst/>
              <a:defRPr/>
            </a:pPr>
            <a:r>
              <a:rPr kumimoji="0" lang="en-US" sz="2100" b="0" i="0" u="none" strike="noStrike" kern="1200" cap="none" spc="0" normalizeH="0" baseline="0" noProof="0" dirty="0">
                <a:ln>
                  <a:noFill/>
                </a:ln>
                <a:solidFill>
                  <a:srgbClr val="1F1A17"/>
                </a:solidFill>
                <a:effectLst/>
                <a:uLnTx/>
                <a:uFillTx/>
                <a:latin typeface="+mn-lt"/>
                <a:ea typeface="+mn-ea"/>
                <a:cs typeface="+mn-cs"/>
              </a:rPr>
              <a:t>Click to edit Master text styles</a:t>
            </a:r>
          </a:p>
          <a:p>
            <a:pPr marL="514337" marR="0" lvl="1" indent="-171446" algn="l" defTabSz="685783" rtl="0" eaLnBrk="1" fontAlgn="auto" latinLnBrk="0" hangingPunct="1">
              <a:lnSpc>
                <a:spcPct val="90000"/>
              </a:lnSpc>
              <a:spcBef>
                <a:spcPts val="375"/>
              </a:spcBef>
              <a:spcAft>
                <a:spcPts val="0"/>
              </a:spcAft>
              <a:buClrTx/>
              <a:buSzTx/>
              <a:buFontTx/>
              <a:buBlip>
                <a:blip r:embed="rId26"/>
              </a:buBlip>
              <a:tabLst/>
              <a:defRPr/>
            </a:pPr>
            <a:r>
              <a:rPr kumimoji="0" lang="en-US" sz="1800" b="0" i="0" u="none" strike="noStrike" kern="1200" cap="none" spc="0" normalizeH="0" baseline="0" noProof="0" dirty="0">
                <a:ln>
                  <a:noFill/>
                </a:ln>
                <a:solidFill>
                  <a:srgbClr val="1F1A17"/>
                </a:solidFill>
                <a:effectLst/>
                <a:uLnTx/>
                <a:uFillTx/>
                <a:latin typeface="+mn-lt"/>
                <a:ea typeface="+mn-ea"/>
                <a:cs typeface="+mn-cs"/>
              </a:rPr>
              <a:t>Second level</a:t>
            </a:r>
          </a:p>
          <a:p>
            <a:pPr marL="857228" marR="0" lvl="2" indent="-171446" algn="l" defTabSz="685783" rtl="0" eaLnBrk="1" fontAlgn="auto" latinLnBrk="0" hangingPunct="1">
              <a:lnSpc>
                <a:spcPct val="90000"/>
              </a:lnSpc>
              <a:spcBef>
                <a:spcPts val="375"/>
              </a:spcBef>
              <a:spcAft>
                <a:spcPts val="0"/>
              </a:spcAft>
              <a:buClrTx/>
              <a:buSzTx/>
              <a:buFontTx/>
              <a:buBlip>
                <a:blip r:embed="rId26"/>
              </a:buBlip>
              <a:tabLst/>
              <a:defRPr/>
            </a:pPr>
            <a:r>
              <a:rPr kumimoji="0" lang="en-US" sz="1500" b="0" i="0" u="none" strike="noStrike" kern="1200" cap="none" spc="0" normalizeH="0" baseline="0" noProof="0" dirty="0">
                <a:ln>
                  <a:noFill/>
                </a:ln>
                <a:solidFill>
                  <a:srgbClr val="1F1A17"/>
                </a:solidFill>
                <a:effectLst/>
                <a:uLnTx/>
                <a:uFillTx/>
                <a:latin typeface="+mn-lt"/>
                <a:ea typeface="+mn-ea"/>
                <a:cs typeface="+mn-cs"/>
              </a:rPr>
              <a:t>Third level</a:t>
            </a:r>
          </a:p>
          <a:p>
            <a:pPr marL="1200120" marR="0" lvl="3" indent="-171446" algn="l" defTabSz="685783" rtl="0" eaLnBrk="1" fontAlgn="auto" latinLnBrk="0" hangingPunct="1">
              <a:lnSpc>
                <a:spcPct val="90000"/>
              </a:lnSpc>
              <a:spcBef>
                <a:spcPts val="375"/>
              </a:spcBef>
              <a:spcAft>
                <a:spcPts val="0"/>
              </a:spcAft>
              <a:buClrTx/>
              <a:buSzTx/>
              <a:buFontTx/>
              <a:buBlip>
                <a:blip r:embed="rId26"/>
              </a:buBlip>
              <a:tabLst/>
              <a:defRPr/>
            </a:pPr>
            <a:r>
              <a:rPr kumimoji="0" lang="en-US" sz="1400" b="0" i="0" u="none" strike="noStrike" kern="1200" cap="none" spc="0" normalizeH="0" baseline="0" noProof="0" dirty="0">
                <a:ln>
                  <a:noFill/>
                </a:ln>
                <a:solidFill>
                  <a:srgbClr val="1F1A17"/>
                </a:solidFill>
                <a:effectLst/>
                <a:uLnTx/>
                <a:uFillTx/>
                <a:latin typeface="+mn-lt"/>
                <a:ea typeface="+mn-ea"/>
                <a:cs typeface="+mn-cs"/>
              </a:rPr>
              <a:t>Fourth level</a:t>
            </a:r>
          </a:p>
          <a:p>
            <a:pPr marL="1543012" marR="0" lvl="4" indent="-171446" algn="l" defTabSz="685783" rtl="0" eaLnBrk="1" fontAlgn="auto" latinLnBrk="0" hangingPunct="1">
              <a:lnSpc>
                <a:spcPct val="90000"/>
              </a:lnSpc>
              <a:spcBef>
                <a:spcPts val="375"/>
              </a:spcBef>
              <a:spcAft>
                <a:spcPts val="0"/>
              </a:spcAft>
              <a:buClrTx/>
              <a:buSzTx/>
              <a:buFontTx/>
              <a:buBlip>
                <a:blip r:embed="rId26"/>
              </a:buBlip>
              <a:tabLst/>
              <a:defRPr/>
            </a:pPr>
            <a:r>
              <a:rPr kumimoji="0" lang="en-US" sz="1400" b="0" i="0" u="none" strike="noStrike" kern="1200" cap="none" spc="0" normalizeH="0" baseline="0" noProof="0" dirty="0">
                <a:ln>
                  <a:noFill/>
                </a:ln>
                <a:solidFill>
                  <a:srgbClr val="1F1A17"/>
                </a:solidFill>
                <a:effectLst/>
                <a:uLnTx/>
                <a:uFillTx/>
                <a:latin typeface="+mn-lt"/>
                <a:ea typeface="+mn-ea"/>
                <a:cs typeface="+mn-cs"/>
              </a:rPr>
              <a:t>Fifth level</a:t>
            </a:r>
          </a:p>
        </p:txBody>
      </p:sp>
      <p:sp>
        <p:nvSpPr>
          <p:cNvPr id="2" name="TextBox 1"/>
          <p:cNvSpPr txBox="1"/>
          <p:nvPr userDrawn="1"/>
        </p:nvSpPr>
        <p:spPr>
          <a:xfrm>
            <a:off x="0" y="4831882"/>
            <a:ext cx="1232034" cy="311619"/>
          </a:xfrm>
          <a:prstGeom prst="rect">
            <a:avLst/>
          </a:prstGeom>
          <a:noFill/>
        </p:spPr>
        <p:txBody>
          <a:bodyPr wrap="square" rtlCol="0">
            <a:spAutoFit/>
          </a:bodyPr>
          <a:lstStyle/>
          <a:p>
            <a:r>
              <a:rPr lang="en-IN" b="1" i="1" dirty="0"/>
              <a:t>PID</a:t>
            </a:r>
            <a:r>
              <a:rPr lang="en-IN" b="1" i="1" baseline="0" dirty="0"/>
              <a:t> No.</a:t>
            </a:r>
            <a:endParaRPr lang="en-IN" b="1" i="1" dirty="0"/>
          </a:p>
        </p:txBody>
      </p:sp>
      <p:pic>
        <p:nvPicPr>
          <p:cNvPr id="12" name="Picture 11"/>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7268392" y="122142"/>
            <a:ext cx="1447800" cy="394855"/>
          </a:xfrm>
          <a:prstGeom prst="rect">
            <a:avLst/>
          </a:prstGeom>
        </p:spPr>
      </p:pic>
    </p:spTree>
    <p:extLst>
      <p:ext uri="{BB962C8B-B14F-4D97-AF65-F5344CB8AC3E}">
        <p14:creationId xmlns:p14="http://schemas.microsoft.com/office/powerpoint/2010/main" val="3495519508"/>
      </p:ext>
    </p:extLst>
  </p:cSld>
  <p:clrMap bg1="lt1" tx1="dk1" bg2="lt2" tx2="dk2" accent1="accent1" accent2="accent2" accent3="accent3" accent4="accent4" accent5="accent5" accent6="accent6" hlink="hlink" folHlink="folHlink"/>
  <p:sldLayoutIdLst>
    <p:sldLayoutId id="2147483699" r:id="rId1"/>
    <p:sldLayoutId id="2147483703" r:id="rId2"/>
    <p:sldLayoutId id="2147483713" r:id="rId3"/>
    <p:sldLayoutId id="2147483714" r:id="rId4"/>
    <p:sldLayoutId id="2147483702" r:id="rId5"/>
    <p:sldLayoutId id="2147483700" r:id="rId6"/>
    <p:sldLayoutId id="2147483704" r:id="rId7"/>
    <p:sldLayoutId id="2147483705" r:id="rId8"/>
    <p:sldLayoutId id="2147483715" r:id="rId9"/>
    <p:sldLayoutId id="2147483706" r:id="rId10"/>
    <p:sldLayoutId id="2147483707" r:id="rId11"/>
    <p:sldLayoutId id="2147483708" r:id="rId12"/>
    <p:sldLayoutId id="2147483709" r:id="rId13"/>
    <p:sldLayoutId id="2147483712" r:id="rId14"/>
    <p:sldLayoutId id="2147483716" r:id="rId15"/>
    <p:sldLayoutId id="2147483717" r:id="rId16"/>
    <p:sldLayoutId id="2147483718" r:id="rId17"/>
    <p:sldLayoutId id="2147483719" r:id="rId18"/>
    <p:sldLayoutId id="2147483720" r:id="rId19"/>
    <p:sldLayoutId id="2147483721" r:id="rId20"/>
    <p:sldLayoutId id="2147483710" r:id="rId21"/>
    <p:sldLayoutId id="2147483724" r:id="rId22"/>
    <p:sldLayoutId id="2147483725" r:id="rId23"/>
    <p:sldLayoutId id="2147483751" r:id="rId24"/>
  </p:sldLayoutIdLst>
  <p:txStyles>
    <p:titleStyle>
      <a:lvl1pPr algn="l" defTabSz="685783" rtl="0" eaLnBrk="1" latinLnBrk="0" hangingPunct="1">
        <a:lnSpc>
          <a:spcPct val="90000"/>
        </a:lnSpc>
        <a:spcBef>
          <a:spcPct val="0"/>
        </a:spcBef>
        <a:buNone/>
        <a:defRPr sz="2400" b="0" kern="1200">
          <a:solidFill>
            <a:schemeClr val="tx1">
              <a:lumMod val="75000"/>
              <a:lumOff val="25000"/>
            </a:schemeClr>
          </a:solidFill>
          <a:latin typeface="+mn-lt"/>
          <a:ea typeface="+mj-ea"/>
          <a:cs typeface="+mj-cs"/>
        </a:defRPr>
      </a:lvl1pPr>
    </p:titleStyle>
    <p:bodyStyle>
      <a:lvl1pPr marL="171446" marR="0" indent="-171446" algn="l" defTabSz="685783" rtl="0" eaLnBrk="1" fontAlgn="auto" latinLnBrk="0" hangingPunct="1">
        <a:lnSpc>
          <a:spcPct val="90000"/>
        </a:lnSpc>
        <a:spcBef>
          <a:spcPts val="750"/>
        </a:spcBef>
        <a:spcAft>
          <a:spcPts val="0"/>
        </a:spcAft>
        <a:buClrTx/>
        <a:buSzTx/>
        <a:buFontTx/>
        <a:buBlip>
          <a:blip r:embed="rId26"/>
        </a:buBlip>
        <a:tabLst>
          <a:tab pos="180975" algn="l"/>
        </a:tabLst>
        <a:defRPr lang="en-US" sz="2100" kern="1200" smtClean="0">
          <a:solidFill>
            <a:schemeClr val="tx1">
              <a:lumMod val="75000"/>
              <a:lumOff val="25000"/>
            </a:schemeClr>
          </a:solidFill>
          <a:latin typeface="+mn-lt"/>
          <a:ea typeface="+mn-ea"/>
          <a:cs typeface="+mn-cs"/>
        </a:defRPr>
      </a:lvl1pPr>
      <a:lvl2pPr marL="514337" marR="0" indent="-171446" algn="l" defTabSz="685783" rtl="0" eaLnBrk="1" fontAlgn="auto" latinLnBrk="0" hangingPunct="1">
        <a:lnSpc>
          <a:spcPct val="90000"/>
        </a:lnSpc>
        <a:spcBef>
          <a:spcPts val="375"/>
        </a:spcBef>
        <a:spcAft>
          <a:spcPts val="0"/>
        </a:spcAft>
        <a:buClrTx/>
        <a:buSzTx/>
        <a:buFontTx/>
        <a:buBlip>
          <a:blip r:embed="rId26"/>
        </a:buBlip>
        <a:tabLst>
          <a:tab pos="180975" algn="l"/>
        </a:tabLst>
        <a:defRPr lang="en-US" sz="1800" kern="1200" smtClean="0">
          <a:solidFill>
            <a:schemeClr val="tx1">
              <a:lumMod val="75000"/>
              <a:lumOff val="25000"/>
            </a:schemeClr>
          </a:solidFill>
          <a:latin typeface="+mn-lt"/>
          <a:ea typeface="+mn-ea"/>
          <a:cs typeface="+mn-cs"/>
        </a:defRPr>
      </a:lvl2pPr>
      <a:lvl3pPr marL="857228" marR="0" indent="-171446" algn="l" defTabSz="685783" rtl="0" eaLnBrk="1" fontAlgn="auto" latinLnBrk="0" hangingPunct="1">
        <a:lnSpc>
          <a:spcPct val="90000"/>
        </a:lnSpc>
        <a:spcBef>
          <a:spcPts val="375"/>
        </a:spcBef>
        <a:spcAft>
          <a:spcPts val="0"/>
        </a:spcAft>
        <a:buClrTx/>
        <a:buSzTx/>
        <a:buFontTx/>
        <a:buBlip>
          <a:blip r:embed="rId26"/>
        </a:buBlip>
        <a:tabLst>
          <a:tab pos="180975" algn="l"/>
        </a:tabLst>
        <a:defRPr lang="en-US" sz="1500" kern="1200" smtClean="0">
          <a:solidFill>
            <a:schemeClr val="tx1">
              <a:lumMod val="75000"/>
              <a:lumOff val="25000"/>
            </a:schemeClr>
          </a:solidFill>
          <a:latin typeface="+mn-lt"/>
          <a:ea typeface="+mn-ea"/>
          <a:cs typeface="+mn-cs"/>
        </a:defRPr>
      </a:lvl3pPr>
      <a:lvl4pPr marL="1200120" marR="0" indent="-171446" algn="l" defTabSz="685783" rtl="0" eaLnBrk="1" fontAlgn="auto" latinLnBrk="0" hangingPunct="1">
        <a:lnSpc>
          <a:spcPct val="90000"/>
        </a:lnSpc>
        <a:spcBef>
          <a:spcPts val="375"/>
        </a:spcBef>
        <a:spcAft>
          <a:spcPts val="0"/>
        </a:spcAft>
        <a:buClrTx/>
        <a:buSzTx/>
        <a:buFontTx/>
        <a:buBlip>
          <a:blip r:embed="rId26"/>
        </a:buBlip>
        <a:tabLst>
          <a:tab pos="180975" algn="l"/>
        </a:tabLst>
        <a:defRPr lang="en-US" sz="1400" kern="1200" smtClean="0">
          <a:solidFill>
            <a:schemeClr val="tx1">
              <a:lumMod val="75000"/>
              <a:lumOff val="25000"/>
            </a:schemeClr>
          </a:solidFill>
          <a:latin typeface="+mn-lt"/>
          <a:ea typeface="+mn-ea"/>
          <a:cs typeface="+mn-cs"/>
        </a:defRPr>
      </a:lvl4pPr>
      <a:lvl5pPr marL="1543012" marR="0" indent="-171446" algn="l" defTabSz="685783" rtl="0" eaLnBrk="1" fontAlgn="auto" latinLnBrk="0" hangingPunct="1">
        <a:lnSpc>
          <a:spcPct val="90000"/>
        </a:lnSpc>
        <a:spcBef>
          <a:spcPts val="375"/>
        </a:spcBef>
        <a:spcAft>
          <a:spcPts val="0"/>
        </a:spcAft>
        <a:buClrTx/>
        <a:buSzTx/>
        <a:buFontTx/>
        <a:buBlip>
          <a:blip r:embed="rId26"/>
        </a:buBlip>
        <a:tabLst>
          <a:tab pos="180975" algn="l"/>
        </a:tabLst>
        <a:defRPr lang="en-US" sz="1400" kern="1200">
          <a:solidFill>
            <a:schemeClr val="tx1">
              <a:lumMod val="75000"/>
              <a:lumOff val="25000"/>
            </a:schemeClr>
          </a:solidFill>
          <a:latin typeface="+mn-lt"/>
          <a:ea typeface="+mn-ea"/>
          <a:cs typeface="+mn-cs"/>
        </a:defRPr>
      </a:lvl5pPr>
      <a:lvl6pPr marL="1885903"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9pPr>
    </p:bodyStyle>
    <p:otherStyle>
      <a:defPPr>
        <a:defRPr lang="en-US"/>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937762"/>
            <a:ext cx="9144000" cy="20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endParaRPr lang="en-US" sz="1400">
              <a:solidFill>
                <a:srgbClr val="FFFFFF"/>
              </a:solidFill>
            </a:endParaRPr>
          </a:p>
        </p:txBody>
      </p:sp>
      <p:sp>
        <p:nvSpPr>
          <p:cNvPr id="9" name="TextBox 8"/>
          <p:cNvSpPr txBox="1"/>
          <p:nvPr userDrawn="1"/>
        </p:nvSpPr>
        <p:spPr>
          <a:xfrm>
            <a:off x="2968706" y="4936035"/>
            <a:ext cx="3229088"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sp>
        <p:nvSpPr>
          <p:cNvPr id="10" name="TextBox 9"/>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rgbClr val="000000">
                    <a:lumMod val="75000"/>
                    <a:lumOff val="25000"/>
                  </a:srgbClr>
                </a:solidFill>
              </a:rPr>
              <a:pPr algn="r" defTabSz="685783"/>
              <a:t>‹#›</a:t>
            </a:fld>
            <a:endParaRPr lang="en-US" sz="900" dirty="0">
              <a:solidFill>
                <a:srgbClr val="000000">
                  <a:lumMod val="75000"/>
                  <a:lumOff val="25000"/>
                </a:srgbClr>
              </a:solidFill>
            </a:endParaRPr>
          </a:p>
        </p:txBody>
      </p:sp>
      <p:grpSp>
        <p:nvGrpSpPr>
          <p:cNvPr id="13" name="Group 12"/>
          <p:cNvGrpSpPr/>
          <p:nvPr userDrawn="1"/>
        </p:nvGrpSpPr>
        <p:grpSpPr>
          <a:xfrm>
            <a:off x="249998" y="475257"/>
            <a:ext cx="8644004" cy="108070"/>
            <a:chOff x="249998" y="488319"/>
            <a:chExt cx="8644004" cy="108070"/>
          </a:xfrm>
        </p:grpSpPr>
        <p:sp>
          <p:nvSpPr>
            <p:cNvPr id="14"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5"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sp>
        <p:nvSpPr>
          <p:cNvPr id="19" name="Title Placeholder 18"/>
          <p:cNvSpPr>
            <a:spLocks noGrp="1"/>
          </p:cNvSpPr>
          <p:nvPr>
            <p:ph type="title"/>
          </p:nvPr>
        </p:nvSpPr>
        <p:spPr>
          <a:xfrm>
            <a:off x="304800" y="129539"/>
            <a:ext cx="8382000" cy="345719"/>
          </a:xfrm>
          <a:prstGeom prst="rect">
            <a:avLst/>
          </a:prstGeom>
        </p:spPr>
        <p:txBody>
          <a:bodyPr vert="horz" lIns="91440" tIns="45720" rIns="91440" bIns="45720" rtlCol="0" anchor="ctr">
            <a:noAutofit/>
          </a:bodyPr>
          <a:lstStyle/>
          <a:p>
            <a:r>
              <a:rPr lang="en-US" dirty="0"/>
              <a:t>Click to edit Master title style</a:t>
            </a:r>
            <a:endParaRPr lang="en-IN" dirty="0"/>
          </a:p>
        </p:txBody>
      </p:sp>
      <p:sp>
        <p:nvSpPr>
          <p:cNvPr id="21" name="Text Placeholder 20"/>
          <p:cNvSpPr>
            <a:spLocks noGrp="1"/>
          </p:cNvSpPr>
          <p:nvPr>
            <p:ph type="body" idx="1"/>
          </p:nvPr>
        </p:nvSpPr>
        <p:spPr>
          <a:xfrm>
            <a:off x="457200" y="861060"/>
            <a:ext cx="8229600" cy="3733165"/>
          </a:xfrm>
          <a:prstGeom prst="rect">
            <a:avLst/>
          </a:prstGeom>
        </p:spPr>
        <p:txBody>
          <a:bodyPr vert="horz" lIns="91440" tIns="45720" rIns="91440" bIns="45720" rtlCol="0">
            <a:normAutofit/>
          </a:bodyPr>
          <a:lstStyle/>
          <a:p>
            <a:pPr marL="171446" marR="0" lvl="0" indent="-171446" algn="l" defTabSz="685783" rtl="0" eaLnBrk="1" fontAlgn="auto" latinLnBrk="0" hangingPunct="1">
              <a:lnSpc>
                <a:spcPct val="90000"/>
              </a:lnSpc>
              <a:spcBef>
                <a:spcPts val="750"/>
              </a:spcBef>
              <a:spcAft>
                <a:spcPts val="0"/>
              </a:spcAft>
              <a:buClrTx/>
              <a:buSzTx/>
              <a:buFontTx/>
              <a:buBlip>
                <a:blip r:embed="rId25"/>
              </a:buBlip>
              <a:tabLst/>
              <a:defRPr/>
            </a:pPr>
            <a:r>
              <a:rPr kumimoji="0" lang="en-US" sz="2100" b="0" i="0" u="none" strike="noStrike" kern="1200" cap="none" spc="0" normalizeH="0" baseline="0" noProof="0" dirty="0">
                <a:ln>
                  <a:noFill/>
                </a:ln>
                <a:solidFill>
                  <a:srgbClr val="1F1A17"/>
                </a:solidFill>
                <a:effectLst/>
                <a:uLnTx/>
                <a:uFillTx/>
                <a:latin typeface="+mn-lt"/>
                <a:ea typeface="+mn-ea"/>
                <a:cs typeface="+mn-cs"/>
              </a:rPr>
              <a:t>Click to edit Master text styles</a:t>
            </a:r>
          </a:p>
          <a:p>
            <a:pPr marL="514337" marR="0" lvl="1" indent="-171446" algn="l" defTabSz="685783" rtl="0" eaLnBrk="1" fontAlgn="auto" latinLnBrk="0" hangingPunct="1">
              <a:lnSpc>
                <a:spcPct val="90000"/>
              </a:lnSpc>
              <a:spcBef>
                <a:spcPts val="375"/>
              </a:spcBef>
              <a:spcAft>
                <a:spcPts val="0"/>
              </a:spcAft>
              <a:buClrTx/>
              <a:buSzTx/>
              <a:buFontTx/>
              <a:buBlip>
                <a:blip r:embed="rId25"/>
              </a:buBlip>
              <a:tabLst/>
              <a:defRPr/>
            </a:pPr>
            <a:r>
              <a:rPr kumimoji="0" lang="en-US" sz="1800" b="0" i="0" u="none" strike="noStrike" kern="1200" cap="none" spc="0" normalizeH="0" baseline="0" noProof="0" dirty="0">
                <a:ln>
                  <a:noFill/>
                </a:ln>
                <a:solidFill>
                  <a:srgbClr val="1F1A17"/>
                </a:solidFill>
                <a:effectLst/>
                <a:uLnTx/>
                <a:uFillTx/>
                <a:latin typeface="+mn-lt"/>
                <a:ea typeface="+mn-ea"/>
                <a:cs typeface="+mn-cs"/>
              </a:rPr>
              <a:t>Second level</a:t>
            </a:r>
          </a:p>
          <a:p>
            <a:pPr marL="857228" marR="0" lvl="2" indent="-171446" algn="l" defTabSz="685783" rtl="0" eaLnBrk="1" fontAlgn="auto" latinLnBrk="0" hangingPunct="1">
              <a:lnSpc>
                <a:spcPct val="90000"/>
              </a:lnSpc>
              <a:spcBef>
                <a:spcPts val="375"/>
              </a:spcBef>
              <a:spcAft>
                <a:spcPts val="0"/>
              </a:spcAft>
              <a:buClrTx/>
              <a:buSzTx/>
              <a:buFontTx/>
              <a:buBlip>
                <a:blip r:embed="rId25"/>
              </a:buBlip>
              <a:tabLst/>
              <a:defRPr/>
            </a:pPr>
            <a:r>
              <a:rPr kumimoji="0" lang="en-US" sz="1500" b="0" i="0" u="none" strike="noStrike" kern="1200" cap="none" spc="0" normalizeH="0" baseline="0" noProof="0" dirty="0">
                <a:ln>
                  <a:noFill/>
                </a:ln>
                <a:solidFill>
                  <a:srgbClr val="1F1A17"/>
                </a:solidFill>
                <a:effectLst/>
                <a:uLnTx/>
                <a:uFillTx/>
                <a:latin typeface="+mn-lt"/>
                <a:ea typeface="+mn-ea"/>
                <a:cs typeface="+mn-cs"/>
              </a:rPr>
              <a:t>Third level</a:t>
            </a:r>
          </a:p>
          <a:p>
            <a:pPr marL="1200120" marR="0" lvl="3" indent="-171446" algn="l" defTabSz="685783" rtl="0" eaLnBrk="1" fontAlgn="auto" latinLnBrk="0" hangingPunct="1">
              <a:lnSpc>
                <a:spcPct val="90000"/>
              </a:lnSpc>
              <a:spcBef>
                <a:spcPts val="375"/>
              </a:spcBef>
              <a:spcAft>
                <a:spcPts val="0"/>
              </a:spcAft>
              <a:buClrTx/>
              <a:buSzTx/>
              <a:buFontTx/>
              <a:buBlip>
                <a:blip r:embed="rId25"/>
              </a:buBlip>
              <a:tabLst/>
              <a:defRPr/>
            </a:pPr>
            <a:r>
              <a:rPr kumimoji="0" lang="en-US" sz="1400" b="0" i="0" u="none" strike="noStrike" kern="1200" cap="none" spc="0" normalizeH="0" baseline="0" noProof="0" dirty="0">
                <a:ln>
                  <a:noFill/>
                </a:ln>
                <a:solidFill>
                  <a:srgbClr val="1F1A17"/>
                </a:solidFill>
                <a:effectLst/>
                <a:uLnTx/>
                <a:uFillTx/>
                <a:latin typeface="+mn-lt"/>
                <a:ea typeface="+mn-ea"/>
                <a:cs typeface="+mn-cs"/>
              </a:rPr>
              <a:t>Fourth level</a:t>
            </a:r>
          </a:p>
          <a:p>
            <a:pPr marL="1543012" marR="0" lvl="4" indent="-171446" algn="l" defTabSz="685783" rtl="0" eaLnBrk="1" fontAlgn="auto" latinLnBrk="0" hangingPunct="1">
              <a:lnSpc>
                <a:spcPct val="90000"/>
              </a:lnSpc>
              <a:spcBef>
                <a:spcPts val="375"/>
              </a:spcBef>
              <a:spcAft>
                <a:spcPts val="0"/>
              </a:spcAft>
              <a:buClrTx/>
              <a:buSzTx/>
              <a:buFontTx/>
              <a:buBlip>
                <a:blip r:embed="rId25"/>
              </a:buBlip>
              <a:tabLst/>
              <a:defRPr/>
            </a:pPr>
            <a:r>
              <a:rPr kumimoji="0" lang="en-US" sz="1400" b="0" i="0" u="none" strike="noStrike" kern="1200" cap="none" spc="0" normalizeH="0" baseline="0" noProof="0" dirty="0">
                <a:ln>
                  <a:noFill/>
                </a:ln>
                <a:solidFill>
                  <a:srgbClr val="1F1A17"/>
                </a:solidFill>
                <a:effectLst/>
                <a:uLnTx/>
                <a:uFillTx/>
                <a:latin typeface="+mn-lt"/>
                <a:ea typeface="+mn-ea"/>
                <a:cs typeface="+mn-cs"/>
              </a:rPr>
              <a:t>Fifth level</a:t>
            </a:r>
          </a:p>
        </p:txBody>
      </p:sp>
      <p:pic>
        <p:nvPicPr>
          <p:cNvPr id="12" name="Picture 11"/>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7247250" y="116447"/>
            <a:ext cx="1513760" cy="412844"/>
          </a:xfrm>
          <a:prstGeom prst="rect">
            <a:avLst/>
          </a:prstGeom>
        </p:spPr>
      </p:pic>
    </p:spTree>
    <p:extLst>
      <p:ext uri="{BB962C8B-B14F-4D97-AF65-F5344CB8AC3E}">
        <p14:creationId xmlns:p14="http://schemas.microsoft.com/office/powerpoint/2010/main" val="3611048980"/>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5" r:id="rId18"/>
    <p:sldLayoutId id="2147483746" r:id="rId19"/>
    <p:sldLayoutId id="2147483747" r:id="rId20"/>
    <p:sldLayoutId id="2147483748" r:id="rId21"/>
    <p:sldLayoutId id="2147483749" r:id="rId22"/>
    <p:sldLayoutId id="2147483750" r:id="rId23"/>
  </p:sldLayoutIdLst>
  <p:txStyles>
    <p:titleStyle>
      <a:lvl1pPr algn="l" defTabSz="685783" rtl="0" eaLnBrk="1" latinLnBrk="0" hangingPunct="1">
        <a:lnSpc>
          <a:spcPct val="90000"/>
        </a:lnSpc>
        <a:spcBef>
          <a:spcPct val="0"/>
        </a:spcBef>
        <a:buNone/>
        <a:defRPr sz="2400" b="0" kern="1200">
          <a:solidFill>
            <a:schemeClr val="tx1">
              <a:lumMod val="75000"/>
              <a:lumOff val="25000"/>
            </a:schemeClr>
          </a:solidFill>
          <a:latin typeface="+mn-lt"/>
          <a:ea typeface="+mj-ea"/>
          <a:cs typeface="+mj-cs"/>
        </a:defRPr>
      </a:lvl1pPr>
    </p:titleStyle>
    <p:bodyStyle>
      <a:lvl1pPr marL="171446" marR="0" indent="-171446" algn="l" defTabSz="685783" rtl="0" eaLnBrk="1" fontAlgn="auto" latinLnBrk="0" hangingPunct="1">
        <a:lnSpc>
          <a:spcPct val="90000"/>
        </a:lnSpc>
        <a:spcBef>
          <a:spcPts val="750"/>
        </a:spcBef>
        <a:spcAft>
          <a:spcPts val="0"/>
        </a:spcAft>
        <a:buClrTx/>
        <a:buSzTx/>
        <a:buFontTx/>
        <a:buBlip>
          <a:blip r:embed="rId25"/>
        </a:buBlip>
        <a:tabLst>
          <a:tab pos="180975" algn="l"/>
        </a:tabLst>
        <a:defRPr lang="en-US" sz="2100" kern="1200" smtClean="0">
          <a:solidFill>
            <a:schemeClr val="tx1">
              <a:lumMod val="75000"/>
              <a:lumOff val="25000"/>
            </a:schemeClr>
          </a:solidFill>
          <a:latin typeface="+mn-lt"/>
          <a:ea typeface="+mn-ea"/>
          <a:cs typeface="+mn-cs"/>
        </a:defRPr>
      </a:lvl1pPr>
      <a:lvl2pPr marL="514337" marR="0" indent="-171446" algn="l" defTabSz="685783" rtl="0" eaLnBrk="1" fontAlgn="auto" latinLnBrk="0" hangingPunct="1">
        <a:lnSpc>
          <a:spcPct val="90000"/>
        </a:lnSpc>
        <a:spcBef>
          <a:spcPts val="375"/>
        </a:spcBef>
        <a:spcAft>
          <a:spcPts val="0"/>
        </a:spcAft>
        <a:buClrTx/>
        <a:buSzTx/>
        <a:buFontTx/>
        <a:buBlip>
          <a:blip r:embed="rId25"/>
        </a:buBlip>
        <a:tabLst>
          <a:tab pos="180975" algn="l"/>
        </a:tabLst>
        <a:defRPr lang="en-US" sz="1800" kern="1200" smtClean="0">
          <a:solidFill>
            <a:schemeClr val="tx1">
              <a:lumMod val="75000"/>
              <a:lumOff val="25000"/>
            </a:schemeClr>
          </a:solidFill>
          <a:latin typeface="+mn-lt"/>
          <a:ea typeface="+mn-ea"/>
          <a:cs typeface="+mn-cs"/>
        </a:defRPr>
      </a:lvl2pPr>
      <a:lvl3pPr marL="857228" marR="0" indent="-171446" algn="l" defTabSz="685783" rtl="0" eaLnBrk="1" fontAlgn="auto" latinLnBrk="0" hangingPunct="1">
        <a:lnSpc>
          <a:spcPct val="90000"/>
        </a:lnSpc>
        <a:spcBef>
          <a:spcPts val="375"/>
        </a:spcBef>
        <a:spcAft>
          <a:spcPts val="0"/>
        </a:spcAft>
        <a:buClrTx/>
        <a:buSzTx/>
        <a:buFontTx/>
        <a:buBlip>
          <a:blip r:embed="rId25"/>
        </a:buBlip>
        <a:tabLst>
          <a:tab pos="180975" algn="l"/>
        </a:tabLst>
        <a:defRPr lang="en-US" sz="1500" kern="1200" smtClean="0">
          <a:solidFill>
            <a:schemeClr val="tx1">
              <a:lumMod val="75000"/>
              <a:lumOff val="25000"/>
            </a:schemeClr>
          </a:solidFill>
          <a:latin typeface="+mn-lt"/>
          <a:ea typeface="+mn-ea"/>
          <a:cs typeface="+mn-cs"/>
        </a:defRPr>
      </a:lvl3pPr>
      <a:lvl4pPr marL="1200120" marR="0" indent="-171446" algn="l" defTabSz="685783" rtl="0" eaLnBrk="1" fontAlgn="auto" latinLnBrk="0" hangingPunct="1">
        <a:lnSpc>
          <a:spcPct val="90000"/>
        </a:lnSpc>
        <a:spcBef>
          <a:spcPts val="375"/>
        </a:spcBef>
        <a:spcAft>
          <a:spcPts val="0"/>
        </a:spcAft>
        <a:buClrTx/>
        <a:buSzTx/>
        <a:buFontTx/>
        <a:buBlip>
          <a:blip r:embed="rId25"/>
        </a:buBlip>
        <a:tabLst>
          <a:tab pos="180975" algn="l"/>
        </a:tabLst>
        <a:defRPr lang="en-US" sz="1400" kern="1200" smtClean="0">
          <a:solidFill>
            <a:schemeClr val="tx1">
              <a:lumMod val="75000"/>
              <a:lumOff val="25000"/>
            </a:schemeClr>
          </a:solidFill>
          <a:latin typeface="+mn-lt"/>
          <a:ea typeface="+mn-ea"/>
          <a:cs typeface="+mn-cs"/>
        </a:defRPr>
      </a:lvl4pPr>
      <a:lvl5pPr marL="1543012" marR="0" indent="-171446" algn="l" defTabSz="685783" rtl="0" eaLnBrk="1" fontAlgn="auto" latinLnBrk="0" hangingPunct="1">
        <a:lnSpc>
          <a:spcPct val="90000"/>
        </a:lnSpc>
        <a:spcBef>
          <a:spcPts val="375"/>
        </a:spcBef>
        <a:spcAft>
          <a:spcPts val="0"/>
        </a:spcAft>
        <a:buClrTx/>
        <a:buSzTx/>
        <a:buFontTx/>
        <a:buBlip>
          <a:blip r:embed="rId25"/>
        </a:buBlip>
        <a:tabLst>
          <a:tab pos="180975" algn="l"/>
        </a:tabLst>
        <a:defRPr lang="en-US" sz="1400" kern="1200">
          <a:solidFill>
            <a:schemeClr val="tx1">
              <a:lumMod val="75000"/>
              <a:lumOff val="25000"/>
            </a:schemeClr>
          </a:solidFill>
          <a:latin typeface="+mn-lt"/>
          <a:ea typeface="+mn-ea"/>
          <a:cs typeface="+mn-cs"/>
        </a:defRPr>
      </a:lvl5pPr>
      <a:lvl6pPr marL="1885903"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9pPr>
    </p:bodyStyle>
    <p:otherStyle>
      <a:defPPr>
        <a:defRPr lang="en-US"/>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4.xml"/><Relationship Id="rId5" Type="http://schemas.openxmlformats.org/officeDocument/2006/relationships/image" Target="../media/image12.jpe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3.jf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oleObject" Target="../embeddings/oleObject1.bin"/><Relationship Id="rId7" Type="http://schemas.openxmlformats.org/officeDocument/2006/relationships/image" Target="../media/image16.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5.jfif"/><Relationship Id="rId5" Type="http://schemas.openxmlformats.org/officeDocument/2006/relationships/image" Target="../media/image1.png"/><Relationship Id="rId4" Type="http://schemas.openxmlformats.org/officeDocument/2006/relationships/image" Target="../media/image14.wmf"/><Relationship Id="rId9" Type="http://schemas.openxmlformats.org/officeDocument/2006/relationships/image" Target="../media/image18.jpeg"/></Relationships>
</file>

<file path=ppt/slides/_rels/slide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fif"/><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694" y="1149881"/>
            <a:ext cx="4404335" cy="813145"/>
          </a:xfrm>
        </p:spPr>
        <p:txBody>
          <a:bodyPr/>
          <a:lstStyle/>
          <a:p>
            <a:r>
              <a:rPr lang="en-IN" sz="2400" dirty="0"/>
              <a:t>Anti-Threat Framework</a:t>
            </a:r>
          </a:p>
        </p:txBody>
      </p:sp>
      <p:sp>
        <p:nvSpPr>
          <p:cNvPr id="8" name="TextBox 7"/>
          <p:cNvSpPr txBox="1"/>
          <p:nvPr/>
        </p:nvSpPr>
        <p:spPr>
          <a:xfrm>
            <a:off x="255580" y="3908480"/>
            <a:ext cx="1214428" cy="307777"/>
          </a:xfrm>
          <a:prstGeom prst="rect">
            <a:avLst/>
          </a:prstGeom>
          <a:noFill/>
        </p:spPr>
        <p:txBody>
          <a:bodyPr wrap="square" rtlCol="0">
            <a:spAutoFit/>
          </a:bodyPr>
          <a:lstStyle/>
          <a:p>
            <a:pPr algn="ctr"/>
            <a:r>
              <a:rPr lang="en-GB" sz="1400" i="1" dirty="0" err="1">
                <a:solidFill>
                  <a:srgbClr val="000000"/>
                </a:solidFill>
                <a:latin typeface="Calibri" panose="020F0502020204030204" pitchFamily="34" charset="0"/>
              </a:rPr>
              <a:t>Venkatesh</a:t>
            </a:r>
            <a:r>
              <a:rPr lang="en-GB" sz="1400" i="1" dirty="0">
                <a:solidFill>
                  <a:srgbClr val="000000"/>
                </a:solidFill>
                <a:latin typeface="Calibri" panose="020F0502020204030204" pitchFamily="34" charset="0"/>
              </a:rPr>
              <a:t> E</a:t>
            </a:r>
            <a:endParaRPr lang="en-IN" dirty="0">
              <a:solidFill>
                <a:srgbClr val="000000"/>
              </a:solidFill>
            </a:endParaRPr>
          </a:p>
        </p:txBody>
      </p:sp>
      <p:sp>
        <p:nvSpPr>
          <p:cNvPr id="10" name="Rectangle 9"/>
          <p:cNvSpPr/>
          <p:nvPr/>
        </p:nvSpPr>
        <p:spPr>
          <a:xfrm>
            <a:off x="1636502" y="3038201"/>
            <a:ext cx="1008369" cy="870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i="1" dirty="0">
                <a:solidFill>
                  <a:schemeClr val="bg1"/>
                </a:solidFill>
                <a:latin typeface="Calibri" panose="020F0502020204030204" pitchFamily="34" charset="0"/>
              </a:rPr>
              <a:t>Photo </a:t>
            </a:r>
          </a:p>
          <a:p>
            <a:pPr algn="ctr"/>
            <a:r>
              <a:rPr lang="en-IN" sz="1100" i="1" dirty="0">
                <a:solidFill>
                  <a:schemeClr val="bg1"/>
                </a:solidFill>
                <a:latin typeface="Calibri" panose="020F0502020204030204" pitchFamily="34" charset="0"/>
              </a:rPr>
              <a:t>(Author 2)</a:t>
            </a:r>
          </a:p>
        </p:txBody>
      </p:sp>
      <p:pic>
        <p:nvPicPr>
          <p:cNvPr id="14" name="Picture Placeholder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86855" y="1"/>
            <a:ext cx="4667712" cy="4933548"/>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p:spPr>
      </p:pic>
      <p:sp>
        <p:nvSpPr>
          <p:cNvPr id="12" name="Rectangle 11"/>
          <p:cNvSpPr/>
          <p:nvPr/>
        </p:nvSpPr>
        <p:spPr>
          <a:xfrm>
            <a:off x="363842" y="3038201"/>
            <a:ext cx="1008369" cy="870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i="1" dirty="0">
                <a:solidFill>
                  <a:schemeClr val="bg1"/>
                </a:solidFill>
                <a:latin typeface="Calibri" panose="020F0502020204030204" pitchFamily="34" charset="0"/>
              </a:rPr>
              <a:t>Photo </a:t>
            </a:r>
          </a:p>
          <a:p>
            <a:pPr algn="ctr"/>
            <a:r>
              <a:rPr lang="en-IN" sz="1100" i="1" dirty="0">
                <a:solidFill>
                  <a:schemeClr val="bg1"/>
                </a:solidFill>
                <a:latin typeface="Calibri" panose="020F0502020204030204" pitchFamily="34" charset="0"/>
              </a:rPr>
              <a:t>(Author 1)</a:t>
            </a:r>
          </a:p>
        </p:txBody>
      </p:sp>
      <p:sp>
        <p:nvSpPr>
          <p:cNvPr id="3" name="Rectangle 2"/>
          <p:cNvSpPr/>
          <p:nvPr/>
        </p:nvSpPr>
        <p:spPr>
          <a:xfrm>
            <a:off x="2398693" y="818576"/>
            <a:ext cx="987771" cy="338554"/>
          </a:xfrm>
          <a:prstGeom prst="rect">
            <a:avLst/>
          </a:prstGeom>
        </p:spPr>
        <p:txBody>
          <a:bodyPr wrap="none">
            <a:spAutoFit/>
          </a:bodyPr>
          <a:lstStyle/>
          <a:p>
            <a:r>
              <a:rPr lang="en-US" sz="1600" dirty="0"/>
              <a:t>PID_0831</a:t>
            </a:r>
            <a:endParaRPr lang="en-IN" sz="1400" dirty="0"/>
          </a:p>
        </p:txBody>
      </p:sp>
      <p:sp>
        <p:nvSpPr>
          <p:cNvPr id="18" name="TextBox 17"/>
          <p:cNvSpPr txBox="1"/>
          <p:nvPr/>
        </p:nvSpPr>
        <p:spPr>
          <a:xfrm>
            <a:off x="0" y="4246950"/>
            <a:ext cx="4386855" cy="430887"/>
          </a:xfrm>
          <a:prstGeom prst="rect">
            <a:avLst/>
          </a:prstGeom>
          <a:noFill/>
        </p:spPr>
        <p:txBody>
          <a:bodyPr wrap="square" rtlCol="0">
            <a:spAutoFit/>
          </a:bodyPr>
          <a:lstStyle/>
          <a:p>
            <a:r>
              <a:rPr lang="en-GB" sz="1100" i="1" dirty="0" err="1"/>
              <a:t>Vel</a:t>
            </a:r>
            <a:r>
              <a:rPr lang="en-GB" sz="1100" i="1" dirty="0"/>
              <a:t> Tech </a:t>
            </a:r>
            <a:r>
              <a:rPr lang="en-GB" sz="1100" i="1" dirty="0" err="1"/>
              <a:t>Rangarajan</a:t>
            </a:r>
            <a:r>
              <a:rPr lang="en-GB" sz="1100" i="1" dirty="0"/>
              <a:t> </a:t>
            </a:r>
            <a:r>
              <a:rPr lang="en-GB" sz="1100" i="1" dirty="0" err="1"/>
              <a:t>Dr.Sagunthala</a:t>
            </a:r>
            <a:r>
              <a:rPr lang="en-GB" sz="1100" i="1" dirty="0"/>
              <a:t> R&amp;D Institute of Science and Technology</a:t>
            </a:r>
          </a:p>
        </p:txBody>
      </p:sp>
      <p:sp>
        <p:nvSpPr>
          <p:cNvPr id="19" name="TextBox 18"/>
          <p:cNvSpPr txBox="1"/>
          <p:nvPr/>
        </p:nvSpPr>
        <p:spPr>
          <a:xfrm>
            <a:off x="1544563" y="3926173"/>
            <a:ext cx="1214428" cy="307777"/>
          </a:xfrm>
          <a:prstGeom prst="rect">
            <a:avLst/>
          </a:prstGeom>
          <a:noFill/>
        </p:spPr>
        <p:txBody>
          <a:bodyPr wrap="square" rtlCol="0">
            <a:spAutoFit/>
          </a:bodyPr>
          <a:lstStyle/>
          <a:p>
            <a:pPr algn="ctr"/>
            <a:r>
              <a:rPr lang="en-GB" sz="1400" i="1" dirty="0" err="1">
                <a:solidFill>
                  <a:srgbClr val="000000"/>
                </a:solidFill>
                <a:latin typeface="Calibri" panose="020F0502020204030204" pitchFamily="34" charset="0"/>
              </a:rPr>
              <a:t>Prasanth</a:t>
            </a:r>
            <a:r>
              <a:rPr lang="en-GB" sz="1400" i="1" dirty="0">
                <a:solidFill>
                  <a:srgbClr val="000000"/>
                </a:solidFill>
                <a:latin typeface="Calibri" panose="020F0502020204030204" pitchFamily="34" charset="0"/>
              </a:rPr>
              <a:t> A R</a:t>
            </a:r>
            <a:endParaRPr lang="en-IN" dirty="0">
              <a:solidFill>
                <a:srgbClr val="000000"/>
              </a:solidFill>
            </a:endParaRPr>
          </a:p>
        </p:txBody>
      </p:sp>
      <p:sp>
        <p:nvSpPr>
          <p:cNvPr id="16" name="TextBox 15"/>
          <p:cNvSpPr txBox="1"/>
          <p:nvPr/>
        </p:nvSpPr>
        <p:spPr>
          <a:xfrm>
            <a:off x="-1" y="4562134"/>
            <a:ext cx="4210959" cy="307777"/>
          </a:xfrm>
          <a:prstGeom prst="rect">
            <a:avLst/>
          </a:prstGeom>
          <a:noFill/>
        </p:spPr>
        <p:txBody>
          <a:bodyPr wrap="square" rtlCol="0">
            <a:spAutoFit/>
          </a:bodyPr>
          <a:lstStyle/>
          <a:p>
            <a:r>
              <a:rPr lang="en-IN" sz="1400" i="1" dirty="0" err="1">
                <a:solidFill>
                  <a:srgbClr val="000000"/>
                </a:solidFill>
                <a:latin typeface="Calibri" panose="020F0502020204030204" pitchFamily="34" charset="0"/>
              </a:rPr>
              <a:t>Morai</a:t>
            </a:r>
            <a:r>
              <a:rPr lang="en-IN" sz="1400" i="1" dirty="0">
                <a:solidFill>
                  <a:srgbClr val="000000"/>
                </a:solidFill>
                <a:latin typeface="Calibri" panose="020F0502020204030204" pitchFamily="34" charset="0"/>
              </a:rPr>
              <a:t>, Tamil Nadu</a:t>
            </a:r>
            <a:endParaRPr lang="en-IN" dirty="0">
              <a:solidFill>
                <a:srgbClr val="000000"/>
              </a:solidFill>
            </a:endParaRPr>
          </a:p>
        </p:txBody>
      </p:sp>
      <p:sp>
        <p:nvSpPr>
          <p:cNvPr id="22" name="TextBox 21"/>
          <p:cNvSpPr txBox="1"/>
          <p:nvPr/>
        </p:nvSpPr>
        <p:spPr>
          <a:xfrm>
            <a:off x="0" y="4754207"/>
            <a:ext cx="4210959" cy="307777"/>
          </a:xfrm>
          <a:prstGeom prst="rect">
            <a:avLst/>
          </a:prstGeom>
          <a:noFill/>
        </p:spPr>
        <p:txBody>
          <a:bodyPr wrap="square" rtlCol="0">
            <a:spAutoFit/>
          </a:bodyPr>
          <a:lstStyle/>
          <a:p>
            <a:r>
              <a:rPr lang="en-IN" sz="1400" i="1" dirty="0" err="1">
                <a:solidFill>
                  <a:srgbClr val="000000"/>
                </a:solidFill>
                <a:latin typeface="Calibri" panose="020F0502020204030204" pitchFamily="34" charset="0"/>
              </a:rPr>
              <a:t>Dr.</a:t>
            </a:r>
            <a:r>
              <a:rPr lang="en-IN" sz="1400" i="1" dirty="0">
                <a:solidFill>
                  <a:srgbClr val="000000"/>
                </a:solidFill>
                <a:latin typeface="Calibri" panose="020F0502020204030204" pitchFamily="34" charset="0"/>
              </a:rPr>
              <a:t> R Srinivasan</a:t>
            </a:r>
            <a:endParaRPr lang="en-IN" dirty="0">
              <a:solidFill>
                <a:srgbClr val="000000"/>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20990" y="3038201"/>
            <a:ext cx="1023881" cy="887972"/>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6416" y="3038201"/>
            <a:ext cx="1015796" cy="887971"/>
          </a:xfrm>
          <a:prstGeom prst="rect">
            <a:avLst/>
          </a:prstGeom>
        </p:spPr>
      </p:pic>
    </p:spTree>
    <p:extLst>
      <p:ext uri="{BB962C8B-B14F-4D97-AF65-F5344CB8AC3E}">
        <p14:creationId xmlns:p14="http://schemas.microsoft.com/office/powerpoint/2010/main" val="8286555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Validation / Testing / Analysis</a:t>
            </a:r>
            <a:endParaRPr lang="en-IN" dirty="0"/>
          </a:p>
        </p:txBody>
      </p:sp>
      <p:sp>
        <p:nvSpPr>
          <p:cNvPr id="5" name="TextBox 4"/>
          <p:cNvSpPr txBox="1"/>
          <p:nvPr/>
        </p:nvSpPr>
        <p:spPr>
          <a:xfrm>
            <a:off x="542261" y="4832834"/>
            <a:ext cx="797442" cy="307777"/>
          </a:xfrm>
          <a:prstGeom prst="rect">
            <a:avLst/>
          </a:prstGeom>
          <a:noFill/>
        </p:spPr>
        <p:txBody>
          <a:bodyPr wrap="square" rtlCol="0">
            <a:spAutoFit/>
          </a:bodyPr>
          <a:lstStyle/>
          <a:p>
            <a:r>
              <a:rPr lang="en-US" sz="1400" dirty="0"/>
              <a:t>0831</a:t>
            </a:r>
            <a:endParaRPr lang="en-IN" sz="1400" b="1" dirty="0">
              <a:solidFill>
                <a:schemeClr val="tx1">
                  <a:lumMod val="85000"/>
                  <a:lumOff val="15000"/>
                </a:schemeClr>
              </a:solidFill>
            </a:endParaRPr>
          </a:p>
        </p:txBody>
      </p:sp>
      <p:sp>
        <p:nvSpPr>
          <p:cNvPr id="6" name="Content Placeholder 5"/>
          <p:cNvSpPr>
            <a:spLocks noGrp="1"/>
          </p:cNvSpPr>
          <p:nvPr>
            <p:ph idx="1"/>
          </p:nvPr>
        </p:nvSpPr>
        <p:spPr>
          <a:xfrm>
            <a:off x="304800" y="666751"/>
            <a:ext cx="8534400" cy="1561290"/>
          </a:xfrm>
        </p:spPr>
        <p:txBody>
          <a:bodyPr>
            <a:normAutofit/>
          </a:bodyPr>
          <a:lstStyle/>
          <a:p>
            <a:pPr algn="just"/>
            <a:r>
              <a:rPr lang="en-GB" dirty="0"/>
              <a:t>The outcome of this method is identified to be efficient than the existing methods to identify the invalid data.</a:t>
            </a:r>
          </a:p>
          <a:p>
            <a:pPr algn="just"/>
            <a:r>
              <a:rPr lang="en-GB" dirty="0"/>
              <a:t>In some critical cases, this framework </a:t>
            </a:r>
            <a:r>
              <a:rPr lang="en-GB" dirty="0" smtClean="0"/>
              <a:t>can able </a:t>
            </a:r>
            <a:r>
              <a:rPr lang="en-GB" dirty="0"/>
              <a:t>the detect accuracy of the model.</a:t>
            </a:r>
          </a:p>
          <a:p>
            <a:pPr algn="just"/>
            <a:r>
              <a:rPr lang="en-GB" dirty="0"/>
              <a:t>So, below is the </a:t>
            </a:r>
            <a:r>
              <a:rPr lang="en-GB" dirty="0" smtClean="0"/>
              <a:t>test example </a:t>
            </a:r>
            <a:r>
              <a:rPr lang="en-GB" dirty="0"/>
              <a:t>of the dog image </a:t>
            </a:r>
            <a:r>
              <a:rPr lang="en-GB" dirty="0" smtClean="0"/>
              <a:t>added </a:t>
            </a:r>
            <a:r>
              <a:rPr lang="en-GB" dirty="0"/>
              <a:t>with randomly generated noise which </a:t>
            </a:r>
            <a:r>
              <a:rPr lang="en-GB" dirty="0" smtClean="0"/>
              <a:t>output.</a:t>
            </a:r>
            <a:endParaRPr lang="en-GB" dirty="0"/>
          </a:p>
        </p:txBody>
      </p:sp>
      <p:grpSp>
        <p:nvGrpSpPr>
          <p:cNvPr id="17" name="Group 16"/>
          <p:cNvGrpSpPr/>
          <p:nvPr/>
        </p:nvGrpSpPr>
        <p:grpSpPr>
          <a:xfrm>
            <a:off x="542261" y="2256806"/>
            <a:ext cx="1220451" cy="1199858"/>
            <a:chOff x="219075" y="2022166"/>
            <a:chExt cx="2184957" cy="2148088"/>
          </a:xfrm>
        </p:grpSpPr>
        <p:grpSp>
          <p:nvGrpSpPr>
            <p:cNvPr id="4" name="Group 3"/>
            <p:cNvGrpSpPr/>
            <p:nvPr/>
          </p:nvGrpSpPr>
          <p:grpSpPr>
            <a:xfrm>
              <a:off x="219075" y="2475985"/>
              <a:ext cx="1743075" cy="1694269"/>
              <a:chOff x="219075" y="2475985"/>
              <a:chExt cx="1743075" cy="1694269"/>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075" y="2475985"/>
                <a:ext cx="1743075" cy="1694269"/>
              </a:xfrm>
              <a:prstGeom prst="rect">
                <a:avLst/>
              </a:prstGeom>
            </p:spPr>
          </p:pic>
          <p:sp>
            <p:nvSpPr>
              <p:cNvPr id="2" name="Rectangle 1"/>
              <p:cNvSpPr/>
              <p:nvPr/>
            </p:nvSpPr>
            <p:spPr>
              <a:xfrm>
                <a:off x="1339703" y="3495675"/>
                <a:ext cx="209550" cy="20955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cxnSp>
          <p:nvCxnSpPr>
            <p:cNvPr id="10" name="Straight Connector 9"/>
            <p:cNvCxnSpPr/>
            <p:nvPr/>
          </p:nvCxnSpPr>
          <p:spPr>
            <a:xfrm flipV="1">
              <a:off x="1546152" y="3495675"/>
              <a:ext cx="815519" cy="18908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V="1">
              <a:off x="1339703" y="2022166"/>
              <a:ext cx="1064329" cy="1445070"/>
            </a:xfrm>
            <a:prstGeom prst="line">
              <a:avLst/>
            </a:prstGeom>
          </p:spPr>
          <p:style>
            <a:lnRef idx="1">
              <a:schemeClr val="dk1"/>
            </a:lnRef>
            <a:fillRef idx="0">
              <a:schemeClr val="dk1"/>
            </a:fillRef>
            <a:effectRef idx="0">
              <a:schemeClr val="dk1"/>
            </a:effectRef>
            <a:fontRef idx="minor">
              <a:schemeClr val="tx1"/>
            </a:fontRef>
          </p:style>
        </p:cxnSp>
      </p:grpSp>
      <p:grpSp>
        <p:nvGrpSpPr>
          <p:cNvPr id="33" name="Group 32"/>
          <p:cNvGrpSpPr/>
          <p:nvPr/>
        </p:nvGrpSpPr>
        <p:grpSpPr>
          <a:xfrm>
            <a:off x="1748131" y="2256806"/>
            <a:ext cx="1021561" cy="823058"/>
            <a:chOff x="1748131" y="2256806"/>
            <a:chExt cx="1021561" cy="823058"/>
          </a:xfrm>
        </p:grpSpPr>
        <p:sp>
          <p:nvSpPr>
            <p:cNvPr id="7" name="Rectangle 6"/>
            <p:cNvSpPr/>
            <p:nvPr/>
          </p:nvSpPr>
          <p:spPr>
            <a:xfrm>
              <a:off x="1748131" y="2256807"/>
              <a:ext cx="1012480" cy="82305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1" name="TextBox 20"/>
            <p:cNvSpPr txBox="1"/>
            <p:nvPr/>
          </p:nvSpPr>
          <p:spPr>
            <a:xfrm>
              <a:off x="1753351" y="2256806"/>
              <a:ext cx="532649" cy="369332"/>
            </a:xfrm>
            <a:prstGeom prst="rect">
              <a:avLst/>
            </a:prstGeom>
            <a:noFill/>
          </p:spPr>
          <p:txBody>
            <a:bodyPr wrap="square" rtlCol="0">
              <a:spAutoFit/>
            </a:bodyPr>
            <a:lstStyle/>
            <a:p>
              <a:r>
                <a:rPr lang="en-GB" sz="1800" dirty="0" smtClean="0"/>
                <a:t>110</a:t>
              </a:r>
              <a:endParaRPr lang="en-IN" sz="1800" dirty="0"/>
            </a:p>
          </p:txBody>
        </p:sp>
        <p:sp>
          <p:nvSpPr>
            <p:cNvPr id="22" name="TextBox 21"/>
            <p:cNvSpPr txBox="1"/>
            <p:nvPr/>
          </p:nvSpPr>
          <p:spPr>
            <a:xfrm>
              <a:off x="2237043" y="2256806"/>
              <a:ext cx="532649" cy="369332"/>
            </a:xfrm>
            <a:prstGeom prst="rect">
              <a:avLst/>
            </a:prstGeom>
            <a:noFill/>
          </p:spPr>
          <p:txBody>
            <a:bodyPr wrap="square" rtlCol="0">
              <a:spAutoFit/>
            </a:bodyPr>
            <a:lstStyle/>
            <a:p>
              <a:r>
                <a:rPr lang="en-GB" sz="1800" dirty="0" smtClean="0"/>
                <a:t>98</a:t>
              </a:r>
              <a:endParaRPr lang="en-IN" sz="1800" dirty="0"/>
            </a:p>
          </p:txBody>
        </p:sp>
        <p:sp>
          <p:nvSpPr>
            <p:cNvPr id="23" name="TextBox 22"/>
            <p:cNvSpPr txBox="1"/>
            <p:nvPr/>
          </p:nvSpPr>
          <p:spPr>
            <a:xfrm>
              <a:off x="1753351" y="2702590"/>
              <a:ext cx="532649" cy="369332"/>
            </a:xfrm>
            <a:prstGeom prst="rect">
              <a:avLst/>
            </a:prstGeom>
            <a:noFill/>
          </p:spPr>
          <p:txBody>
            <a:bodyPr wrap="square" rtlCol="0">
              <a:spAutoFit/>
            </a:bodyPr>
            <a:lstStyle/>
            <a:p>
              <a:r>
                <a:rPr lang="en-GB" sz="1800" dirty="0" smtClean="0"/>
                <a:t>100</a:t>
              </a:r>
              <a:endParaRPr lang="en-IN" sz="1800" dirty="0"/>
            </a:p>
          </p:txBody>
        </p:sp>
        <p:sp>
          <p:nvSpPr>
            <p:cNvPr id="24" name="TextBox 23"/>
            <p:cNvSpPr txBox="1"/>
            <p:nvPr/>
          </p:nvSpPr>
          <p:spPr>
            <a:xfrm>
              <a:off x="2227962" y="2682098"/>
              <a:ext cx="532649" cy="369332"/>
            </a:xfrm>
            <a:prstGeom prst="rect">
              <a:avLst/>
            </a:prstGeom>
            <a:noFill/>
          </p:spPr>
          <p:txBody>
            <a:bodyPr wrap="square" rtlCol="0">
              <a:spAutoFit/>
            </a:bodyPr>
            <a:lstStyle/>
            <a:p>
              <a:r>
                <a:rPr lang="en-GB" sz="1800" dirty="0" smtClean="0"/>
                <a:t>65</a:t>
              </a:r>
              <a:endParaRPr lang="en-IN" sz="1800" dirty="0"/>
            </a:p>
          </p:txBody>
        </p:sp>
      </p:grpSp>
      <p:grpSp>
        <p:nvGrpSpPr>
          <p:cNvPr id="27" name="Group 26"/>
          <p:cNvGrpSpPr/>
          <p:nvPr/>
        </p:nvGrpSpPr>
        <p:grpSpPr>
          <a:xfrm>
            <a:off x="557984" y="3482331"/>
            <a:ext cx="1220451" cy="1090751"/>
            <a:chOff x="219075" y="2217499"/>
            <a:chExt cx="2184957" cy="1952755"/>
          </a:xfrm>
        </p:grpSpPr>
        <p:grpSp>
          <p:nvGrpSpPr>
            <p:cNvPr id="28" name="Group 27"/>
            <p:cNvGrpSpPr/>
            <p:nvPr/>
          </p:nvGrpSpPr>
          <p:grpSpPr>
            <a:xfrm>
              <a:off x="219075" y="2475985"/>
              <a:ext cx="1743075" cy="1694269"/>
              <a:chOff x="219075" y="2475985"/>
              <a:chExt cx="1743075" cy="1694269"/>
            </a:xfrm>
          </p:grpSpPr>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075" y="2475985"/>
                <a:ext cx="1743075" cy="1694269"/>
              </a:xfrm>
              <a:prstGeom prst="rect">
                <a:avLst/>
              </a:prstGeom>
            </p:spPr>
          </p:pic>
          <p:sp>
            <p:nvSpPr>
              <p:cNvPr id="32" name="Rectangle 31"/>
              <p:cNvSpPr/>
              <p:nvPr/>
            </p:nvSpPr>
            <p:spPr>
              <a:xfrm>
                <a:off x="1339703" y="3495675"/>
                <a:ext cx="209550" cy="209550"/>
              </a:xfrm>
              <a:prstGeom prst="rect">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cxnSp>
          <p:nvCxnSpPr>
            <p:cNvPr id="29" name="Straight Connector 28"/>
            <p:cNvCxnSpPr/>
            <p:nvPr/>
          </p:nvCxnSpPr>
          <p:spPr>
            <a:xfrm>
              <a:off x="1546152" y="3684764"/>
              <a:ext cx="841623" cy="20459"/>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flipV="1">
              <a:off x="1339703" y="2217499"/>
              <a:ext cx="1064329" cy="1249739"/>
            </a:xfrm>
            <a:prstGeom prst="line">
              <a:avLst/>
            </a:prstGeom>
          </p:spPr>
          <p:style>
            <a:lnRef idx="1">
              <a:schemeClr val="dk1"/>
            </a:lnRef>
            <a:fillRef idx="0">
              <a:schemeClr val="dk1"/>
            </a:fillRef>
            <a:effectRef idx="0">
              <a:schemeClr val="dk1"/>
            </a:effectRef>
            <a:fontRef idx="minor">
              <a:schemeClr val="tx1"/>
            </a:fontRef>
          </p:style>
        </p:cxnSp>
      </p:grpSp>
      <p:grpSp>
        <p:nvGrpSpPr>
          <p:cNvPr id="34" name="Group 33"/>
          <p:cNvGrpSpPr/>
          <p:nvPr/>
        </p:nvGrpSpPr>
        <p:grpSpPr>
          <a:xfrm>
            <a:off x="1778435" y="3490272"/>
            <a:ext cx="1127151" cy="828614"/>
            <a:chOff x="1748131" y="2256806"/>
            <a:chExt cx="1127151" cy="828614"/>
          </a:xfrm>
        </p:grpSpPr>
        <p:sp>
          <p:nvSpPr>
            <p:cNvPr id="35" name="Rectangle 34"/>
            <p:cNvSpPr/>
            <p:nvPr/>
          </p:nvSpPr>
          <p:spPr>
            <a:xfrm>
              <a:off x="1748131" y="2256807"/>
              <a:ext cx="1012480" cy="82305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6" name="TextBox 35"/>
            <p:cNvSpPr txBox="1"/>
            <p:nvPr/>
          </p:nvSpPr>
          <p:spPr>
            <a:xfrm>
              <a:off x="1815199" y="2256806"/>
              <a:ext cx="532649" cy="369332"/>
            </a:xfrm>
            <a:prstGeom prst="rect">
              <a:avLst/>
            </a:prstGeom>
            <a:noFill/>
          </p:spPr>
          <p:txBody>
            <a:bodyPr wrap="square" rtlCol="0">
              <a:spAutoFit/>
            </a:bodyPr>
            <a:lstStyle/>
            <a:p>
              <a:r>
                <a:rPr lang="en-GB" sz="1800" dirty="0" smtClean="0"/>
                <a:t>0</a:t>
              </a:r>
              <a:endParaRPr lang="en-IN" sz="1800" dirty="0"/>
            </a:p>
          </p:txBody>
        </p:sp>
        <p:sp>
          <p:nvSpPr>
            <p:cNvPr id="37" name="TextBox 36"/>
            <p:cNvSpPr txBox="1"/>
            <p:nvPr/>
          </p:nvSpPr>
          <p:spPr>
            <a:xfrm>
              <a:off x="2342633" y="2256806"/>
              <a:ext cx="532649" cy="369332"/>
            </a:xfrm>
            <a:prstGeom prst="rect">
              <a:avLst/>
            </a:prstGeom>
            <a:noFill/>
          </p:spPr>
          <p:txBody>
            <a:bodyPr wrap="square" rtlCol="0">
              <a:spAutoFit/>
            </a:bodyPr>
            <a:lstStyle/>
            <a:p>
              <a:r>
                <a:rPr lang="en-GB" sz="1800" dirty="0"/>
                <a:t>0</a:t>
              </a:r>
              <a:endParaRPr lang="en-IN" sz="1800" dirty="0"/>
            </a:p>
          </p:txBody>
        </p:sp>
        <p:sp>
          <p:nvSpPr>
            <p:cNvPr id="38" name="TextBox 37"/>
            <p:cNvSpPr txBox="1"/>
            <p:nvPr/>
          </p:nvSpPr>
          <p:spPr>
            <a:xfrm>
              <a:off x="1820111" y="2716088"/>
              <a:ext cx="532649" cy="369332"/>
            </a:xfrm>
            <a:prstGeom prst="rect">
              <a:avLst/>
            </a:prstGeom>
            <a:noFill/>
          </p:spPr>
          <p:txBody>
            <a:bodyPr wrap="square" rtlCol="0">
              <a:spAutoFit/>
            </a:bodyPr>
            <a:lstStyle/>
            <a:p>
              <a:r>
                <a:rPr lang="en-GB" sz="1800" dirty="0" smtClean="0"/>
                <a:t>0</a:t>
              </a:r>
              <a:endParaRPr lang="en-IN" sz="1800" dirty="0"/>
            </a:p>
          </p:txBody>
        </p:sp>
        <p:sp>
          <p:nvSpPr>
            <p:cNvPr id="39" name="TextBox 38"/>
            <p:cNvSpPr txBox="1"/>
            <p:nvPr/>
          </p:nvSpPr>
          <p:spPr>
            <a:xfrm>
              <a:off x="2342633" y="2681766"/>
              <a:ext cx="532649" cy="369332"/>
            </a:xfrm>
            <a:prstGeom prst="rect">
              <a:avLst/>
            </a:prstGeom>
            <a:noFill/>
          </p:spPr>
          <p:txBody>
            <a:bodyPr wrap="square" rtlCol="0">
              <a:spAutoFit/>
            </a:bodyPr>
            <a:lstStyle/>
            <a:p>
              <a:r>
                <a:rPr lang="en-GB" sz="1800" dirty="0" smtClean="0"/>
                <a:t>0</a:t>
              </a:r>
              <a:endParaRPr lang="en-IN" sz="1800" dirty="0"/>
            </a:p>
          </p:txBody>
        </p:sp>
      </p:grpSp>
      <p:grpSp>
        <p:nvGrpSpPr>
          <p:cNvPr id="46" name="Group 45"/>
          <p:cNvGrpSpPr/>
          <p:nvPr/>
        </p:nvGrpSpPr>
        <p:grpSpPr>
          <a:xfrm>
            <a:off x="3766736" y="2217464"/>
            <a:ext cx="1514930" cy="1059320"/>
            <a:chOff x="3290090" y="2313540"/>
            <a:chExt cx="1316667" cy="1256770"/>
          </a:xfrm>
        </p:grpSpPr>
        <p:sp>
          <p:nvSpPr>
            <p:cNvPr id="47" name="Rectangle 46"/>
            <p:cNvSpPr/>
            <p:nvPr/>
          </p:nvSpPr>
          <p:spPr>
            <a:xfrm>
              <a:off x="3290090" y="2313540"/>
              <a:ext cx="1206378" cy="60186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8" name="TextBox 47"/>
            <p:cNvSpPr txBox="1"/>
            <p:nvPr/>
          </p:nvSpPr>
          <p:spPr>
            <a:xfrm>
              <a:off x="3308243" y="2448496"/>
              <a:ext cx="1298514" cy="511201"/>
            </a:xfrm>
            <a:prstGeom prst="rect">
              <a:avLst/>
            </a:prstGeom>
            <a:noFill/>
          </p:spPr>
          <p:txBody>
            <a:bodyPr wrap="square" rtlCol="0">
              <a:spAutoFit/>
            </a:bodyPr>
            <a:lstStyle/>
            <a:p>
              <a:r>
                <a:rPr lang="en-GB" sz="1100" dirty="0" smtClean="0"/>
                <a:t>Anti-Threat </a:t>
              </a:r>
              <a:r>
                <a:rPr lang="en-GB" sz="1100" dirty="0" smtClean="0"/>
                <a:t>Framework</a:t>
              </a:r>
              <a:endParaRPr lang="en-IN" sz="1100" dirty="0"/>
            </a:p>
          </p:txBody>
        </p:sp>
        <p:sp>
          <p:nvSpPr>
            <p:cNvPr id="53" name="Rectangle 52"/>
            <p:cNvSpPr/>
            <p:nvPr/>
          </p:nvSpPr>
          <p:spPr>
            <a:xfrm>
              <a:off x="3290090" y="2968448"/>
              <a:ext cx="1206378" cy="601862"/>
            </a:xfrm>
            <a:prstGeom prst="rect">
              <a:avLst/>
            </a:prstGeom>
            <a:gradFill>
              <a:gsLst>
                <a:gs pos="0">
                  <a:schemeClr val="accent1">
                    <a:lumMod val="5000"/>
                    <a:lumOff val="95000"/>
                  </a:schemeClr>
                </a:gs>
                <a:gs pos="3000">
                  <a:schemeClr val="accent5">
                    <a:lumMod val="60000"/>
                    <a:lumOff val="40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4" name="TextBox 53"/>
            <p:cNvSpPr txBox="1"/>
            <p:nvPr/>
          </p:nvSpPr>
          <p:spPr>
            <a:xfrm>
              <a:off x="3308243" y="3013778"/>
              <a:ext cx="1298514" cy="511201"/>
            </a:xfrm>
            <a:prstGeom prst="rect">
              <a:avLst/>
            </a:prstGeom>
            <a:noFill/>
          </p:spPr>
          <p:txBody>
            <a:bodyPr wrap="square" rtlCol="0">
              <a:spAutoFit/>
            </a:bodyPr>
            <a:lstStyle/>
            <a:p>
              <a:r>
                <a:rPr lang="en-GB" sz="1100" dirty="0" smtClean="0"/>
                <a:t>Image Classifier </a:t>
              </a:r>
            </a:p>
            <a:p>
              <a:r>
                <a:rPr lang="en-GB" sz="1100" dirty="0" smtClean="0"/>
                <a:t>Model</a:t>
              </a:r>
              <a:endParaRPr lang="en-IN" sz="1100" dirty="0"/>
            </a:p>
          </p:txBody>
        </p:sp>
      </p:grpSp>
      <p:sp>
        <p:nvSpPr>
          <p:cNvPr id="49" name="Right Arrow 48"/>
          <p:cNvSpPr/>
          <p:nvPr/>
        </p:nvSpPr>
        <p:spPr>
          <a:xfrm>
            <a:off x="2918697" y="2522294"/>
            <a:ext cx="614328" cy="319607"/>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50" name="Right Arrow 49"/>
          <p:cNvSpPr/>
          <p:nvPr/>
        </p:nvSpPr>
        <p:spPr>
          <a:xfrm>
            <a:off x="2905201" y="3658896"/>
            <a:ext cx="632577" cy="318972"/>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52" name="Flowchart: Decision 51"/>
          <p:cNvSpPr/>
          <p:nvPr/>
        </p:nvSpPr>
        <p:spPr>
          <a:xfrm>
            <a:off x="5692853" y="2167732"/>
            <a:ext cx="1512662" cy="1114071"/>
          </a:xfrm>
          <a:prstGeom prst="flowChartDecision">
            <a:avLst/>
          </a:prstGeom>
          <a:gradFill flip="none" rotWithShape="1">
            <a:gsLst>
              <a:gs pos="7000">
                <a:schemeClr val="accent1">
                  <a:lumMod val="0"/>
                  <a:lumOff val="100000"/>
                </a:schemeClr>
              </a:gs>
              <a:gs pos="22000">
                <a:srgbClr val="A2ECD4"/>
              </a:gs>
              <a:gs pos="76000">
                <a:srgbClr val="00B0F0"/>
              </a:gs>
            </a:gsLst>
            <a:lin ang="16200000" scaled="1"/>
            <a:tileRect/>
          </a:gra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800" dirty="0" smtClean="0"/>
              <a:t> </a:t>
            </a:r>
            <a:endParaRPr lang="en-IN" sz="800" dirty="0"/>
          </a:p>
        </p:txBody>
      </p:sp>
      <p:cxnSp>
        <p:nvCxnSpPr>
          <p:cNvPr id="60" name="Elbow Connector 59"/>
          <p:cNvCxnSpPr>
            <a:endCxn id="52" idx="0"/>
          </p:cNvCxnSpPr>
          <p:nvPr/>
        </p:nvCxnSpPr>
        <p:spPr>
          <a:xfrm flipV="1">
            <a:off x="5177829" y="2167732"/>
            <a:ext cx="1271355" cy="146758"/>
          </a:xfrm>
          <a:prstGeom prst="bentConnector4">
            <a:avLst>
              <a:gd name="adj1" fmla="val 20255"/>
              <a:gd name="adj2" fmla="val 255767"/>
            </a:avLst>
          </a:prstGeom>
          <a:ln>
            <a:tailEnd type="triangle"/>
          </a:ln>
        </p:spPr>
        <p:style>
          <a:lnRef idx="1">
            <a:schemeClr val="dk1"/>
          </a:lnRef>
          <a:fillRef idx="0">
            <a:schemeClr val="dk1"/>
          </a:fillRef>
          <a:effectRef idx="0">
            <a:schemeClr val="dk1"/>
          </a:effectRef>
          <a:fontRef idx="minor">
            <a:schemeClr val="tx1"/>
          </a:fontRef>
        </p:style>
      </p:cxnSp>
      <p:cxnSp>
        <p:nvCxnSpPr>
          <p:cNvPr id="79" name="Elbow Connector 78"/>
          <p:cNvCxnSpPr>
            <a:stCxn id="52" idx="1"/>
          </p:cNvCxnSpPr>
          <p:nvPr/>
        </p:nvCxnSpPr>
        <p:spPr>
          <a:xfrm rot="10800000" flipV="1">
            <a:off x="5177831" y="2724768"/>
            <a:ext cx="515022" cy="236246"/>
          </a:xfrm>
          <a:prstGeom prst="bentConnector3">
            <a:avLst>
              <a:gd name="adj1" fmla="val 50000"/>
            </a:avLst>
          </a:prstGeom>
          <a:ln>
            <a:headEnd type="triangle" w="med" len="med"/>
            <a:tailEnd type="none"/>
          </a:ln>
        </p:spPr>
        <p:style>
          <a:lnRef idx="1">
            <a:schemeClr val="dk1"/>
          </a:lnRef>
          <a:fillRef idx="0">
            <a:schemeClr val="dk1"/>
          </a:fillRef>
          <a:effectRef idx="0">
            <a:schemeClr val="dk1"/>
          </a:effectRef>
          <a:fontRef idx="minor">
            <a:schemeClr val="tx1"/>
          </a:fontRef>
        </p:style>
      </p:cxnSp>
      <p:grpSp>
        <p:nvGrpSpPr>
          <p:cNvPr id="97" name="Group 96"/>
          <p:cNvGrpSpPr/>
          <p:nvPr/>
        </p:nvGrpSpPr>
        <p:grpSpPr>
          <a:xfrm>
            <a:off x="5154770" y="3580898"/>
            <a:ext cx="1271355" cy="724524"/>
            <a:chOff x="5307170" y="2507740"/>
            <a:chExt cx="1271355" cy="724524"/>
          </a:xfrm>
        </p:grpSpPr>
        <p:cxnSp>
          <p:nvCxnSpPr>
            <p:cNvPr id="95" name="Elbow Connector 94"/>
            <p:cNvCxnSpPr/>
            <p:nvPr/>
          </p:nvCxnSpPr>
          <p:spPr>
            <a:xfrm flipV="1">
              <a:off x="5307170" y="2507740"/>
              <a:ext cx="1271355" cy="77998"/>
            </a:xfrm>
            <a:prstGeom prst="bentConnector4">
              <a:avLst>
                <a:gd name="adj1" fmla="val 55623"/>
                <a:gd name="adj2" fmla="val 330805"/>
              </a:avLst>
            </a:prstGeom>
            <a:ln>
              <a:tailEnd type="triangle"/>
            </a:ln>
          </p:spPr>
          <p:style>
            <a:lnRef idx="1">
              <a:schemeClr val="dk1"/>
            </a:lnRef>
            <a:fillRef idx="0">
              <a:schemeClr val="dk1"/>
            </a:fillRef>
            <a:effectRef idx="0">
              <a:schemeClr val="dk1"/>
            </a:effectRef>
            <a:fontRef idx="minor">
              <a:schemeClr val="tx1"/>
            </a:fontRef>
          </p:style>
        </p:cxnSp>
        <p:cxnSp>
          <p:nvCxnSpPr>
            <p:cNvPr id="96" name="Elbow Connector 95"/>
            <p:cNvCxnSpPr>
              <a:stCxn id="114" idx="1"/>
            </p:cNvCxnSpPr>
            <p:nvPr/>
          </p:nvCxnSpPr>
          <p:spPr>
            <a:xfrm rot="10800000" flipV="1">
              <a:off x="5307172" y="3026740"/>
              <a:ext cx="530390" cy="205524"/>
            </a:xfrm>
            <a:prstGeom prst="bentConnector3">
              <a:avLst>
                <a:gd name="adj1" fmla="val 50000"/>
              </a:avLst>
            </a:prstGeom>
            <a:ln>
              <a:headEnd type="triangle" w="med" len="med"/>
              <a:tailEnd type="none"/>
            </a:ln>
          </p:spPr>
          <p:style>
            <a:lnRef idx="1">
              <a:schemeClr val="dk1"/>
            </a:lnRef>
            <a:fillRef idx="0">
              <a:schemeClr val="dk1"/>
            </a:fillRef>
            <a:effectRef idx="0">
              <a:schemeClr val="dk1"/>
            </a:effectRef>
            <a:fontRef idx="minor">
              <a:schemeClr val="tx1"/>
            </a:fontRef>
          </p:style>
        </p:cxnSp>
      </p:grpSp>
      <p:sp>
        <p:nvSpPr>
          <p:cNvPr id="101" name="Rectangle 100"/>
          <p:cNvSpPr/>
          <p:nvPr/>
        </p:nvSpPr>
        <p:spPr>
          <a:xfrm>
            <a:off x="7540876" y="2465273"/>
            <a:ext cx="1257300" cy="512253"/>
          </a:xfrm>
          <a:prstGeom prst="rect">
            <a:avLst/>
          </a:prstGeom>
          <a:solidFill>
            <a:srgbClr val="92D05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800" dirty="0" smtClean="0"/>
              <a:t>DOG</a:t>
            </a:r>
            <a:endParaRPr lang="en-IN" sz="1800" dirty="0"/>
          </a:p>
        </p:txBody>
      </p:sp>
      <p:sp>
        <p:nvSpPr>
          <p:cNvPr id="102" name="Rectangle 101"/>
          <p:cNvSpPr/>
          <p:nvPr/>
        </p:nvSpPr>
        <p:spPr>
          <a:xfrm>
            <a:off x="7574538" y="3801077"/>
            <a:ext cx="1257300" cy="512253"/>
          </a:xfrm>
          <a:prstGeom prst="rect">
            <a:avLst/>
          </a:prstGeom>
          <a:solidFill>
            <a:srgbClr val="92D05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800" dirty="0" smtClean="0"/>
              <a:t>DOG</a:t>
            </a:r>
            <a:endParaRPr lang="en-IN" sz="1800" dirty="0"/>
          </a:p>
        </p:txBody>
      </p:sp>
      <p:cxnSp>
        <p:nvCxnSpPr>
          <p:cNvPr id="104" name="Straight Arrow Connector 103"/>
          <p:cNvCxnSpPr/>
          <p:nvPr/>
        </p:nvCxnSpPr>
        <p:spPr>
          <a:xfrm>
            <a:off x="7126148" y="4099898"/>
            <a:ext cx="4483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 name="Straight Arrow Connector 105"/>
          <p:cNvCxnSpPr>
            <a:stCxn id="52" idx="3"/>
            <a:endCxn id="101" idx="1"/>
          </p:cNvCxnSpPr>
          <p:nvPr/>
        </p:nvCxnSpPr>
        <p:spPr>
          <a:xfrm flipV="1">
            <a:off x="7205515" y="2721400"/>
            <a:ext cx="335361" cy="33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09" name="Group 108"/>
          <p:cNvGrpSpPr/>
          <p:nvPr/>
        </p:nvGrpSpPr>
        <p:grpSpPr>
          <a:xfrm>
            <a:off x="3759838" y="3455710"/>
            <a:ext cx="1514930" cy="1059320"/>
            <a:chOff x="3290090" y="2313540"/>
            <a:chExt cx="1316667" cy="1256770"/>
          </a:xfrm>
        </p:grpSpPr>
        <p:sp>
          <p:nvSpPr>
            <p:cNvPr id="110" name="Rectangle 109"/>
            <p:cNvSpPr/>
            <p:nvPr/>
          </p:nvSpPr>
          <p:spPr>
            <a:xfrm>
              <a:off x="3290090" y="2313540"/>
              <a:ext cx="1206378" cy="60186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1" name="TextBox 110"/>
            <p:cNvSpPr txBox="1"/>
            <p:nvPr/>
          </p:nvSpPr>
          <p:spPr>
            <a:xfrm>
              <a:off x="3308243" y="2448496"/>
              <a:ext cx="1298514" cy="511201"/>
            </a:xfrm>
            <a:prstGeom prst="rect">
              <a:avLst/>
            </a:prstGeom>
            <a:noFill/>
          </p:spPr>
          <p:txBody>
            <a:bodyPr wrap="square" rtlCol="0">
              <a:spAutoFit/>
            </a:bodyPr>
            <a:lstStyle/>
            <a:p>
              <a:r>
                <a:rPr lang="en-GB" sz="1100" dirty="0" smtClean="0"/>
                <a:t>Anti-Threat </a:t>
              </a:r>
              <a:r>
                <a:rPr lang="en-GB" sz="1100" dirty="0" smtClean="0"/>
                <a:t>Framework</a:t>
              </a:r>
              <a:endParaRPr lang="en-IN" sz="1100" dirty="0"/>
            </a:p>
          </p:txBody>
        </p:sp>
        <p:sp>
          <p:nvSpPr>
            <p:cNvPr id="112" name="Rectangle 111"/>
            <p:cNvSpPr/>
            <p:nvPr/>
          </p:nvSpPr>
          <p:spPr>
            <a:xfrm>
              <a:off x="3290090" y="2968448"/>
              <a:ext cx="1206378" cy="601862"/>
            </a:xfrm>
            <a:prstGeom prst="rect">
              <a:avLst/>
            </a:prstGeom>
            <a:gradFill>
              <a:gsLst>
                <a:gs pos="0">
                  <a:schemeClr val="accent1">
                    <a:lumMod val="5000"/>
                    <a:lumOff val="95000"/>
                  </a:schemeClr>
                </a:gs>
                <a:gs pos="3000">
                  <a:schemeClr val="accent5">
                    <a:lumMod val="60000"/>
                    <a:lumOff val="40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3" name="TextBox 112"/>
            <p:cNvSpPr txBox="1"/>
            <p:nvPr/>
          </p:nvSpPr>
          <p:spPr>
            <a:xfrm>
              <a:off x="3308243" y="3013778"/>
              <a:ext cx="1298514" cy="511201"/>
            </a:xfrm>
            <a:prstGeom prst="rect">
              <a:avLst/>
            </a:prstGeom>
            <a:noFill/>
          </p:spPr>
          <p:txBody>
            <a:bodyPr wrap="square" rtlCol="0">
              <a:spAutoFit/>
            </a:bodyPr>
            <a:lstStyle/>
            <a:p>
              <a:r>
                <a:rPr lang="en-GB" sz="1100" dirty="0" smtClean="0"/>
                <a:t>Image Classifier </a:t>
              </a:r>
            </a:p>
            <a:p>
              <a:r>
                <a:rPr lang="en-GB" sz="1100" dirty="0" smtClean="0"/>
                <a:t>Model</a:t>
              </a:r>
              <a:endParaRPr lang="en-IN" sz="1100" dirty="0"/>
            </a:p>
          </p:txBody>
        </p:sp>
      </p:grpSp>
      <p:sp>
        <p:nvSpPr>
          <p:cNvPr id="114" name="Flowchart: Decision 113"/>
          <p:cNvSpPr/>
          <p:nvPr/>
        </p:nvSpPr>
        <p:spPr>
          <a:xfrm>
            <a:off x="5685162" y="3607187"/>
            <a:ext cx="1440986" cy="985421"/>
          </a:xfrm>
          <a:prstGeom prst="flowChartDecision">
            <a:avLst/>
          </a:prstGeom>
          <a:gradFill flip="none" rotWithShape="1">
            <a:gsLst>
              <a:gs pos="7000">
                <a:schemeClr val="accent1">
                  <a:lumMod val="0"/>
                  <a:lumOff val="100000"/>
                </a:schemeClr>
              </a:gs>
              <a:gs pos="22000">
                <a:srgbClr val="A2ECD4"/>
              </a:gs>
              <a:gs pos="76000">
                <a:srgbClr val="00B0F0"/>
              </a:gs>
            </a:gsLst>
            <a:lin ang="16200000" scaled="1"/>
            <a:tileRect/>
          </a:gra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nvGrpSpPr>
          <p:cNvPr id="136" name="Group 135"/>
          <p:cNvGrpSpPr/>
          <p:nvPr/>
        </p:nvGrpSpPr>
        <p:grpSpPr>
          <a:xfrm>
            <a:off x="5776604" y="2441791"/>
            <a:ext cx="1288323" cy="688536"/>
            <a:chOff x="5776604" y="2441791"/>
            <a:chExt cx="1288323" cy="688536"/>
          </a:xfrm>
        </p:grpSpPr>
        <p:sp>
          <p:nvSpPr>
            <p:cNvPr id="116" name="Rectangle 115"/>
            <p:cNvSpPr/>
            <p:nvPr/>
          </p:nvSpPr>
          <p:spPr>
            <a:xfrm>
              <a:off x="6028239" y="2730217"/>
              <a:ext cx="795773" cy="400110"/>
            </a:xfrm>
            <a:prstGeom prst="rect">
              <a:avLst/>
            </a:prstGeom>
          </p:spPr>
          <p:txBody>
            <a:bodyPr wrap="square">
              <a:spAutoFit/>
            </a:bodyPr>
            <a:lstStyle/>
            <a:p>
              <a:pPr algn="ctr"/>
              <a:r>
                <a:rPr lang="en-GB" sz="1000" dirty="0"/>
                <a:t>Score of Framework</a:t>
              </a:r>
              <a:endParaRPr lang="en-IN" sz="1000" dirty="0"/>
            </a:p>
          </p:txBody>
        </p:sp>
        <p:sp>
          <p:nvSpPr>
            <p:cNvPr id="120" name="Rectangle 119"/>
            <p:cNvSpPr/>
            <p:nvPr/>
          </p:nvSpPr>
          <p:spPr>
            <a:xfrm>
              <a:off x="5776604" y="2441791"/>
              <a:ext cx="1288323" cy="400110"/>
            </a:xfrm>
            <a:prstGeom prst="rect">
              <a:avLst/>
            </a:prstGeom>
          </p:spPr>
          <p:txBody>
            <a:bodyPr wrap="square">
              <a:spAutoFit/>
            </a:bodyPr>
            <a:lstStyle/>
            <a:p>
              <a:pPr algn="ctr"/>
              <a:r>
                <a:rPr lang="en-GB" sz="1000" dirty="0"/>
                <a:t>Score of Model </a:t>
              </a:r>
            </a:p>
            <a:p>
              <a:pPr algn="ctr"/>
              <a:r>
                <a:rPr lang="en-GB" sz="1000" dirty="0" smtClean="0"/>
                <a:t>(Approx. equal to)</a:t>
              </a:r>
              <a:endParaRPr lang="en-GB" sz="1000" dirty="0"/>
            </a:p>
          </p:txBody>
        </p:sp>
      </p:grpSp>
      <p:grpSp>
        <p:nvGrpSpPr>
          <p:cNvPr id="137" name="Group 136"/>
          <p:cNvGrpSpPr/>
          <p:nvPr/>
        </p:nvGrpSpPr>
        <p:grpSpPr>
          <a:xfrm>
            <a:off x="5776604" y="3815471"/>
            <a:ext cx="1282531" cy="665262"/>
            <a:chOff x="5776604" y="2465065"/>
            <a:chExt cx="1282531" cy="665262"/>
          </a:xfrm>
        </p:grpSpPr>
        <p:sp>
          <p:nvSpPr>
            <p:cNvPr id="138" name="Rectangle 137"/>
            <p:cNvSpPr/>
            <p:nvPr/>
          </p:nvSpPr>
          <p:spPr>
            <a:xfrm>
              <a:off x="6028239" y="2730217"/>
              <a:ext cx="795773" cy="400110"/>
            </a:xfrm>
            <a:prstGeom prst="rect">
              <a:avLst/>
            </a:prstGeom>
          </p:spPr>
          <p:txBody>
            <a:bodyPr wrap="square">
              <a:spAutoFit/>
            </a:bodyPr>
            <a:lstStyle/>
            <a:p>
              <a:pPr algn="ctr"/>
              <a:r>
                <a:rPr lang="en-GB" sz="1000" dirty="0"/>
                <a:t>Score of Framework</a:t>
              </a:r>
              <a:endParaRPr lang="en-IN" sz="1000" dirty="0"/>
            </a:p>
          </p:txBody>
        </p:sp>
        <p:sp>
          <p:nvSpPr>
            <p:cNvPr id="139" name="Rectangle 138"/>
            <p:cNvSpPr/>
            <p:nvPr/>
          </p:nvSpPr>
          <p:spPr>
            <a:xfrm>
              <a:off x="5776604" y="2465065"/>
              <a:ext cx="1282531" cy="400110"/>
            </a:xfrm>
            <a:prstGeom prst="rect">
              <a:avLst/>
            </a:prstGeom>
          </p:spPr>
          <p:txBody>
            <a:bodyPr wrap="square">
              <a:spAutoFit/>
            </a:bodyPr>
            <a:lstStyle/>
            <a:p>
              <a:pPr algn="ctr"/>
              <a:r>
                <a:rPr lang="en-GB" sz="1000" dirty="0"/>
                <a:t>Score of Model </a:t>
              </a:r>
            </a:p>
            <a:p>
              <a:pPr algn="ctr"/>
              <a:r>
                <a:rPr lang="en-GB" sz="1000" dirty="0" smtClean="0"/>
                <a:t>(Is Less than)</a:t>
              </a:r>
              <a:endParaRPr lang="en-GB" sz="1000" dirty="0"/>
            </a:p>
          </p:txBody>
        </p:sp>
      </p:grpSp>
      <p:sp>
        <p:nvSpPr>
          <p:cNvPr id="147" name="TextBox 146"/>
          <p:cNvSpPr txBox="1"/>
          <p:nvPr/>
        </p:nvSpPr>
        <p:spPr>
          <a:xfrm>
            <a:off x="4533089" y="4583979"/>
            <a:ext cx="1356004" cy="338554"/>
          </a:xfrm>
          <a:prstGeom prst="rect">
            <a:avLst/>
          </a:prstGeom>
          <a:noFill/>
        </p:spPr>
        <p:txBody>
          <a:bodyPr wrap="square" rtlCol="0">
            <a:spAutoFit/>
          </a:bodyPr>
          <a:lstStyle/>
          <a:p>
            <a:r>
              <a:rPr lang="en-GB" sz="1600" b="1" dirty="0" smtClean="0"/>
              <a:t>PROCESSING</a:t>
            </a:r>
            <a:endParaRPr lang="en-IN" sz="1600" b="1" dirty="0"/>
          </a:p>
        </p:txBody>
      </p:sp>
      <p:sp>
        <p:nvSpPr>
          <p:cNvPr id="148" name="TextBox 147"/>
          <p:cNvSpPr txBox="1"/>
          <p:nvPr/>
        </p:nvSpPr>
        <p:spPr>
          <a:xfrm>
            <a:off x="1644578" y="4629221"/>
            <a:ext cx="1214854" cy="338554"/>
          </a:xfrm>
          <a:prstGeom prst="rect">
            <a:avLst/>
          </a:prstGeom>
          <a:noFill/>
        </p:spPr>
        <p:txBody>
          <a:bodyPr wrap="square" rtlCol="0">
            <a:spAutoFit/>
          </a:bodyPr>
          <a:lstStyle/>
          <a:p>
            <a:r>
              <a:rPr lang="en-GB" sz="1600" b="1" dirty="0" smtClean="0"/>
              <a:t>INPUT</a:t>
            </a:r>
            <a:endParaRPr lang="en-IN" sz="1600" b="1" dirty="0"/>
          </a:p>
        </p:txBody>
      </p:sp>
      <p:sp>
        <p:nvSpPr>
          <p:cNvPr id="149" name="TextBox 148"/>
          <p:cNvSpPr txBox="1"/>
          <p:nvPr/>
        </p:nvSpPr>
        <p:spPr>
          <a:xfrm>
            <a:off x="7726013" y="4550562"/>
            <a:ext cx="1214854" cy="338554"/>
          </a:xfrm>
          <a:prstGeom prst="rect">
            <a:avLst/>
          </a:prstGeom>
          <a:noFill/>
        </p:spPr>
        <p:txBody>
          <a:bodyPr wrap="square" rtlCol="0">
            <a:spAutoFit/>
          </a:bodyPr>
          <a:lstStyle/>
          <a:p>
            <a:r>
              <a:rPr lang="en-GB" sz="1600" b="1" dirty="0" smtClean="0"/>
              <a:t>OUTPUT</a:t>
            </a:r>
            <a:endParaRPr lang="en-IN" sz="1600" b="1" dirty="0"/>
          </a:p>
        </p:txBody>
      </p:sp>
      <p:sp>
        <p:nvSpPr>
          <p:cNvPr id="9" name="TextBox 8"/>
          <p:cNvSpPr txBox="1"/>
          <p:nvPr/>
        </p:nvSpPr>
        <p:spPr>
          <a:xfrm>
            <a:off x="4694068" y="1992215"/>
            <a:ext cx="907608" cy="261610"/>
          </a:xfrm>
          <a:prstGeom prst="rect">
            <a:avLst/>
          </a:prstGeom>
          <a:noFill/>
        </p:spPr>
        <p:txBody>
          <a:bodyPr wrap="square" rtlCol="0">
            <a:spAutoFit/>
          </a:bodyPr>
          <a:lstStyle/>
          <a:p>
            <a:r>
              <a:rPr lang="en-GB" sz="1100" dirty="0" smtClean="0"/>
              <a:t>Dog: 96.7%</a:t>
            </a:r>
            <a:endParaRPr lang="en-IN" sz="1100" dirty="0"/>
          </a:p>
        </p:txBody>
      </p:sp>
      <p:sp>
        <p:nvSpPr>
          <p:cNvPr id="62" name="TextBox 61"/>
          <p:cNvSpPr txBox="1"/>
          <p:nvPr/>
        </p:nvSpPr>
        <p:spPr>
          <a:xfrm>
            <a:off x="5064004" y="3001868"/>
            <a:ext cx="907608" cy="261610"/>
          </a:xfrm>
          <a:prstGeom prst="rect">
            <a:avLst/>
          </a:prstGeom>
          <a:noFill/>
        </p:spPr>
        <p:txBody>
          <a:bodyPr wrap="square" rtlCol="0">
            <a:spAutoFit/>
          </a:bodyPr>
          <a:lstStyle/>
          <a:p>
            <a:r>
              <a:rPr lang="en-GB" sz="1100" dirty="0" smtClean="0"/>
              <a:t>Dog: 99%</a:t>
            </a:r>
            <a:endParaRPr lang="en-IN" sz="1100" dirty="0"/>
          </a:p>
        </p:txBody>
      </p:sp>
      <p:sp>
        <p:nvSpPr>
          <p:cNvPr id="65" name="TextBox 64"/>
          <p:cNvSpPr txBox="1"/>
          <p:nvPr/>
        </p:nvSpPr>
        <p:spPr>
          <a:xfrm>
            <a:off x="4915434" y="4260293"/>
            <a:ext cx="907608" cy="261610"/>
          </a:xfrm>
          <a:prstGeom prst="rect">
            <a:avLst/>
          </a:prstGeom>
          <a:noFill/>
        </p:spPr>
        <p:txBody>
          <a:bodyPr wrap="square" rtlCol="0">
            <a:spAutoFit/>
          </a:bodyPr>
          <a:lstStyle/>
          <a:p>
            <a:r>
              <a:rPr lang="en-GB" sz="1100" dirty="0"/>
              <a:t> </a:t>
            </a:r>
            <a:r>
              <a:rPr lang="en-GB" sz="1100" dirty="0" smtClean="0"/>
              <a:t>    Fox</a:t>
            </a:r>
            <a:r>
              <a:rPr lang="en-IN" sz="1100" dirty="0" smtClean="0"/>
              <a:t>: 99% </a:t>
            </a:r>
            <a:endParaRPr lang="en-IN" sz="1100" dirty="0"/>
          </a:p>
        </p:txBody>
      </p:sp>
    </p:spTree>
    <p:extLst>
      <p:ext uri="{BB962C8B-B14F-4D97-AF65-F5344CB8AC3E}">
        <p14:creationId xmlns:p14="http://schemas.microsoft.com/office/powerpoint/2010/main" val="25120104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panose="020F0502020204030204" pitchFamily="34" charset="0"/>
              </a:rPr>
              <a:t>Cost Estimate</a:t>
            </a:r>
            <a:endParaRPr lang="en-IN" dirty="0"/>
          </a:p>
        </p:txBody>
      </p:sp>
      <p:sp>
        <p:nvSpPr>
          <p:cNvPr id="5" name="TextBox 4"/>
          <p:cNvSpPr txBox="1"/>
          <p:nvPr/>
        </p:nvSpPr>
        <p:spPr>
          <a:xfrm>
            <a:off x="542261" y="4832834"/>
            <a:ext cx="797442" cy="307777"/>
          </a:xfrm>
          <a:prstGeom prst="rect">
            <a:avLst/>
          </a:prstGeom>
          <a:noFill/>
        </p:spPr>
        <p:txBody>
          <a:bodyPr wrap="square" rtlCol="0">
            <a:spAutoFit/>
          </a:bodyPr>
          <a:lstStyle/>
          <a:p>
            <a:r>
              <a:rPr lang="en-US" sz="1400" dirty="0"/>
              <a:t>0831</a:t>
            </a:r>
            <a:endParaRPr lang="en-IN" sz="1400" b="1" dirty="0">
              <a:solidFill>
                <a:schemeClr val="tx1">
                  <a:lumMod val="85000"/>
                  <a:lumOff val="15000"/>
                </a:schemeClr>
              </a:solidFill>
            </a:endParaRPr>
          </a:p>
        </p:txBody>
      </p:sp>
      <p:sp>
        <p:nvSpPr>
          <p:cNvPr id="6" name="Content Placeholder 5"/>
          <p:cNvSpPr>
            <a:spLocks noGrp="1"/>
          </p:cNvSpPr>
          <p:nvPr>
            <p:ph idx="1"/>
          </p:nvPr>
        </p:nvSpPr>
        <p:spPr>
          <a:xfrm>
            <a:off x="304800" y="666750"/>
            <a:ext cx="8534400" cy="4191000"/>
          </a:xfrm>
        </p:spPr>
        <p:txBody>
          <a:bodyPr/>
          <a:lstStyle/>
          <a:p>
            <a:r>
              <a:rPr lang="en-GB" dirty="0"/>
              <a:t>It is recommended to purchase an additional component or expanding existing one may overcome this problem.</a:t>
            </a:r>
          </a:p>
          <a:p>
            <a:r>
              <a:rPr lang="en-GB" dirty="0"/>
              <a:t>The minimum cost estimated to run this framework on a recommend hardware comes around ₹ 85,000.</a:t>
            </a:r>
          </a:p>
          <a:p>
            <a:r>
              <a:rPr lang="en-GB" dirty="0"/>
              <a:t>The following table shows details about the components required for running the framework.</a:t>
            </a:r>
          </a:p>
          <a:p>
            <a:pPr marL="0" indent="0">
              <a:buNone/>
            </a:pPr>
            <a:endParaRPr lang="en-GB" dirty="0"/>
          </a:p>
          <a:p>
            <a:pPr marL="0" indent="0">
              <a:buNone/>
            </a:pP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2016014647"/>
              </p:ext>
            </p:extLst>
          </p:nvPr>
        </p:nvGraphicFramePr>
        <p:xfrm>
          <a:off x="1577164" y="2460794"/>
          <a:ext cx="5810127" cy="2196430"/>
        </p:xfrm>
        <a:graphic>
          <a:graphicData uri="http://schemas.openxmlformats.org/drawingml/2006/table">
            <a:tbl>
              <a:tblPr firstRow="1" bandRow="1">
                <a:tableStyleId>{5940675A-B579-460E-94D1-54222C63F5DA}</a:tableStyleId>
              </a:tblPr>
              <a:tblGrid>
                <a:gridCol w="553193"/>
                <a:gridCol w="3320225">
                  <a:extLst>
                    <a:ext uri="{9D8B030D-6E8A-4147-A177-3AD203B41FA5}">
                      <a16:colId xmlns:a16="http://schemas.microsoft.com/office/drawing/2014/main" xmlns="" val="20000"/>
                    </a:ext>
                  </a:extLst>
                </a:gridCol>
                <a:gridCol w="1936709">
                  <a:extLst>
                    <a:ext uri="{9D8B030D-6E8A-4147-A177-3AD203B41FA5}">
                      <a16:colId xmlns:a16="http://schemas.microsoft.com/office/drawing/2014/main" xmlns="" val="20001"/>
                    </a:ext>
                  </a:extLst>
                </a:gridCol>
              </a:tblGrid>
              <a:tr h="527868">
                <a:tc>
                  <a:txBody>
                    <a:bodyPr/>
                    <a:lstStyle/>
                    <a:p>
                      <a:pPr algn="ctr"/>
                      <a:r>
                        <a:rPr lang="en-GB" dirty="0" smtClean="0"/>
                        <a:t>S.NO</a:t>
                      </a:r>
                      <a:endParaRPr lang="en-IN" dirty="0"/>
                    </a:p>
                  </a:txBody>
                  <a:tcPr/>
                </a:tc>
                <a:tc>
                  <a:txBody>
                    <a:bodyPr/>
                    <a:lstStyle/>
                    <a:p>
                      <a:pPr algn="ctr"/>
                      <a:r>
                        <a:rPr lang="en-GB" dirty="0"/>
                        <a:t>PRODUCT</a:t>
                      </a:r>
                      <a:endParaRPr lang="en-IN" dirty="0"/>
                    </a:p>
                  </a:txBody>
                  <a:tcPr/>
                </a:tc>
                <a:tc>
                  <a:txBody>
                    <a:bodyPr/>
                    <a:lstStyle/>
                    <a:p>
                      <a:pPr algn="ctr"/>
                      <a:r>
                        <a:rPr lang="en-GB" dirty="0"/>
                        <a:t>PRICE(₹)</a:t>
                      </a:r>
                    </a:p>
                    <a:p>
                      <a:pPr algn="ctr"/>
                      <a:endParaRPr lang="en-IN" dirty="0"/>
                    </a:p>
                  </a:txBody>
                  <a:tcPr/>
                </a:tc>
                <a:extLst>
                  <a:ext uri="{0D108BD9-81ED-4DB2-BD59-A6C34878D82A}">
                    <a16:rowId xmlns:a16="http://schemas.microsoft.com/office/drawing/2014/main" xmlns="" val="10000"/>
                  </a:ext>
                </a:extLst>
              </a:tr>
              <a:tr h="409690">
                <a:tc>
                  <a:txBody>
                    <a:bodyPr/>
                    <a:lstStyle/>
                    <a:p>
                      <a:pPr marL="0" indent="0">
                        <a:buFont typeface="+mj-lt"/>
                        <a:buNone/>
                      </a:pPr>
                      <a:r>
                        <a:rPr lang="en-GB" dirty="0" smtClean="0"/>
                        <a:t>1.</a:t>
                      </a:r>
                    </a:p>
                  </a:txBody>
                  <a:tcPr/>
                </a:tc>
                <a:tc>
                  <a:txBody>
                    <a:bodyPr/>
                    <a:lstStyle/>
                    <a:p>
                      <a:r>
                        <a:rPr lang="en-GB" dirty="0"/>
                        <a:t>GTX 1660 TI</a:t>
                      </a:r>
                      <a:endParaRPr lang="en-IN" dirty="0"/>
                    </a:p>
                  </a:txBody>
                  <a:tcPr/>
                </a:tc>
                <a:tc>
                  <a:txBody>
                    <a:bodyPr/>
                    <a:lstStyle/>
                    <a:p>
                      <a:pPr algn="ctr"/>
                      <a:r>
                        <a:rPr lang="en-GB" dirty="0"/>
                        <a:t>54,000</a:t>
                      </a:r>
                      <a:endParaRPr lang="en-IN" dirty="0"/>
                    </a:p>
                  </a:txBody>
                  <a:tcPr/>
                </a:tc>
                <a:extLst>
                  <a:ext uri="{0D108BD9-81ED-4DB2-BD59-A6C34878D82A}">
                    <a16:rowId xmlns:a16="http://schemas.microsoft.com/office/drawing/2014/main" xmlns="" val="10001"/>
                  </a:ext>
                </a:extLst>
              </a:tr>
              <a:tr h="327342">
                <a:tc>
                  <a:txBody>
                    <a:bodyPr/>
                    <a:lstStyle/>
                    <a:p>
                      <a:pPr marL="0" indent="0">
                        <a:buFont typeface="+mj-lt"/>
                        <a:buNone/>
                      </a:pPr>
                      <a:r>
                        <a:rPr lang="en-GB" dirty="0" smtClean="0"/>
                        <a:t>2.</a:t>
                      </a:r>
                      <a:endParaRPr lang="en-IN" dirty="0"/>
                    </a:p>
                  </a:txBody>
                  <a:tcPr/>
                </a:tc>
                <a:tc>
                  <a:txBody>
                    <a:bodyPr/>
                    <a:lstStyle/>
                    <a:p>
                      <a:r>
                        <a:rPr lang="en-GB" dirty="0"/>
                        <a:t>INTEL CORE i5-9400 DESKTOP PROCESSOR</a:t>
                      </a:r>
                      <a:endParaRPr lang="en-IN" dirty="0"/>
                    </a:p>
                  </a:txBody>
                  <a:tcPr/>
                </a:tc>
                <a:tc>
                  <a:txBody>
                    <a:bodyPr/>
                    <a:lstStyle/>
                    <a:p>
                      <a:pPr algn="ctr"/>
                      <a:r>
                        <a:rPr lang="en-GB" dirty="0"/>
                        <a:t>16,500</a:t>
                      </a:r>
                      <a:endParaRPr lang="en-IN" dirty="0"/>
                    </a:p>
                  </a:txBody>
                  <a:tcPr/>
                </a:tc>
                <a:extLst>
                  <a:ext uri="{0D108BD9-81ED-4DB2-BD59-A6C34878D82A}">
                    <a16:rowId xmlns:a16="http://schemas.microsoft.com/office/drawing/2014/main" xmlns="" val="10002"/>
                  </a:ext>
                </a:extLst>
              </a:tr>
              <a:tr h="310510">
                <a:tc>
                  <a:txBody>
                    <a:bodyPr/>
                    <a:lstStyle/>
                    <a:p>
                      <a:pPr marL="0" indent="0">
                        <a:buFont typeface="+mj-lt"/>
                        <a:buNone/>
                      </a:pPr>
                      <a:r>
                        <a:rPr lang="en-GB" dirty="0" smtClean="0"/>
                        <a:t>3.</a:t>
                      </a:r>
                      <a:endParaRPr lang="en-IN" dirty="0"/>
                    </a:p>
                  </a:txBody>
                  <a:tcPr/>
                </a:tc>
                <a:tc>
                  <a:txBody>
                    <a:bodyPr/>
                    <a:lstStyle/>
                    <a:p>
                      <a:r>
                        <a:rPr lang="en-GB" dirty="0"/>
                        <a:t>16GB</a:t>
                      </a:r>
                      <a:r>
                        <a:rPr lang="en-GB" baseline="0" dirty="0"/>
                        <a:t> (8GBX2) 3200MHz</a:t>
                      </a:r>
                      <a:endParaRPr lang="en-IN" dirty="0"/>
                    </a:p>
                  </a:txBody>
                  <a:tcPr/>
                </a:tc>
                <a:tc>
                  <a:txBody>
                    <a:bodyPr/>
                    <a:lstStyle/>
                    <a:p>
                      <a:pPr algn="ctr"/>
                      <a:r>
                        <a:rPr lang="en-GB" dirty="0"/>
                        <a:t>7,950</a:t>
                      </a:r>
                      <a:endParaRPr lang="en-IN" dirty="0"/>
                    </a:p>
                  </a:txBody>
                  <a:tcPr/>
                </a:tc>
                <a:extLst>
                  <a:ext uri="{0D108BD9-81ED-4DB2-BD59-A6C34878D82A}">
                    <a16:rowId xmlns:a16="http://schemas.microsoft.com/office/drawing/2014/main" xmlns="" val="10003"/>
                  </a:ext>
                </a:extLst>
              </a:tr>
              <a:tr h="310510">
                <a:tc>
                  <a:txBody>
                    <a:bodyPr/>
                    <a:lstStyle/>
                    <a:p>
                      <a:pPr marL="0" indent="0">
                        <a:buFont typeface="+mj-lt"/>
                        <a:buNone/>
                      </a:pPr>
                      <a:r>
                        <a:rPr lang="en-GB" dirty="0" smtClean="0"/>
                        <a:t>4.</a:t>
                      </a:r>
                      <a:endParaRPr lang="en-IN" dirty="0"/>
                    </a:p>
                  </a:txBody>
                  <a:tcPr/>
                </a:tc>
                <a:tc>
                  <a:txBody>
                    <a:bodyPr/>
                    <a:lstStyle/>
                    <a:p>
                      <a:r>
                        <a:rPr lang="en-GB" dirty="0"/>
                        <a:t>512GB</a:t>
                      </a:r>
                      <a:r>
                        <a:rPr lang="en-GB" baseline="0" dirty="0"/>
                        <a:t> M.2 </a:t>
                      </a:r>
                      <a:r>
                        <a:rPr lang="en-GB" baseline="0" dirty="0" err="1"/>
                        <a:t>NVMe</a:t>
                      </a:r>
                      <a:r>
                        <a:rPr lang="en-GB" baseline="0" dirty="0"/>
                        <a:t> SSD</a:t>
                      </a:r>
                      <a:endParaRPr lang="en-IN" dirty="0"/>
                    </a:p>
                  </a:txBody>
                  <a:tcPr/>
                </a:tc>
                <a:tc>
                  <a:txBody>
                    <a:bodyPr/>
                    <a:lstStyle/>
                    <a:p>
                      <a:pPr algn="ctr"/>
                      <a:r>
                        <a:rPr lang="en-GB" dirty="0"/>
                        <a:t>5,600</a:t>
                      </a:r>
                      <a:endParaRPr lang="en-IN" dirty="0"/>
                    </a:p>
                  </a:txBody>
                  <a:tcPr/>
                </a:tc>
                <a:extLst>
                  <a:ext uri="{0D108BD9-81ED-4DB2-BD59-A6C34878D82A}">
                    <a16:rowId xmlns:a16="http://schemas.microsoft.com/office/drawing/2014/main" xmlns="" val="10004"/>
                  </a:ext>
                </a:extLst>
              </a:tr>
              <a:tr h="310510">
                <a:tc>
                  <a:txBody>
                    <a:bodyPr/>
                    <a:lstStyle/>
                    <a:p>
                      <a:pPr algn="l"/>
                      <a:endParaRPr lang="en-IN" dirty="0"/>
                    </a:p>
                  </a:txBody>
                  <a:tcPr/>
                </a:tc>
                <a:tc gridSpan="2">
                  <a:txBody>
                    <a:bodyPr/>
                    <a:lstStyle/>
                    <a:p>
                      <a:pPr algn="l"/>
                      <a:r>
                        <a:rPr lang="en-GB" dirty="0"/>
                        <a:t>TOTAL                                                                                          84,050</a:t>
                      </a:r>
                      <a:endParaRPr lang="en-IN" dirty="0"/>
                    </a:p>
                  </a:txBody>
                  <a:tcPr/>
                </a:tc>
                <a:tc hMerge="1">
                  <a:txBody>
                    <a:bodyPr/>
                    <a:lstStyle/>
                    <a:p>
                      <a:endParaRPr lang="en-IN" dirty="0"/>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654652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panose="020F0502020204030204" pitchFamily="34" charset="0"/>
              </a:rPr>
              <a:t>Assumptions</a:t>
            </a:r>
            <a:endParaRPr lang="en-IN" dirty="0"/>
          </a:p>
        </p:txBody>
      </p:sp>
      <p:sp>
        <p:nvSpPr>
          <p:cNvPr id="5" name="TextBox 4"/>
          <p:cNvSpPr txBox="1"/>
          <p:nvPr/>
        </p:nvSpPr>
        <p:spPr>
          <a:xfrm>
            <a:off x="542261" y="4832834"/>
            <a:ext cx="797442" cy="307777"/>
          </a:xfrm>
          <a:prstGeom prst="rect">
            <a:avLst/>
          </a:prstGeom>
          <a:noFill/>
        </p:spPr>
        <p:txBody>
          <a:bodyPr wrap="square" rtlCol="0">
            <a:spAutoFit/>
          </a:bodyPr>
          <a:lstStyle/>
          <a:p>
            <a:r>
              <a:rPr lang="en-US" sz="1400" dirty="0"/>
              <a:t>0831</a:t>
            </a:r>
            <a:endParaRPr lang="en-IN" sz="1400" b="1" dirty="0">
              <a:solidFill>
                <a:schemeClr val="tx1">
                  <a:lumMod val="85000"/>
                  <a:lumOff val="15000"/>
                </a:schemeClr>
              </a:solidFill>
            </a:endParaRPr>
          </a:p>
        </p:txBody>
      </p:sp>
      <p:sp>
        <p:nvSpPr>
          <p:cNvPr id="6" name="Content Placeholder 5"/>
          <p:cNvSpPr>
            <a:spLocks noGrp="1"/>
          </p:cNvSpPr>
          <p:nvPr>
            <p:ph idx="1"/>
          </p:nvPr>
        </p:nvSpPr>
        <p:spPr>
          <a:xfrm>
            <a:off x="304800" y="666750"/>
            <a:ext cx="8534400" cy="4191000"/>
          </a:xfrm>
        </p:spPr>
        <p:txBody>
          <a:bodyPr/>
          <a:lstStyle/>
          <a:p>
            <a:r>
              <a:rPr lang="en-GB" dirty="0"/>
              <a:t>The framework was designed to be running on the latest hardware and software.</a:t>
            </a:r>
          </a:p>
          <a:p>
            <a:r>
              <a:rPr lang="en-GB" dirty="0"/>
              <a:t>It is assumed to cause a bottleneck the AI due to an interference between the I/O and the AI model.	</a:t>
            </a:r>
            <a:endParaRPr lang="en-GB" dirty="0" smtClean="0"/>
          </a:p>
          <a:p>
            <a:r>
              <a:rPr lang="en-GB" dirty="0" smtClean="0"/>
              <a:t>It </a:t>
            </a:r>
            <a:r>
              <a:rPr lang="en-GB" dirty="0"/>
              <a:t>will differentiate the input data in various form and fetch you a accurate results.</a:t>
            </a:r>
            <a:endParaRPr lang="en-IN" dirty="0"/>
          </a:p>
        </p:txBody>
      </p:sp>
    </p:spTree>
    <p:extLst>
      <p:ext uri="{BB962C8B-B14F-4D97-AF65-F5344CB8AC3E}">
        <p14:creationId xmlns:p14="http://schemas.microsoft.com/office/powerpoint/2010/main" val="11109223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4" name="TextBox 3"/>
          <p:cNvSpPr txBox="1"/>
          <p:nvPr/>
        </p:nvSpPr>
        <p:spPr>
          <a:xfrm>
            <a:off x="542261" y="4832834"/>
            <a:ext cx="797442" cy="307777"/>
          </a:xfrm>
          <a:prstGeom prst="rect">
            <a:avLst/>
          </a:prstGeom>
          <a:noFill/>
        </p:spPr>
        <p:txBody>
          <a:bodyPr wrap="square" rtlCol="0">
            <a:spAutoFit/>
          </a:bodyPr>
          <a:lstStyle/>
          <a:p>
            <a:r>
              <a:rPr lang="en-US" sz="1400" dirty="0"/>
              <a:t>0831</a:t>
            </a:r>
            <a:endParaRPr lang="en-IN" sz="1400" b="1" dirty="0">
              <a:solidFill>
                <a:schemeClr val="tx1">
                  <a:lumMod val="85000"/>
                  <a:lumOff val="15000"/>
                </a:schemeClr>
              </a:solidFill>
            </a:endParaRPr>
          </a:p>
        </p:txBody>
      </p:sp>
      <p:sp>
        <p:nvSpPr>
          <p:cNvPr id="6" name="Content Placeholder 5"/>
          <p:cNvSpPr>
            <a:spLocks noGrp="1"/>
          </p:cNvSpPr>
          <p:nvPr>
            <p:ph idx="1"/>
          </p:nvPr>
        </p:nvSpPr>
        <p:spPr>
          <a:xfrm>
            <a:off x="304800" y="666750"/>
            <a:ext cx="8534400" cy="4191000"/>
          </a:xfrm>
        </p:spPr>
        <p:txBody>
          <a:bodyPr>
            <a:normAutofit/>
          </a:bodyPr>
          <a:lstStyle/>
          <a:p>
            <a:pPr algn="just"/>
            <a:r>
              <a:rPr lang="en-IN" dirty="0"/>
              <a:t>Lorenzo </a:t>
            </a:r>
            <a:r>
              <a:rPr lang="en-IN" dirty="0" err="1"/>
              <a:t>Pupillo</a:t>
            </a:r>
            <a:r>
              <a:rPr lang="en-IN" dirty="0"/>
              <a:t>, </a:t>
            </a:r>
            <a:r>
              <a:rPr lang="en-IN" dirty="0" err="1"/>
              <a:t>Stenfo</a:t>
            </a:r>
            <a:r>
              <a:rPr lang="en-IN" dirty="0"/>
              <a:t> </a:t>
            </a:r>
            <a:r>
              <a:rPr lang="en-IN" dirty="0" err="1"/>
              <a:t>Fantin</a:t>
            </a:r>
            <a:r>
              <a:rPr lang="en-IN" dirty="0"/>
              <a:t>, “Artificial Intelligence and Cybersecurity Technology, Governance and Policy Challenges”, Centre for European Policy Studies (CEPS), 2021.</a:t>
            </a:r>
          </a:p>
          <a:p>
            <a:pPr algn="just"/>
            <a:r>
              <a:rPr lang="en-IN" dirty="0"/>
              <a:t>Lucian </a:t>
            </a:r>
            <a:r>
              <a:rPr lang="en-IN" dirty="0" err="1"/>
              <a:t>Constantain</a:t>
            </a:r>
            <a:r>
              <a:rPr lang="en-IN" dirty="0"/>
              <a:t>, </a:t>
            </a:r>
            <a:r>
              <a:rPr lang="en-GB" dirty="0"/>
              <a:t>“How data poisoning attacks corrupt machine learning models</a:t>
            </a:r>
            <a:r>
              <a:rPr lang="en-IN" dirty="0"/>
              <a:t>”, Article on CSO India, 2021.</a:t>
            </a:r>
          </a:p>
          <a:p>
            <a:pPr algn="just"/>
            <a:r>
              <a:rPr lang="en-GB" dirty="0"/>
              <a:t>Chen Wang, Jian Chen, Yang </a:t>
            </a:r>
            <a:r>
              <a:rPr lang="en-GB" dirty="0" err="1"/>
              <a:t>Yang</a:t>
            </a:r>
            <a:r>
              <a:rPr lang="en-GB" dirty="0"/>
              <a:t>, </a:t>
            </a:r>
            <a:r>
              <a:rPr lang="en-GB" dirty="0" err="1"/>
              <a:t>Xiaoqiang</a:t>
            </a:r>
            <a:r>
              <a:rPr lang="en-GB" dirty="0"/>
              <a:t> Ma, </a:t>
            </a:r>
            <a:r>
              <a:rPr lang="en-GB" dirty="0" err="1"/>
              <a:t>Jiangchuan</a:t>
            </a:r>
            <a:r>
              <a:rPr lang="en-GB" dirty="0"/>
              <a:t> Liu, “Poisoning attacks and countermeasures in intelligent networks: Status quo and prospects”, Digital Communications and Networks, 2021.</a:t>
            </a:r>
            <a:endParaRPr lang="en-IN" dirty="0"/>
          </a:p>
          <a:p>
            <a:pPr algn="just"/>
            <a:r>
              <a:rPr lang="en-IN" dirty="0"/>
              <a:t>D.L.A. </a:t>
            </a:r>
            <a:r>
              <a:rPr lang="en-IN" dirty="0" err="1"/>
              <a:t>Nirmana</a:t>
            </a:r>
            <a:r>
              <a:rPr lang="en-IN" dirty="0"/>
              <a:t>, </a:t>
            </a:r>
            <a:r>
              <a:rPr lang="en-IN" dirty="0" err="1"/>
              <a:t>Anuradha</a:t>
            </a:r>
            <a:r>
              <a:rPr lang="en-IN" dirty="0"/>
              <a:t> </a:t>
            </a:r>
            <a:r>
              <a:rPr lang="en-IN" dirty="0" err="1"/>
              <a:t>Jayakody</a:t>
            </a:r>
            <a:r>
              <a:rPr lang="en-IN" dirty="0"/>
              <a:t>, “</a:t>
            </a:r>
            <a:r>
              <a:rPr lang="en-GB" dirty="0"/>
              <a:t>AI Based Cyber Threats and Vulnerability Detection, Prevention and Prediction System”, International Conference on Advancements in Computing (ICAC), 2019.</a:t>
            </a:r>
          </a:p>
          <a:p>
            <a:pPr algn="just"/>
            <a:r>
              <a:rPr lang="en-IN" dirty="0"/>
              <a:t>Marcus </a:t>
            </a:r>
            <a:r>
              <a:rPr lang="en-IN" dirty="0" err="1"/>
              <a:t>Comiter</a:t>
            </a:r>
            <a:r>
              <a:rPr lang="en-IN" dirty="0"/>
              <a:t>, </a:t>
            </a:r>
            <a:r>
              <a:rPr lang="en-GB" dirty="0"/>
              <a:t>“Attacking Artificial Intelligence”</a:t>
            </a:r>
            <a:r>
              <a:rPr lang="en-IN" dirty="0"/>
              <a:t>, BLEFER CENTER for Science and International Affairs, 2019.</a:t>
            </a:r>
          </a:p>
        </p:txBody>
      </p:sp>
    </p:spTree>
    <p:extLst>
      <p:ext uri="{BB962C8B-B14F-4D97-AF65-F5344CB8AC3E}">
        <p14:creationId xmlns:p14="http://schemas.microsoft.com/office/powerpoint/2010/main" val="1428605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197" y="1123076"/>
            <a:ext cx="4052554" cy="1561151"/>
          </a:xfrm>
        </p:spPr>
        <p:txBody>
          <a:bodyPr/>
          <a:lstStyle/>
          <a:p>
            <a:r>
              <a:rPr lang="en-IN" dirty="0"/>
              <a:t>THANK YOU</a:t>
            </a:r>
          </a:p>
        </p:txBody>
      </p:sp>
      <p:pic>
        <p:nvPicPr>
          <p:cNvPr id="7" name="Picture Placeholder 6"/>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tretch>
            <a:fillRect/>
          </a:stretch>
        </p:blipFill>
        <p:spPr>
          <a:xfrm>
            <a:off x="4505325" y="-1"/>
            <a:ext cx="4638676" cy="4905375"/>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4999" y="677162"/>
            <a:ext cx="2266951" cy="618260"/>
          </a:xfrm>
          <a:prstGeom prst="rect">
            <a:avLst/>
          </a:prstGeom>
        </p:spPr>
      </p:pic>
    </p:spTree>
    <p:extLst>
      <p:ext uri="{BB962C8B-B14F-4D97-AF65-F5344CB8AC3E}">
        <p14:creationId xmlns:p14="http://schemas.microsoft.com/office/powerpoint/2010/main" val="1863042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IN" dirty="0"/>
              <a:t>Index</a:t>
            </a:r>
          </a:p>
        </p:txBody>
      </p:sp>
      <p:sp>
        <p:nvSpPr>
          <p:cNvPr id="25" name="Text Placeholder 8"/>
          <p:cNvSpPr>
            <a:spLocks noGrp="1"/>
          </p:cNvSpPr>
          <p:nvPr>
            <p:ph type="body" sz="quarter" idx="18"/>
          </p:nvPr>
        </p:nvSpPr>
        <p:spPr>
          <a:xfrm>
            <a:off x="831261" y="3250713"/>
            <a:ext cx="3528392" cy="288032"/>
          </a:xfrm>
        </p:spPr>
        <p:txBody>
          <a:bodyPr/>
          <a:lstStyle/>
          <a:p>
            <a:r>
              <a:rPr lang="en-IN" dirty="0"/>
              <a:t>Validation/Testing/Analysis</a:t>
            </a:r>
          </a:p>
        </p:txBody>
      </p:sp>
      <p:sp>
        <p:nvSpPr>
          <p:cNvPr id="26" name="Text Placeholder 9"/>
          <p:cNvSpPr>
            <a:spLocks noGrp="1"/>
          </p:cNvSpPr>
          <p:nvPr>
            <p:ph type="body" sz="quarter" idx="19"/>
          </p:nvPr>
        </p:nvSpPr>
        <p:spPr>
          <a:xfrm>
            <a:off x="831261" y="3674910"/>
            <a:ext cx="3528392" cy="288032"/>
          </a:xfrm>
        </p:spPr>
        <p:txBody>
          <a:bodyPr/>
          <a:lstStyle/>
          <a:p>
            <a:r>
              <a:rPr lang="en-IN" dirty="0"/>
              <a:t>Cost Estimate</a:t>
            </a:r>
          </a:p>
        </p:txBody>
      </p:sp>
      <p:sp>
        <p:nvSpPr>
          <p:cNvPr id="33" name="Text Placeholder 16"/>
          <p:cNvSpPr>
            <a:spLocks noGrp="1"/>
          </p:cNvSpPr>
          <p:nvPr>
            <p:ph type="body" sz="quarter" idx="26"/>
          </p:nvPr>
        </p:nvSpPr>
        <p:spPr>
          <a:xfrm>
            <a:off x="427379" y="3250713"/>
            <a:ext cx="403882" cy="288032"/>
          </a:xfrm>
        </p:spPr>
        <p:txBody>
          <a:bodyPr/>
          <a:lstStyle/>
          <a:p>
            <a:r>
              <a:rPr lang="en-GB" dirty="0" smtClean="0"/>
              <a:t>7</a:t>
            </a:r>
            <a:endParaRPr lang="en-IN" dirty="0"/>
          </a:p>
        </p:txBody>
      </p:sp>
      <p:sp>
        <p:nvSpPr>
          <p:cNvPr id="34" name="Text Placeholder 17"/>
          <p:cNvSpPr>
            <a:spLocks noGrp="1"/>
          </p:cNvSpPr>
          <p:nvPr>
            <p:ph type="body" sz="quarter" idx="27"/>
          </p:nvPr>
        </p:nvSpPr>
        <p:spPr>
          <a:xfrm>
            <a:off x="427379" y="3674910"/>
            <a:ext cx="403882" cy="288032"/>
          </a:xfrm>
        </p:spPr>
        <p:txBody>
          <a:bodyPr/>
          <a:lstStyle/>
          <a:p>
            <a:r>
              <a:rPr lang="en-GB" dirty="0" smtClean="0"/>
              <a:t>8</a:t>
            </a:r>
            <a:endParaRPr lang="en-IN" dirty="0"/>
          </a:p>
        </p:txBody>
      </p:sp>
      <p:sp>
        <p:nvSpPr>
          <p:cNvPr id="35" name="Text Placeholder 2"/>
          <p:cNvSpPr>
            <a:spLocks noGrp="1"/>
          </p:cNvSpPr>
          <p:nvPr>
            <p:ph type="body" sz="quarter" idx="12"/>
          </p:nvPr>
        </p:nvSpPr>
        <p:spPr>
          <a:xfrm>
            <a:off x="831261" y="715476"/>
            <a:ext cx="3528392" cy="288032"/>
          </a:xfrm>
        </p:spPr>
        <p:txBody>
          <a:bodyPr/>
          <a:lstStyle/>
          <a:p>
            <a:r>
              <a:rPr lang="en-IN" dirty="0"/>
              <a:t>Challenge Statement</a:t>
            </a:r>
          </a:p>
        </p:txBody>
      </p:sp>
      <p:sp>
        <p:nvSpPr>
          <p:cNvPr id="36" name="Text Placeholder 3"/>
          <p:cNvSpPr>
            <a:spLocks noGrp="1"/>
          </p:cNvSpPr>
          <p:nvPr>
            <p:ph type="body" sz="quarter" idx="13"/>
          </p:nvPr>
        </p:nvSpPr>
        <p:spPr>
          <a:xfrm>
            <a:off x="831261" y="1129733"/>
            <a:ext cx="3528392" cy="288032"/>
          </a:xfrm>
        </p:spPr>
        <p:txBody>
          <a:bodyPr/>
          <a:lstStyle/>
          <a:p>
            <a:r>
              <a:rPr lang="en-IN" dirty="0"/>
              <a:t>Concept of the Solution</a:t>
            </a:r>
          </a:p>
        </p:txBody>
      </p:sp>
      <p:sp>
        <p:nvSpPr>
          <p:cNvPr id="37" name="Text Placeholder 4"/>
          <p:cNvSpPr>
            <a:spLocks noGrp="1"/>
          </p:cNvSpPr>
          <p:nvPr>
            <p:ph type="body" sz="quarter" idx="14"/>
          </p:nvPr>
        </p:nvSpPr>
        <p:spPr>
          <a:xfrm>
            <a:off x="831261" y="1553929"/>
            <a:ext cx="3528392" cy="288032"/>
          </a:xfrm>
        </p:spPr>
        <p:txBody>
          <a:bodyPr/>
          <a:lstStyle/>
          <a:p>
            <a:r>
              <a:rPr lang="en-IN" dirty="0"/>
              <a:t>Novelty / Scope of Solution</a:t>
            </a:r>
          </a:p>
        </p:txBody>
      </p:sp>
      <p:sp>
        <p:nvSpPr>
          <p:cNvPr id="38" name="Text Placeholder 5"/>
          <p:cNvSpPr>
            <a:spLocks noGrp="1"/>
          </p:cNvSpPr>
          <p:nvPr>
            <p:ph type="body" sz="quarter" idx="15"/>
          </p:nvPr>
        </p:nvSpPr>
        <p:spPr>
          <a:xfrm>
            <a:off x="831261" y="1978125"/>
            <a:ext cx="3528392" cy="288032"/>
          </a:xfrm>
        </p:spPr>
        <p:txBody>
          <a:bodyPr/>
          <a:lstStyle/>
          <a:p>
            <a:r>
              <a:rPr lang="en-IN" dirty="0"/>
              <a:t>Pros and Cons of the solution</a:t>
            </a:r>
          </a:p>
        </p:txBody>
      </p:sp>
      <p:sp>
        <p:nvSpPr>
          <p:cNvPr id="39" name="Text Placeholder 6"/>
          <p:cNvSpPr>
            <a:spLocks noGrp="1"/>
          </p:cNvSpPr>
          <p:nvPr>
            <p:ph type="body" sz="quarter" idx="16"/>
          </p:nvPr>
        </p:nvSpPr>
        <p:spPr>
          <a:xfrm>
            <a:off x="831261" y="2402321"/>
            <a:ext cx="3528392" cy="288032"/>
          </a:xfrm>
        </p:spPr>
        <p:txBody>
          <a:bodyPr/>
          <a:lstStyle/>
          <a:p>
            <a:r>
              <a:rPr lang="en-IN" dirty="0"/>
              <a:t>Technical Description</a:t>
            </a:r>
          </a:p>
        </p:txBody>
      </p:sp>
      <p:sp>
        <p:nvSpPr>
          <p:cNvPr id="40" name="Text Placeholder 7"/>
          <p:cNvSpPr>
            <a:spLocks noGrp="1"/>
          </p:cNvSpPr>
          <p:nvPr>
            <p:ph type="body" sz="quarter" idx="17"/>
          </p:nvPr>
        </p:nvSpPr>
        <p:spPr>
          <a:xfrm>
            <a:off x="831261" y="2826517"/>
            <a:ext cx="3528392" cy="288032"/>
          </a:xfrm>
        </p:spPr>
        <p:txBody>
          <a:bodyPr/>
          <a:lstStyle/>
          <a:p>
            <a:r>
              <a:rPr lang="en-IN" dirty="0"/>
              <a:t>Implementation Plan</a:t>
            </a:r>
          </a:p>
        </p:txBody>
      </p:sp>
      <p:sp>
        <p:nvSpPr>
          <p:cNvPr id="41" name="Text Placeholder 8"/>
          <p:cNvSpPr>
            <a:spLocks noGrp="1"/>
          </p:cNvSpPr>
          <p:nvPr>
            <p:ph type="body" sz="quarter" idx="18"/>
          </p:nvPr>
        </p:nvSpPr>
        <p:spPr>
          <a:xfrm>
            <a:off x="831261" y="4099107"/>
            <a:ext cx="3528392" cy="288032"/>
          </a:xfrm>
        </p:spPr>
        <p:txBody>
          <a:bodyPr/>
          <a:lstStyle/>
          <a:p>
            <a:r>
              <a:rPr lang="en-IN" dirty="0"/>
              <a:t>Assumptions</a:t>
            </a:r>
          </a:p>
        </p:txBody>
      </p:sp>
      <p:sp>
        <p:nvSpPr>
          <p:cNvPr id="43" name="Text Placeholder 10"/>
          <p:cNvSpPr>
            <a:spLocks noGrp="1"/>
          </p:cNvSpPr>
          <p:nvPr>
            <p:ph type="body" sz="quarter" idx="20"/>
          </p:nvPr>
        </p:nvSpPr>
        <p:spPr>
          <a:xfrm>
            <a:off x="427379" y="715476"/>
            <a:ext cx="403882" cy="288032"/>
          </a:xfrm>
        </p:spPr>
        <p:txBody>
          <a:bodyPr/>
          <a:lstStyle/>
          <a:p>
            <a:r>
              <a:rPr lang="en-GB" dirty="0" smtClean="0"/>
              <a:t>1</a:t>
            </a:r>
            <a:endParaRPr lang="en-IN" dirty="0"/>
          </a:p>
        </p:txBody>
      </p:sp>
      <p:sp>
        <p:nvSpPr>
          <p:cNvPr id="44" name="Text Placeholder 11"/>
          <p:cNvSpPr>
            <a:spLocks noGrp="1"/>
          </p:cNvSpPr>
          <p:nvPr>
            <p:ph type="body" sz="quarter" idx="21"/>
          </p:nvPr>
        </p:nvSpPr>
        <p:spPr>
          <a:xfrm>
            <a:off x="427379" y="1129733"/>
            <a:ext cx="403882" cy="288032"/>
          </a:xfrm>
        </p:spPr>
        <p:txBody>
          <a:bodyPr/>
          <a:lstStyle/>
          <a:p>
            <a:r>
              <a:rPr lang="en-GB" dirty="0" smtClean="0"/>
              <a:t>2</a:t>
            </a:r>
            <a:endParaRPr lang="en-IN" dirty="0"/>
          </a:p>
        </p:txBody>
      </p:sp>
      <p:sp>
        <p:nvSpPr>
          <p:cNvPr id="45" name="Text Placeholder 12"/>
          <p:cNvSpPr>
            <a:spLocks noGrp="1"/>
          </p:cNvSpPr>
          <p:nvPr>
            <p:ph type="body" sz="quarter" idx="22"/>
          </p:nvPr>
        </p:nvSpPr>
        <p:spPr>
          <a:xfrm>
            <a:off x="427379" y="1553929"/>
            <a:ext cx="403882" cy="288032"/>
          </a:xfrm>
        </p:spPr>
        <p:txBody>
          <a:bodyPr/>
          <a:lstStyle/>
          <a:p>
            <a:r>
              <a:rPr lang="en-GB" dirty="0" smtClean="0"/>
              <a:t>3</a:t>
            </a:r>
            <a:endParaRPr lang="en-IN" dirty="0"/>
          </a:p>
        </p:txBody>
      </p:sp>
      <p:sp>
        <p:nvSpPr>
          <p:cNvPr id="46" name="Text Placeholder 13"/>
          <p:cNvSpPr>
            <a:spLocks noGrp="1"/>
          </p:cNvSpPr>
          <p:nvPr>
            <p:ph type="body" sz="quarter" idx="23"/>
          </p:nvPr>
        </p:nvSpPr>
        <p:spPr>
          <a:xfrm>
            <a:off x="427379" y="1978125"/>
            <a:ext cx="403882" cy="288032"/>
          </a:xfrm>
        </p:spPr>
        <p:txBody>
          <a:bodyPr/>
          <a:lstStyle/>
          <a:p>
            <a:r>
              <a:rPr lang="en-GB" dirty="0" smtClean="0"/>
              <a:t>4</a:t>
            </a:r>
            <a:endParaRPr lang="en-IN" dirty="0"/>
          </a:p>
        </p:txBody>
      </p:sp>
      <p:sp>
        <p:nvSpPr>
          <p:cNvPr id="47" name="Text Placeholder 14"/>
          <p:cNvSpPr>
            <a:spLocks noGrp="1"/>
          </p:cNvSpPr>
          <p:nvPr>
            <p:ph type="body" sz="quarter" idx="24"/>
          </p:nvPr>
        </p:nvSpPr>
        <p:spPr>
          <a:xfrm>
            <a:off x="427379" y="2402321"/>
            <a:ext cx="403882" cy="288032"/>
          </a:xfrm>
        </p:spPr>
        <p:txBody>
          <a:bodyPr/>
          <a:lstStyle/>
          <a:p>
            <a:r>
              <a:rPr lang="en-GB" dirty="0"/>
              <a:t>5</a:t>
            </a:r>
            <a:endParaRPr lang="en-IN" dirty="0"/>
          </a:p>
        </p:txBody>
      </p:sp>
      <p:sp>
        <p:nvSpPr>
          <p:cNvPr id="48" name="Text Placeholder 15"/>
          <p:cNvSpPr>
            <a:spLocks noGrp="1"/>
          </p:cNvSpPr>
          <p:nvPr>
            <p:ph type="body" sz="quarter" idx="25"/>
          </p:nvPr>
        </p:nvSpPr>
        <p:spPr>
          <a:xfrm>
            <a:off x="427379" y="2826517"/>
            <a:ext cx="403882" cy="288032"/>
          </a:xfrm>
        </p:spPr>
        <p:txBody>
          <a:bodyPr/>
          <a:lstStyle/>
          <a:p>
            <a:r>
              <a:rPr lang="en-GB" dirty="0" smtClean="0"/>
              <a:t>6</a:t>
            </a:r>
            <a:endParaRPr lang="en-IN" dirty="0"/>
          </a:p>
        </p:txBody>
      </p:sp>
      <p:sp>
        <p:nvSpPr>
          <p:cNvPr id="22" name="Text Placeholder 8"/>
          <p:cNvSpPr txBox="1">
            <a:spLocks/>
          </p:cNvSpPr>
          <p:nvPr/>
        </p:nvSpPr>
        <p:spPr>
          <a:xfrm>
            <a:off x="792275" y="4496056"/>
            <a:ext cx="3528392" cy="288032"/>
          </a:xfrm>
          <a:prstGeom prst="parallelogram">
            <a:avLst/>
          </a:prstGeom>
          <a:solidFill>
            <a:srgbClr val="0556CD"/>
          </a:solidFill>
        </p:spPr>
        <p:txBody>
          <a:bodyPr vert="horz" lIns="36000" tIns="72000" rIns="36000" bIns="36000" rtlCol="0" anchor="ctr">
            <a:noAutofit/>
          </a:bodyPr>
          <a:lstStyle>
            <a:lvl1pPr marL="0" marR="0" indent="0" algn="l" defTabSz="685783" rtl="0" eaLnBrk="1" fontAlgn="auto" latinLnBrk="0" hangingPunct="1">
              <a:lnSpc>
                <a:spcPct val="90000"/>
              </a:lnSpc>
              <a:spcBef>
                <a:spcPts val="750"/>
              </a:spcBef>
              <a:spcAft>
                <a:spcPts val="0"/>
              </a:spcAft>
              <a:buClrTx/>
              <a:buSzTx/>
              <a:buFontTx/>
              <a:buNone/>
              <a:tabLst>
                <a:tab pos="180975" algn="l"/>
              </a:tabLst>
              <a:defRPr lang="en-US" sz="1600" b="0" i="0" kern="1200">
                <a:solidFill>
                  <a:schemeClr val="bg1"/>
                </a:solidFill>
                <a:latin typeface="+mn-lt"/>
                <a:ea typeface="+mn-ea"/>
                <a:cs typeface="+mn-cs"/>
              </a:defRPr>
            </a:lvl1pPr>
            <a:lvl2pPr marL="514337" marR="0" indent="-171446" algn="l" defTabSz="685783" rtl="0" eaLnBrk="1" fontAlgn="auto" latinLnBrk="0" hangingPunct="1">
              <a:lnSpc>
                <a:spcPct val="90000"/>
              </a:lnSpc>
              <a:spcBef>
                <a:spcPts val="375"/>
              </a:spcBef>
              <a:spcAft>
                <a:spcPts val="0"/>
              </a:spcAft>
              <a:buClrTx/>
              <a:buSzTx/>
              <a:buFontTx/>
              <a:buBlip>
                <a:blip r:embed="rId2"/>
              </a:buBlip>
              <a:tabLst>
                <a:tab pos="180975" algn="l"/>
              </a:tabLst>
              <a:defRPr lang="en-US" sz="1800" kern="1200" smtClean="0">
                <a:solidFill>
                  <a:schemeClr val="tx1">
                    <a:lumMod val="75000"/>
                    <a:lumOff val="25000"/>
                  </a:schemeClr>
                </a:solidFill>
                <a:latin typeface="+mn-lt"/>
                <a:ea typeface="+mn-ea"/>
                <a:cs typeface="+mn-cs"/>
              </a:defRPr>
            </a:lvl2pPr>
            <a:lvl3pPr marL="857228" marR="0" indent="-171446" algn="l" defTabSz="685783" rtl="0" eaLnBrk="1" fontAlgn="auto" latinLnBrk="0" hangingPunct="1">
              <a:lnSpc>
                <a:spcPct val="90000"/>
              </a:lnSpc>
              <a:spcBef>
                <a:spcPts val="375"/>
              </a:spcBef>
              <a:spcAft>
                <a:spcPts val="0"/>
              </a:spcAft>
              <a:buClrTx/>
              <a:buSzTx/>
              <a:buFontTx/>
              <a:buBlip>
                <a:blip r:embed="rId2"/>
              </a:buBlip>
              <a:tabLst>
                <a:tab pos="180975" algn="l"/>
              </a:tabLst>
              <a:defRPr lang="en-US" sz="1500" kern="1200" smtClean="0">
                <a:solidFill>
                  <a:schemeClr val="tx1">
                    <a:lumMod val="75000"/>
                    <a:lumOff val="25000"/>
                  </a:schemeClr>
                </a:solidFill>
                <a:latin typeface="+mn-lt"/>
                <a:ea typeface="+mn-ea"/>
                <a:cs typeface="+mn-cs"/>
              </a:defRPr>
            </a:lvl3pPr>
            <a:lvl4pPr marL="1200120" marR="0" indent="-171446" algn="l" defTabSz="685783" rtl="0" eaLnBrk="1" fontAlgn="auto" latinLnBrk="0" hangingPunct="1">
              <a:lnSpc>
                <a:spcPct val="90000"/>
              </a:lnSpc>
              <a:spcBef>
                <a:spcPts val="375"/>
              </a:spcBef>
              <a:spcAft>
                <a:spcPts val="0"/>
              </a:spcAft>
              <a:buClrTx/>
              <a:buSzTx/>
              <a:buFontTx/>
              <a:buBlip>
                <a:blip r:embed="rId2"/>
              </a:buBlip>
              <a:tabLst>
                <a:tab pos="180975" algn="l"/>
              </a:tabLst>
              <a:defRPr lang="en-US" sz="1400" kern="1200" smtClean="0">
                <a:solidFill>
                  <a:schemeClr val="tx1">
                    <a:lumMod val="75000"/>
                    <a:lumOff val="25000"/>
                  </a:schemeClr>
                </a:solidFill>
                <a:latin typeface="+mn-lt"/>
                <a:ea typeface="+mn-ea"/>
                <a:cs typeface="+mn-cs"/>
              </a:defRPr>
            </a:lvl4pPr>
            <a:lvl5pPr marL="1543012" marR="0" indent="-171446" algn="l" defTabSz="685783" rtl="0" eaLnBrk="1" fontAlgn="auto" latinLnBrk="0" hangingPunct="1">
              <a:lnSpc>
                <a:spcPct val="90000"/>
              </a:lnSpc>
              <a:spcBef>
                <a:spcPts val="375"/>
              </a:spcBef>
              <a:spcAft>
                <a:spcPts val="0"/>
              </a:spcAft>
              <a:buClrTx/>
              <a:buSzTx/>
              <a:buFontTx/>
              <a:buBlip>
                <a:blip r:embed="rId2"/>
              </a:buBlip>
              <a:tabLst>
                <a:tab pos="180975" algn="l"/>
              </a:tabLst>
              <a:defRPr lang="en-US" sz="1400" kern="1200">
                <a:solidFill>
                  <a:schemeClr val="tx1">
                    <a:lumMod val="75000"/>
                    <a:lumOff val="25000"/>
                  </a:schemeClr>
                </a:solidFill>
                <a:latin typeface="+mn-lt"/>
                <a:ea typeface="+mn-ea"/>
                <a:cs typeface="+mn-cs"/>
              </a:defRPr>
            </a:lvl5pPr>
            <a:lvl6pPr marL="1885903"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9pPr>
          </a:lstStyle>
          <a:p>
            <a:r>
              <a:rPr lang="en-IN"/>
              <a:t>References</a:t>
            </a:r>
            <a:endParaRPr lang="en-IN" dirty="0"/>
          </a:p>
        </p:txBody>
      </p:sp>
      <p:sp>
        <p:nvSpPr>
          <p:cNvPr id="27" name="TextBox 26">
            <a:extLst>
              <a:ext uri="{FF2B5EF4-FFF2-40B4-BE49-F238E27FC236}">
                <a16:creationId xmlns:a16="http://schemas.microsoft.com/office/drawing/2014/main" xmlns="" id="{D167B3E3-FFFB-4424-B7D3-8284A82063CB}"/>
              </a:ext>
            </a:extLst>
          </p:cNvPr>
          <p:cNvSpPr txBox="1"/>
          <p:nvPr/>
        </p:nvSpPr>
        <p:spPr>
          <a:xfrm>
            <a:off x="559172" y="4839642"/>
            <a:ext cx="581585" cy="307777"/>
          </a:xfrm>
          <a:prstGeom prst="rect">
            <a:avLst/>
          </a:prstGeom>
          <a:noFill/>
        </p:spPr>
        <p:txBody>
          <a:bodyPr wrap="square">
            <a:spAutoFit/>
          </a:bodyPr>
          <a:lstStyle/>
          <a:p>
            <a:r>
              <a:rPr lang="en-US" sz="1400" dirty="0"/>
              <a:t>0831</a:t>
            </a:r>
            <a:endParaRPr lang="en-IN" sz="1400" b="1" dirty="0">
              <a:solidFill>
                <a:schemeClr val="tx1">
                  <a:lumMod val="85000"/>
                  <a:lumOff val="15000"/>
                </a:schemeClr>
              </a:solidFill>
            </a:endParaRPr>
          </a:p>
        </p:txBody>
      </p:sp>
      <p:sp>
        <p:nvSpPr>
          <p:cNvPr id="28" name="Text Placeholder 17"/>
          <p:cNvSpPr txBox="1">
            <a:spLocks/>
          </p:cNvSpPr>
          <p:nvPr/>
        </p:nvSpPr>
        <p:spPr>
          <a:xfrm>
            <a:off x="388393" y="4099107"/>
            <a:ext cx="403882" cy="288032"/>
          </a:xfrm>
          <a:prstGeom prst="parallelogram">
            <a:avLst/>
          </a:prstGeom>
          <a:solidFill>
            <a:schemeClr val="tx1">
              <a:lumMod val="75000"/>
              <a:lumOff val="25000"/>
            </a:schemeClr>
          </a:solidFill>
        </p:spPr>
        <p:txBody>
          <a:bodyPr vert="horz" lIns="36000" tIns="72000" rIns="36000" bIns="36000" rtlCol="0" anchor="ctr">
            <a:noAutofit/>
          </a:bodyPr>
          <a:lstStyle>
            <a:lvl1pPr marL="0" marR="0" indent="0" algn="ctr" defTabSz="685783" rtl="0" eaLnBrk="1" fontAlgn="auto" latinLnBrk="0" hangingPunct="1">
              <a:lnSpc>
                <a:spcPct val="90000"/>
              </a:lnSpc>
              <a:spcBef>
                <a:spcPts val="750"/>
              </a:spcBef>
              <a:spcAft>
                <a:spcPts val="0"/>
              </a:spcAft>
              <a:buClrTx/>
              <a:buSzTx/>
              <a:buFontTx/>
              <a:buNone/>
              <a:tabLst>
                <a:tab pos="180975" algn="l"/>
              </a:tabLst>
              <a:defRPr lang="en-US" sz="1600" b="0" i="0" kern="1200">
                <a:solidFill>
                  <a:schemeClr val="bg1"/>
                </a:solidFill>
                <a:latin typeface="+mn-lt"/>
                <a:ea typeface="+mn-ea"/>
                <a:cs typeface="+mn-cs"/>
              </a:defRPr>
            </a:lvl1pPr>
            <a:lvl2pPr marL="514337" marR="0" indent="-171446" algn="l" defTabSz="685783" rtl="0" eaLnBrk="1" fontAlgn="auto" latinLnBrk="0" hangingPunct="1">
              <a:lnSpc>
                <a:spcPct val="90000"/>
              </a:lnSpc>
              <a:spcBef>
                <a:spcPts val="375"/>
              </a:spcBef>
              <a:spcAft>
                <a:spcPts val="0"/>
              </a:spcAft>
              <a:buClrTx/>
              <a:buSzTx/>
              <a:buFontTx/>
              <a:buBlip>
                <a:blip r:embed="rId2"/>
              </a:buBlip>
              <a:tabLst>
                <a:tab pos="180975" algn="l"/>
              </a:tabLst>
              <a:defRPr lang="en-US" sz="1800" kern="1200" smtClean="0">
                <a:solidFill>
                  <a:schemeClr val="tx1">
                    <a:lumMod val="75000"/>
                    <a:lumOff val="25000"/>
                  </a:schemeClr>
                </a:solidFill>
                <a:latin typeface="+mn-lt"/>
                <a:ea typeface="+mn-ea"/>
                <a:cs typeface="+mn-cs"/>
              </a:defRPr>
            </a:lvl2pPr>
            <a:lvl3pPr marL="857228" marR="0" indent="-171446" algn="l" defTabSz="685783" rtl="0" eaLnBrk="1" fontAlgn="auto" latinLnBrk="0" hangingPunct="1">
              <a:lnSpc>
                <a:spcPct val="90000"/>
              </a:lnSpc>
              <a:spcBef>
                <a:spcPts val="375"/>
              </a:spcBef>
              <a:spcAft>
                <a:spcPts val="0"/>
              </a:spcAft>
              <a:buClrTx/>
              <a:buSzTx/>
              <a:buFontTx/>
              <a:buBlip>
                <a:blip r:embed="rId2"/>
              </a:buBlip>
              <a:tabLst>
                <a:tab pos="180975" algn="l"/>
              </a:tabLst>
              <a:defRPr lang="en-US" sz="1500" kern="1200" smtClean="0">
                <a:solidFill>
                  <a:schemeClr val="tx1">
                    <a:lumMod val="75000"/>
                    <a:lumOff val="25000"/>
                  </a:schemeClr>
                </a:solidFill>
                <a:latin typeface="+mn-lt"/>
                <a:ea typeface="+mn-ea"/>
                <a:cs typeface="+mn-cs"/>
              </a:defRPr>
            </a:lvl3pPr>
            <a:lvl4pPr marL="1200120" marR="0" indent="-171446" algn="l" defTabSz="685783" rtl="0" eaLnBrk="1" fontAlgn="auto" latinLnBrk="0" hangingPunct="1">
              <a:lnSpc>
                <a:spcPct val="90000"/>
              </a:lnSpc>
              <a:spcBef>
                <a:spcPts val="375"/>
              </a:spcBef>
              <a:spcAft>
                <a:spcPts val="0"/>
              </a:spcAft>
              <a:buClrTx/>
              <a:buSzTx/>
              <a:buFontTx/>
              <a:buBlip>
                <a:blip r:embed="rId2"/>
              </a:buBlip>
              <a:tabLst>
                <a:tab pos="180975" algn="l"/>
              </a:tabLst>
              <a:defRPr lang="en-US" sz="1400" kern="1200" smtClean="0">
                <a:solidFill>
                  <a:schemeClr val="tx1">
                    <a:lumMod val="75000"/>
                    <a:lumOff val="25000"/>
                  </a:schemeClr>
                </a:solidFill>
                <a:latin typeface="+mn-lt"/>
                <a:ea typeface="+mn-ea"/>
                <a:cs typeface="+mn-cs"/>
              </a:defRPr>
            </a:lvl4pPr>
            <a:lvl5pPr marL="1543012" marR="0" indent="-171446" algn="l" defTabSz="685783" rtl="0" eaLnBrk="1" fontAlgn="auto" latinLnBrk="0" hangingPunct="1">
              <a:lnSpc>
                <a:spcPct val="90000"/>
              </a:lnSpc>
              <a:spcBef>
                <a:spcPts val="375"/>
              </a:spcBef>
              <a:spcAft>
                <a:spcPts val="0"/>
              </a:spcAft>
              <a:buClrTx/>
              <a:buSzTx/>
              <a:buFontTx/>
              <a:buBlip>
                <a:blip r:embed="rId2"/>
              </a:buBlip>
              <a:tabLst>
                <a:tab pos="180975" algn="l"/>
              </a:tabLst>
              <a:defRPr lang="en-US" sz="1400" kern="1200">
                <a:solidFill>
                  <a:schemeClr val="tx1">
                    <a:lumMod val="75000"/>
                    <a:lumOff val="25000"/>
                  </a:schemeClr>
                </a:solidFill>
                <a:latin typeface="+mn-lt"/>
                <a:ea typeface="+mn-ea"/>
                <a:cs typeface="+mn-cs"/>
              </a:defRPr>
            </a:lvl5pPr>
            <a:lvl6pPr marL="1885903"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9pPr>
          </a:lstStyle>
          <a:p>
            <a:r>
              <a:rPr lang="en-GB" dirty="0"/>
              <a:t>9</a:t>
            </a:r>
            <a:endParaRPr lang="en-IN" dirty="0"/>
          </a:p>
        </p:txBody>
      </p:sp>
      <p:sp>
        <p:nvSpPr>
          <p:cNvPr id="29" name="Text Placeholder 17"/>
          <p:cNvSpPr txBox="1">
            <a:spLocks/>
          </p:cNvSpPr>
          <p:nvPr/>
        </p:nvSpPr>
        <p:spPr>
          <a:xfrm>
            <a:off x="388393" y="4513364"/>
            <a:ext cx="403882" cy="288032"/>
          </a:xfrm>
          <a:prstGeom prst="parallelogram">
            <a:avLst/>
          </a:prstGeom>
          <a:solidFill>
            <a:schemeClr val="tx1">
              <a:lumMod val="75000"/>
              <a:lumOff val="25000"/>
            </a:schemeClr>
          </a:solidFill>
        </p:spPr>
        <p:txBody>
          <a:bodyPr vert="horz" lIns="36000" tIns="72000" rIns="36000" bIns="36000" rtlCol="0" anchor="ctr">
            <a:noAutofit/>
          </a:bodyPr>
          <a:lstStyle>
            <a:lvl1pPr marL="0" marR="0" indent="0" algn="ctr" defTabSz="685783" rtl="0" eaLnBrk="1" fontAlgn="auto" latinLnBrk="0" hangingPunct="1">
              <a:lnSpc>
                <a:spcPct val="90000"/>
              </a:lnSpc>
              <a:spcBef>
                <a:spcPts val="750"/>
              </a:spcBef>
              <a:spcAft>
                <a:spcPts val="0"/>
              </a:spcAft>
              <a:buClrTx/>
              <a:buSzTx/>
              <a:buFontTx/>
              <a:buNone/>
              <a:tabLst>
                <a:tab pos="180975" algn="l"/>
              </a:tabLst>
              <a:defRPr lang="en-US" sz="1600" b="0" i="0" kern="1200">
                <a:solidFill>
                  <a:schemeClr val="bg1"/>
                </a:solidFill>
                <a:latin typeface="+mn-lt"/>
                <a:ea typeface="+mn-ea"/>
                <a:cs typeface="+mn-cs"/>
              </a:defRPr>
            </a:lvl1pPr>
            <a:lvl2pPr marL="514337" marR="0" indent="-171446" algn="l" defTabSz="685783" rtl="0" eaLnBrk="1" fontAlgn="auto" latinLnBrk="0" hangingPunct="1">
              <a:lnSpc>
                <a:spcPct val="90000"/>
              </a:lnSpc>
              <a:spcBef>
                <a:spcPts val="375"/>
              </a:spcBef>
              <a:spcAft>
                <a:spcPts val="0"/>
              </a:spcAft>
              <a:buClrTx/>
              <a:buSzTx/>
              <a:buFontTx/>
              <a:buBlip>
                <a:blip r:embed="rId2"/>
              </a:buBlip>
              <a:tabLst>
                <a:tab pos="180975" algn="l"/>
              </a:tabLst>
              <a:defRPr lang="en-US" sz="1800" kern="1200" smtClean="0">
                <a:solidFill>
                  <a:schemeClr val="tx1">
                    <a:lumMod val="75000"/>
                    <a:lumOff val="25000"/>
                  </a:schemeClr>
                </a:solidFill>
                <a:latin typeface="+mn-lt"/>
                <a:ea typeface="+mn-ea"/>
                <a:cs typeface="+mn-cs"/>
              </a:defRPr>
            </a:lvl2pPr>
            <a:lvl3pPr marL="857228" marR="0" indent="-171446" algn="l" defTabSz="685783" rtl="0" eaLnBrk="1" fontAlgn="auto" latinLnBrk="0" hangingPunct="1">
              <a:lnSpc>
                <a:spcPct val="90000"/>
              </a:lnSpc>
              <a:spcBef>
                <a:spcPts val="375"/>
              </a:spcBef>
              <a:spcAft>
                <a:spcPts val="0"/>
              </a:spcAft>
              <a:buClrTx/>
              <a:buSzTx/>
              <a:buFontTx/>
              <a:buBlip>
                <a:blip r:embed="rId2"/>
              </a:buBlip>
              <a:tabLst>
                <a:tab pos="180975" algn="l"/>
              </a:tabLst>
              <a:defRPr lang="en-US" sz="1500" kern="1200" smtClean="0">
                <a:solidFill>
                  <a:schemeClr val="tx1">
                    <a:lumMod val="75000"/>
                    <a:lumOff val="25000"/>
                  </a:schemeClr>
                </a:solidFill>
                <a:latin typeface="+mn-lt"/>
                <a:ea typeface="+mn-ea"/>
                <a:cs typeface="+mn-cs"/>
              </a:defRPr>
            </a:lvl3pPr>
            <a:lvl4pPr marL="1200120" marR="0" indent="-171446" algn="l" defTabSz="685783" rtl="0" eaLnBrk="1" fontAlgn="auto" latinLnBrk="0" hangingPunct="1">
              <a:lnSpc>
                <a:spcPct val="90000"/>
              </a:lnSpc>
              <a:spcBef>
                <a:spcPts val="375"/>
              </a:spcBef>
              <a:spcAft>
                <a:spcPts val="0"/>
              </a:spcAft>
              <a:buClrTx/>
              <a:buSzTx/>
              <a:buFontTx/>
              <a:buBlip>
                <a:blip r:embed="rId2"/>
              </a:buBlip>
              <a:tabLst>
                <a:tab pos="180975" algn="l"/>
              </a:tabLst>
              <a:defRPr lang="en-US" sz="1400" kern="1200" smtClean="0">
                <a:solidFill>
                  <a:schemeClr val="tx1">
                    <a:lumMod val="75000"/>
                    <a:lumOff val="25000"/>
                  </a:schemeClr>
                </a:solidFill>
                <a:latin typeface="+mn-lt"/>
                <a:ea typeface="+mn-ea"/>
                <a:cs typeface="+mn-cs"/>
              </a:defRPr>
            </a:lvl4pPr>
            <a:lvl5pPr marL="1543012" marR="0" indent="-171446" algn="l" defTabSz="685783" rtl="0" eaLnBrk="1" fontAlgn="auto" latinLnBrk="0" hangingPunct="1">
              <a:lnSpc>
                <a:spcPct val="90000"/>
              </a:lnSpc>
              <a:spcBef>
                <a:spcPts val="375"/>
              </a:spcBef>
              <a:spcAft>
                <a:spcPts val="0"/>
              </a:spcAft>
              <a:buClrTx/>
              <a:buSzTx/>
              <a:buFontTx/>
              <a:buBlip>
                <a:blip r:embed="rId2"/>
              </a:buBlip>
              <a:tabLst>
                <a:tab pos="180975" algn="l"/>
              </a:tabLst>
              <a:defRPr lang="en-US" sz="1400" kern="1200">
                <a:solidFill>
                  <a:schemeClr val="tx1">
                    <a:lumMod val="75000"/>
                    <a:lumOff val="25000"/>
                  </a:schemeClr>
                </a:solidFill>
                <a:latin typeface="+mn-lt"/>
                <a:ea typeface="+mn-ea"/>
                <a:cs typeface="+mn-cs"/>
              </a:defRPr>
            </a:lvl5pPr>
            <a:lvl6pPr marL="1885903"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9pPr>
          </a:lstStyle>
          <a:p>
            <a:r>
              <a:rPr lang="en-GB" sz="1400" dirty="0"/>
              <a:t>10</a:t>
            </a:r>
            <a:endParaRPr lang="en-IN" sz="1400" dirty="0"/>
          </a:p>
        </p:txBody>
      </p:sp>
    </p:spTree>
    <p:extLst>
      <p:ext uri="{BB962C8B-B14F-4D97-AF65-F5344CB8AC3E}">
        <p14:creationId xmlns:p14="http://schemas.microsoft.com/office/powerpoint/2010/main" val="576910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ANTI-THREAT FRAMEWORK</a:t>
            </a:r>
            <a:endParaRPr lang="en-IN" dirty="0"/>
          </a:p>
        </p:txBody>
      </p:sp>
    </p:spTree>
    <p:extLst>
      <p:ext uri="{BB962C8B-B14F-4D97-AF65-F5344CB8AC3E}">
        <p14:creationId xmlns:p14="http://schemas.microsoft.com/office/powerpoint/2010/main" val="4214379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Challenge Statement</a:t>
            </a:r>
          </a:p>
        </p:txBody>
      </p:sp>
      <p:sp>
        <p:nvSpPr>
          <p:cNvPr id="5" name="TextBox 4"/>
          <p:cNvSpPr txBox="1"/>
          <p:nvPr/>
        </p:nvSpPr>
        <p:spPr>
          <a:xfrm>
            <a:off x="542261" y="4832834"/>
            <a:ext cx="797442" cy="307777"/>
          </a:xfrm>
          <a:prstGeom prst="rect">
            <a:avLst/>
          </a:prstGeom>
          <a:noFill/>
        </p:spPr>
        <p:txBody>
          <a:bodyPr wrap="square" rtlCol="0">
            <a:spAutoFit/>
          </a:bodyPr>
          <a:lstStyle/>
          <a:p>
            <a:r>
              <a:rPr lang="en-US" sz="1400" dirty="0"/>
              <a:t>0831</a:t>
            </a:r>
            <a:endParaRPr lang="en-IN" b="1" dirty="0">
              <a:solidFill>
                <a:schemeClr val="tx1">
                  <a:lumMod val="85000"/>
                  <a:lumOff val="15000"/>
                </a:schemeClr>
              </a:solidFill>
            </a:endParaRPr>
          </a:p>
        </p:txBody>
      </p:sp>
      <p:sp>
        <p:nvSpPr>
          <p:cNvPr id="7" name="Content Placeholder 5"/>
          <p:cNvSpPr txBox="1">
            <a:spLocks/>
          </p:cNvSpPr>
          <p:nvPr/>
        </p:nvSpPr>
        <p:spPr>
          <a:xfrm>
            <a:off x="160771" y="573599"/>
            <a:ext cx="8534400" cy="4191000"/>
          </a:xfrm>
          <a:prstGeom prst="rect">
            <a:avLst/>
          </a:prstGeom>
        </p:spPr>
        <p:txBody>
          <a:bodyPr vert="horz" lIns="68579" tIns="34289" rIns="68579" bIns="34289" rtlCol="0">
            <a:normAutofit/>
          </a:bodyPr>
          <a:lstStyle>
            <a:lvl1pPr marL="171446" marR="0" indent="-171446" algn="l" defTabSz="685783" rtl="0" eaLnBrk="1" fontAlgn="auto" latinLnBrk="0" hangingPunct="1">
              <a:lnSpc>
                <a:spcPct val="90000"/>
              </a:lnSpc>
              <a:spcBef>
                <a:spcPts val="750"/>
              </a:spcBef>
              <a:spcAft>
                <a:spcPts val="0"/>
              </a:spcAft>
              <a:buClrTx/>
              <a:buSzTx/>
              <a:buFontTx/>
              <a:buBlip>
                <a:blip r:embed="rId2"/>
              </a:buBlip>
              <a:tabLst>
                <a:tab pos="180975" algn="l"/>
              </a:tabLst>
              <a:defRPr lang="en-US" sz="1800" kern="1200" baseline="0" smtClean="0">
                <a:solidFill>
                  <a:schemeClr val="tx1">
                    <a:lumMod val="75000"/>
                    <a:lumOff val="25000"/>
                  </a:schemeClr>
                </a:solidFill>
                <a:latin typeface="+mn-lt"/>
                <a:ea typeface="+mn-ea"/>
                <a:cs typeface="+mn-cs"/>
              </a:defRPr>
            </a:lvl1pPr>
            <a:lvl2pPr marL="514337" marR="0" indent="-171446" algn="l" defTabSz="685783" rtl="0" eaLnBrk="1" fontAlgn="auto" latinLnBrk="0" hangingPunct="1">
              <a:lnSpc>
                <a:spcPct val="90000"/>
              </a:lnSpc>
              <a:spcBef>
                <a:spcPts val="375"/>
              </a:spcBef>
              <a:spcAft>
                <a:spcPts val="0"/>
              </a:spcAft>
              <a:buClrTx/>
              <a:buSzTx/>
              <a:buFontTx/>
              <a:buBlip>
                <a:blip r:embed="rId2"/>
              </a:buBlip>
              <a:tabLst>
                <a:tab pos="180975" algn="l"/>
              </a:tabLst>
              <a:defRPr lang="en-US" sz="1600" kern="1200" smtClean="0">
                <a:solidFill>
                  <a:schemeClr val="tx1">
                    <a:lumMod val="75000"/>
                    <a:lumOff val="25000"/>
                  </a:schemeClr>
                </a:solidFill>
                <a:latin typeface="+mn-lt"/>
                <a:ea typeface="+mn-ea"/>
                <a:cs typeface="+mn-cs"/>
              </a:defRPr>
            </a:lvl2pPr>
            <a:lvl3pPr marL="857228" marR="0" indent="-171446" algn="l" defTabSz="685783" rtl="0" eaLnBrk="1" fontAlgn="auto" latinLnBrk="0" hangingPunct="1">
              <a:lnSpc>
                <a:spcPct val="90000"/>
              </a:lnSpc>
              <a:spcBef>
                <a:spcPts val="375"/>
              </a:spcBef>
              <a:spcAft>
                <a:spcPts val="0"/>
              </a:spcAft>
              <a:buClrTx/>
              <a:buSzTx/>
              <a:buFontTx/>
              <a:buBlip>
                <a:blip r:embed="rId2"/>
              </a:buBlip>
              <a:tabLst>
                <a:tab pos="180975" algn="l"/>
              </a:tabLst>
              <a:defRPr lang="en-US" sz="1400" kern="1200" smtClean="0">
                <a:solidFill>
                  <a:schemeClr val="tx1">
                    <a:lumMod val="75000"/>
                    <a:lumOff val="25000"/>
                  </a:schemeClr>
                </a:solidFill>
                <a:latin typeface="+mn-lt"/>
                <a:ea typeface="+mn-ea"/>
                <a:cs typeface="+mn-cs"/>
              </a:defRPr>
            </a:lvl3pPr>
            <a:lvl4pPr marL="1200120" marR="0" indent="-171446" algn="l" defTabSz="685783" rtl="0" eaLnBrk="1" fontAlgn="auto" latinLnBrk="0" hangingPunct="1">
              <a:lnSpc>
                <a:spcPct val="90000"/>
              </a:lnSpc>
              <a:spcBef>
                <a:spcPts val="375"/>
              </a:spcBef>
              <a:spcAft>
                <a:spcPts val="0"/>
              </a:spcAft>
              <a:buClrTx/>
              <a:buSzTx/>
              <a:buFontTx/>
              <a:buBlip>
                <a:blip r:embed="rId2"/>
              </a:buBlip>
              <a:tabLst>
                <a:tab pos="180975" algn="l"/>
              </a:tabLst>
              <a:defRPr lang="en-US" sz="1200" kern="1200" smtClean="0">
                <a:solidFill>
                  <a:schemeClr val="tx1">
                    <a:lumMod val="75000"/>
                    <a:lumOff val="25000"/>
                  </a:schemeClr>
                </a:solidFill>
                <a:latin typeface="+mn-lt"/>
                <a:ea typeface="+mn-ea"/>
                <a:cs typeface="+mn-cs"/>
              </a:defRPr>
            </a:lvl4pPr>
            <a:lvl5pPr marL="1543012" marR="0" indent="-171446" algn="l" defTabSz="685783" rtl="0" eaLnBrk="1" fontAlgn="auto" latinLnBrk="0" hangingPunct="1">
              <a:lnSpc>
                <a:spcPct val="90000"/>
              </a:lnSpc>
              <a:spcBef>
                <a:spcPts val="375"/>
              </a:spcBef>
              <a:spcAft>
                <a:spcPts val="0"/>
              </a:spcAft>
              <a:buClrTx/>
              <a:buSzTx/>
              <a:buFontTx/>
              <a:buBlip>
                <a:blip r:embed="rId2"/>
              </a:buBlip>
              <a:tabLst>
                <a:tab pos="180975" algn="l"/>
              </a:tabLst>
              <a:defRPr lang="en-US" sz="1100" kern="1200" dirty="0">
                <a:solidFill>
                  <a:schemeClr val="tx1">
                    <a:lumMod val="75000"/>
                    <a:lumOff val="25000"/>
                  </a:schemeClr>
                </a:solidFill>
                <a:latin typeface="+mn-lt"/>
                <a:ea typeface="+mn-ea"/>
                <a:cs typeface="+mn-cs"/>
              </a:defRPr>
            </a:lvl5pPr>
            <a:lvl6pPr marL="1885903"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9pPr>
          </a:lstStyle>
          <a:p>
            <a:r>
              <a:rPr lang="en-GB" dirty="0"/>
              <a:t> </a:t>
            </a:r>
            <a:r>
              <a:rPr lang="en-US" dirty="0">
                <a:solidFill>
                  <a:srgbClr val="222222"/>
                </a:solidFill>
              </a:rPr>
              <a:t>As the use of AI spreads, cyber attacks against AI models will be new reality. </a:t>
            </a:r>
          </a:p>
          <a:p>
            <a:r>
              <a:rPr lang="en-US" dirty="0">
                <a:solidFill>
                  <a:srgbClr val="222222"/>
                </a:solidFill>
              </a:rPr>
              <a:t>Many of these attacks rely on standard vulnerabilities, such as poor access control of data, bugs and logic flaws in an AI model, as well as lack of sufficient logging and monitoring of AI model activity. </a:t>
            </a:r>
          </a:p>
          <a:p>
            <a:r>
              <a:rPr lang="en-US" dirty="0">
                <a:solidFill>
                  <a:srgbClr val="222222"/>
                </a:solidFill>
              </a:rPr>
              <a:t>There are instances where white hackers showed their capabilities to manipulate computer vision so that an autonomous car misinterpret a road sign with the injection of wrong training data.</a:t>
            </a:r>
            <a:endParaRPr lang="en-GB" dirty="0"/>
          </a:p>
          <a:p>
            <a:endParaRPr lang="en-IN" dirty="0"/>
          </a:p>
        </p:txBody>
      </p:sp>
      <p:pic>
        <p:nvPicPr>
          <p:cNvPr id="8" name="Picture 7">
            <a:extLst>
              <a:ext uri="{FF2B5EF4-FFF2-40B4-BE49-F238E27FC236}">
                <a16:creationId xmlns:a16="http://schemas.microsoft.com/office/drawing/2014/main" xmlns="" id="{A633919E-205D-4CF8-A8BB-0B2D71005D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6890" y="2960176"/>
            <a:ext cx="2828925" cy="1609725"/>
          </a:xfrm>
          <a:prstGeom prst="rect">
            <a:avLst/>
          </a:prstGeom>
        </p:spPr>
      </p:pic>
    </p:spTree>
    <p:extLst>
      <p:ext uri="{BB962C8B-B14F-4D97-AF65-F5344CB8AC3E}">
        <p14:creationId xmlns:p14="http://schemas.microsoft.com/office/powerpoint/2010/main" val="3147756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4116"/>
            <a:ext cx="8534400" cy="505365"/>
          </a:xfrm>
        </p:spPr>
        <p:txBody>
          <a:bodyPr/>
          <a:lstStyle/>
          <a:p>
            <a:r>
              <a:rPr lang="en-IN" dirty="0"/>
              <a:t>Concept of the solution</a:t>
            </a:r>
          </a:p>
        </p:txBody>
      </p:sp>
      <p:graphicFrame>
        <p:nvGraphicFramePr>
          <p:cNvPr id="4" name="Object 3"/>
          <p:cNvGraphicFramePr>
            <a:graphicFrameLocks noChangeAspect="1"/>
          </p:cNvGraphicFramePr>
          <p:nvPr/>
        </p:nvGraphicFramePr>
        <p:xfrm>
          <a:off x="4514850" y="2463800"/>
          <a:ext cx="114300" cy="215900"/>
        </p:xfrm>
        <a:graphic>
          <a:graphicData uri="http://schemas.openxmlformats.org/presentationml/2006/ole">
            <mc:AlternateContent xmlns:mc="http://schemas.openxmlformats.org/markup-compatibility/2006">
              <mc:Choice xmlns:v="urn:schemas-microsoft-com:vml" Requires="v">
                <p:oleObj spid="_x0000_s1057" name="Equation" r:id="rId3" imgW="114120" imgH="215640" progId="Equation.3">
                  <p:embed/>
                </p:oleObj>
              </mc:Choice>
              <mc:Fallback>
                <p:oleObj name="Equation" r:id="rId3" imgW="114120" imgH="215640"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246380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542261" y="4832834"/>
            <a:ext cx="797442" cy="307777"/>
          </a:xfrm>
          <a:prstGeom prst="rect">
            <a:avLst/>
          </a:prstGeom>
          <a:noFill/>
        </p:spPr>
        <p:txBody>
          <a:bodyPr wrap="square" rtlCol="0">
            <a:spAutoFit/>
          </a:bodyPr>
          <a:lstStyle/>
          <a:p>
            <a:r>
              <a:rPr lang="en-US" sz="1400" dirty="0"/>
              <a:t>0831</a:t>
            </a:r>
            <a:endParaRPr lang="en-IN" b="1" dirty="0">
              <a:solidFill>
                <a:schemeClr val="tx1">
                  <a:lumMod val="85000"/>
                  <a:lumOff val="15000"/>
                </a:schemeClr>
              </a:solidFill>
            </a:endParaRPr>
          </a:p>
        </p:txBody>
      </p:sp>
      <p:sp>
        <p:nvSpPr>
          <p:cNvPr id="8" name="Content Placeholder 5"/>
          <p:cNvSpPr txBox="1">
            <a:spLocks/>
          </p:cNvSpPr>
          <p:nvPr/>
        </p:nvSpPr>
        <p:spPr>
          <a:xfrm>
            <a:off x="160771" y="573599"/>
            <a:ext cx="8534400" cy="1918111"/>
          </a:xfrm>
          <a:prstGeom prst="rect">
            <a:avLst/>
          </a:prstGeom>
        </p:spPr>
        <p:txBody>
          <a:bodyPr vert="horz" lIns="68579" tIns="34289" rIns="68579" bIns="34289" rtlCol="0">
            <a:normAutofit/>
          </a:bodyPr>
          <a:lstStyle>
            <a:lvl1pPr marL="171446" marR="0" indent="-171446" algn="l" defTabSz="685783" rtl="0" eaLnBrk="1" fontAlgn="auto" latinLnBrk="0" hangingPunct="1">
              <a:lnSpc>
                <a:spcPct val="90000"/>
              </a:lnSpc>
              <a:spcBef>
                <a:spcPts val="750"/>
              </a:spcBef>
              <a:spcAft>
                <a:spcPts val="0"/>
              </a:spcAft>
              <a:buClrTx/>
              <a:buSzTx/>
              <a:buFontTx/>
              <a:buBlip>
                <a:blip r:embed="rId5"/>
              </a:buBlip>
              <a:tabLst>
                <a:tab pos="180975" algn="l"/>
              </a:tabLst>
              <a:defRPr lang="en-US" sz="1800" kern="1200" baseline="0" smtClean="0">
                <a:solidFill>
                  <a:schemeClr val="tx1">
                    <a:lumMod val="75000"/>
                    <a:lumOff val="25000"/>
                  </a:schemeClr>
                </a:solidFill>
                <a:latin typeface="+mn-lt"/>
                <a:ea typeface="+mn-ea"/>
                <a:cs typeface="+mn-cs"/>
              </a:defRPr>
            </a:lvl1pPr>
            <a:lvl2pPr marL="514337" marR="0" indent="-171446" algn="l" defTabSz="685783" rtl="0" eaLnBrk="1" fontAlgn="auto" latinLnBrk="0" hangingPunct="1">
              <a:lnSpc>
                <a:spcPct val="90000"/>
              </a:lnSpc>
              <a:spcBef>
                <a:spcPts val="375"/>
              </a:spcBef>
              <a:spcAft>
                <a:spcPts val="0"/>
              </a:spcAft>
              <a:buClrTx/>
              <a:buSzTx/>
              <a:buFontTx/>
              <a:buBlip>
                <a:blip r:embed="rId5"/>
              </a:buBlip>
              <a:tabLst>
                <a:tab pos="180975" algn="l"/>
              </a:tabLst>
              <a:defRPr lang="en-US" sz="1600" kern="1200" smtClean="0">
                <a:solidFill>
                  <a:schemeClr val="tx1">
                    <a:lumMod val="75000"/>
                    <a:lumOff val="25000"/>
                  </a:schemeClr>
                </a:solidFill>
                <a:latin typeface="+mn-lt"/>
                <a:ea typeface="+mn-ea"/>
                <a:cs typeface="+mn-cs"/>
              </a:defRPr>
            </a:lvl2pPr>
            <a:lvl3pPr marL="857228" marR="0" indent="-171446" algn="l" defTabSz="685783" rtl="0" eaLnBrk="1" fontAlgn="auto" latinLnBrk="0" hangingPunct="1">
              <a:lnSpc>
                <a:spcPct val="90000"/>
              </a:lnSpc>
              <a:spcBef>
                <a:spcPts val="375"/>
              </a:spcBef>
              <a:spcAft>
                <a:spcPts val="0"/>
              </a:spcAft>
              <a:buClrTx/>
              <a:buSzTx/>
              <a:buFontTx/>
              <a:buBlip>
                <a:blip r:embed="rId5"/>
              </a:buBlip>
              <a:tabLst>
                <a:tab pos="180975" algn="l"/>
              </a:tabLst>
              <a:defRPr lang="en-US" sz="1400" kern="1200" smtClean="0">
                <a:solidFill>
                  <a:schemeClr val="tx1">
                    <a:lumMod val="75000"/>
                    <a:lumOff val="25000"/>
                  </a:schemeClr>
                </a:solidFill>
                <a:latin typeface="+mn-lt"/>
                <a:ea typeface="+mn-ea"/>
                <a:cs typeface="+mn-cs"/>
              </a:defRPr>
            </a:lvl3pPr>
            <a:lvl4pPr marL="1200120" marR="0" indent="-171446" algn="l" defTabSz="685783" rtl="0" eaLnBrk="1" fontAlgn="auto" latinLnBrk="0" hangingPunct="1">
              <a:lnSpc>
                <a:spcPct val="90000"/>
              </a:lnSpc>
              <a:spcBef>
                <a:spcPts val="375"/>
              </a:spcBef>
              <a:spcAft>
                <a:spcPts val="0"/>
              </a:spcAft>
              <a:buClrTx/>
              <a:buSzTx/>
              <a:buFontTx/>
              <a:buBlip>
                <a:blip r:embed="rId5"/>
              </a:buBlip>
              <a:tabLst>
                <a:tab pos="180975" algn="l"/>
              </a:tabLst>
              <a:defRPr lang="en-US" sz="1200" kern="1200" smtClean="0">
                <a:solidFill>
                  <a:schemeClr val="tx1">
                    <a:lumMod val="75000"/>
                    <a:lumOff val="25000"/>
                  </a:schemeClr>
                </a:solidFill>
                <a:latin typeface="+mn-lt"/>
                <a:ea typeface="+mn-ea"/>
                <a:cs typeface="+mn-cs"/>
              </a:defRPr>
            </a:lvl4pPr>
            <a:lvl5pPr marL="1543012" marR="0" indent="-171446" algn="l" defTabSz="685783" rtl="0" eaLnBrk="1" fontAlgn="auto" latinLnBrk="0" hangingPunct="1">
              <a:lnSpc>
                <a:spcPct val="90000"/>
              </a:lnSpc>
              <a:spcBef>
                <a:spcPts val="375"/>
              </a:spcBef>
              <a:spcAft>
                <a:spcPts val="0"/>
              </a:spcAft>
              <a:buClrTx/>
              <a:buSzTx/>
              <a:buFontTx/>
              <a:buBlip>
                <a:blip r:embed="rId5"/>
              </a:buBlip>
              <a:tabLst>
                <a:tab pos="180975" algn="l"/>
              </a:tabLst>
              <a:defRPr lang="en-US" sz="1100" kern="1200" dirty="0">
                <a:solidFill>
                  <a:schemeClr val="tx1">
                    <a:lumMod val="75000"/>
                    <a:lumOff val="25000"/>
                  </a:schemeClr>
                </a:solidFill>
                <a:latin typeface="+mn-lt"/>
                <a:ea typeface="+mn-ea"/>
                <a:cs typeface="+mn-cs"/>
              </a:defRPr>
            </a:lvl5pPr>
            <a:lvl6pPr marL="1885903"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9pPr>
          </a:lstStyle>
          <a:p>
            <a:r>
              <a:rPr lang="en-US" dirty="0"/>
              <a:t>An attacker </a:t>
            </a:r>
            <a:r>
              <a:rPr lang="en-US" dirty="0" smtClean="0"/>
              <a:t>can </a:t>
            </a:r>
            <a:r>
              <a:rPr lang="en-US" dirty="0" smtClean="0"/>
              <a:t>craft an invalid input data, </a:t>
            </a:r>
            <a:r>
              <a:rPr lang="en-US" dirty="0"/>
              <a:t>that could misinterpret the AI to change the behavior of it. </a:t>
            </a:r>
            <a:endParaRPr lang="en-US" dirty="0" smtClean="0"/>
          </a:p>
          <a:p>
            <a:r>
              <a:rPr lang="en-US" dirty="0" smtClean="0"/>
              <a:t>The solution is by implementing a set of processes that runs along the AI during the development and production stages which will learn about the data.</a:t>
            </a:r>
          </a:p>
          <a:p>
            <a:r>
              <a:rPr lang="en-US" dirty="0" smtClean="0"/>
              <a:t>These process will compare the </a:t>
            </a:r>
            <a:r>
              <a:rPr lang="en-US" dirty="0"/>
              <a:t>p</a:t>
            </a:r>
            <a:r>
              <a:rPr lang="en-US" dirty="0" smtClean="0"/>
              <a:t>ixel values with there previous one, can change the values depends upon the by comparing the data values as whole.</a:t>
            </a:r>
          </a:p>
          <a:p>
            <a:pPr marL="0" indent="0">
              <a:buNone/>
            </a:pPr>
            <a:endParaRPr lang="en-US" dirty="0"/>
          </a:p>
          <a:p>
            <a:pPr marL="0" indent="0">
              <a:buNone/>
            </a:pPr>
            <a:endParaRPr lang="en-US" dirty="0"/>
          </a:p>
          <a:p>
            <a:pPr marL="0" indent="0">
              <a:buNone/>
            </a:pPr>
            <a:endParaRPr lang="en-IN" dirty="0"/>
          </a:p>
        </p:txBody>
      </p:sp>
      <p:pic>
        <p:nvPicPr>
          <p:cNvPr id="12" name="Picture 11">
            <a:extLst>
              <a:ext uri="{FF2B5EF4-FFF2-40B4-BE49-F238E27FC236}">
                <a16:creationId xmlns:a16="http://schemas.microsoft.com/office/drawing/2014/main" xmlns="" id="{844DBE80-404F-4E8C-9F56-35327C179C8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13303" y="4144286"/>
            <a:ext cx="777994" cy="604089"/>
          </a:xfrm>
          <a:prstGeom prst="rect">
            <a:avLst/>
          </a:prstGeom>
        </p:spPr>
      </p:pic>
      <p:sp>
        <p:nvSpPr>
          <p:cNvPr id="15" name="TextBox 14"/>
          <p:cNvSpPr txBox="1"/>
          <p:nvPr/>
        </p:nvSpPr>
        <p:spPr>
          <a:xfrm>
            <a:off x="7498257" y="2463800"/>
            <a:ext cx="1570230" cy="369332"/>
          </a:xfrm>
          <a:prstGeom prst="rect">
            <a:avLst/>
          </a:prstGeom>
          <a:noFill/>
        </p:spPr>
        <p:txBody>
          <a:bodyPr wrap="square" rtlCol="0">
            <a:spAutoFit/>
          </a:bodyPr>
          <a:lstStyle/>
          <a:p>
            <a:pPr algn="ctr"/>
            <a:r>
              <a:rPr lang="en-GB" sz="1800" b="1" dirty="0" smtClean="0"/>
              <a:t>OUTPUT</a:t>
            </a:r>
            <a:endParaRPr lang="en-IN" sz="1800" b="1" dirty="0"/>
          </a:p>
        </p:txBody>
      </p:sp>
      <p:sp>
        <p:nvSpPr>
          <p:cNvPr id="16" name="TextBox 15"/>
          <p:cNvSpPr txBox="1"/>
          <p:nvPr/>
        </p:nvSpPr>
        <p:spPr>
          <a:xfrm>
            <a:off x="4716120" y="2409054"/>
            <a:ext cx="1570230" cy="369332"/>
          </a:xfrm>
          <a:prstGeom prst="rect">
            <a:avLst/>
          </a:prstGeom>
          <a:noFill/>
        </p:spPr>
        <p:txBody>
          <a:bodyPr wrap="square" rtlCol="0">
            <a:spAutoFit/>
          </a:bodyPr>
          <a:lstStyle/>
          <a:p>
            <a:pPr algn="ctr"/>
            <a:r>
              <a:rPr lang="en-GB" sz="1800" b="1" dirty="0" smtClean="0"/>
              <a:t>PROCESS</a:t>
            </a:r>
            <a:endParaRPr lang="en-IN" sz="1800" b="1" dirty="0"/>
          </a:p>
        </p:txBody>
      </p:sp>
      <p:grpSp>
        <p:nvGrpSpPr>
          <p:cNvPr id="24" name="Group 23"/>
          <p:cNvGrpSpPr/>
          <p:nvPr/>
        </p:nvGrpSpPr>
        <p:grpSpPr>
          <a:xfrm>
            <a:off x="146920" y="2463800"/>
            <a:ext cx="3103123" cy="2256665"/>
            <a:chOff x="466928" y="2491710"/>
            <a:chExt cx="3103123" cy="2256665"/>
          </a:xfrm>
        </p:grpSpPr>
        <p:pic>
          <p:nvPicPr>
            <p:cNvPr id="10" name="Picture 9"/>
            <p:cNvPicPr>
              <a:picLocks noChangeAspect="1"/>
            </p:cNvPicPr>
            <p:nvPr/>
          </p:nvPicPr>
          <p:blipFill rotWithShape="1">
            <a:blip r:embed="rId7">
              <a:extLst>
                <a:ext uri="{28A0092B-C50C-407E-A947-70E740481C1C}">
                  <a14:useLocalDpi xmlns:a14="http://schemas.microsoft.com/office/drawing/2010/main" val="0"/>
                </a:ext>
              </a:extLst>
            </a:blip>
            <a:srcRect l="33392" t="1391" r="32704" b="18794"/>
            <a:stretch/>
          </p:blipFill>
          <p:spPr>
            <a:xfrm>
              <a:off x="1986882" y="2926267"/>
              <a:ext cx="1545831" cy="1455644"/>
            </a:xfrm>
            <a:prstGeom prst="rect">
              <a:avLst/>
            </a:prstGeom>
          </p:spPr>
        </p:pic>
        <p:sp>
          <p:nvSpPr>
            <p:cNvPr id="13" name="TextBox 12"/>
            <p:cNvSpPr txBox="1"/>
            <p:nvPr/>
          </p:nvSpPr>
          <p:spPr>
            <a:xfrm>
              <a:off x="542261" y="2491710"/>
              <a:ext cx="1315722" cy="400110"/>
            </a:xfrm>
            <a:prstGeom prst="rect">
              <a:avLst/>
            </a:prstGeom>
            <a:noFill/>
          </p:spPr>
          <p:txBody>
            <a:bodyPr wrap="square" rtlCol="0">
              <a:spAutoFit/>
            </a:bodyPr>
            <a:lstStyle/>
            <a:p>
              <a:pPr algn="ctr"/>
              <a:r>
                <a:rPr lang="en-GB" sz="2000" b="1" dirty="0" smtClean="0"/>
                <a:t>INPUT</a:t>
              </a:r>
              <a:endParaRPr lang="en-IN" sz="2000" b="1" dirty="0"/>
            </a:p>
          </p:txBody>
        </p:sp>
        <p:sp>
          <p:nvSpPr>
            <p:cNvPr id="14" name="TextBox 13"/>
            <p:cNvSpPr txBox="1"/>
            <p:nvPr/>
          </p:nvSpPr>
          <p:spPr>
            <a:xfrm>
              <a:off x="1999821" y="2522488"/>
              <a:ext cx="1570230" cy="338554"/>
            </a:xfrm>
            <a:prstGeom prst="rect">
              <a:avLst/>
            </a:prstGeom>
            <a:noFill/>
          </p:spPr>
          <p:txBody>
            <a:bodyPr wrap="square" rtlCol="0">
              <a:spAutoFit/>
            </a:bodyPr>
            <a:lstStyle/>
            <a:p>
              <a:pPr algn="ctr"/>
              <a:r>
                <a:rPr lang="en-GB" sz="1600" b="1" dirty="0" smtClean="0"/>
                <a:t>Attack Pattern</a:t>
              </a:r>
              <a:endParaRPr lang="en-IN" sz="1600" b="1" dirty="0"/>
            </a:p>
          </p:txBody>
        </p:sp>
        <p:sp>
          <p:nvSpPr>
            <p:cNvPr id="17" name="TextBox 16"/>
            <p:cNvSpPr txBox="1"/>
            <p:nvPr/>
          </p:nvSpPr>
          <p:spPr>
            <a:xfrm>
              <a:off x="466928" y="4409821"/>
              <a:ext cx="1570230" cy="338554"/>
            </a:xfrm>
            <a:prstGeom prst="rect">
              <a:avLst/>
            </a:prstGeom>
            <a:noFill/>
          </p:spPr>
          <p:txBody>
            <a:bodyPr wrap="square" rtlCol="0">
              <a:spAutoFit/>
            </a:bodyPr>
            <a:lstStyle/>
            <a:p>
              <a:pPr algn="ctr"/>
              <a:r>
                <a:rPr lang="en-GB" sz="1600" b="1" dirty="0" smtClean="0"/>
                <a:t>DOG</a:t>
              </a:r>
              <a:endParaRPr lang="en-IN" sz="1600" b="1" dirty="0"/>
            </a:p>
          </p:txBody>
        </p:sp>
        <p:sp>
          <p:nvSpPr>
            <p:cNvPr id="18" name="TextBox 17"/>
            <p:cNvSpPr txBox="1"/>
            <p:nvPr/>
          </p:nvSpPr>
          <p:spPr>
            <a:xfrm>
              <a:off x="1999821" y="4381911"/>
              <a:ext cx="1570230" cy="338554"/>
            </a:xfrm>
            <a:prstGeom prst="rect">
              <a:avLst/>
            </a:prstGeom>
            <a:noFill/>
          </p:spPr>
          <p:txBody>
            <a:bodyPr wrap="square" rtlCol="0">
              <a:spAutoFit/>
            </a:bodyPr>
            <a:lstStyle/>
            <a:p>
              <a:pPr algn="ctr"/>
              <a:r>
                <a:rPr lang="en-GB" sz="1600" b="1" dirty="0" smtClean="0"/>
                <a:t>+NOISE</a:t>
              </a:r>
              <a:endParaRPr lang="en-IN" sz="1600" b="1" dirty="0"/>
            </a:p>
          </p:txBody>
        </p:sp>
      </p:grpSp>
      <p:sp>
        <p:nvSpPr>
          <p:cNvPr id="20" name="TextBox 19"/>
          <p:cNvSpPr txBox="1"/>
          <p:nvPr/>
        </p:nvSpPr>
        <p:spPr>
          <a:xfrm>
            <a:off x="3787553" y="4512716"/>
            <a:ext cx="902782" cy="415498"/>
          </a:xfrm>
          <a:prstGeom prst="rect">
            <a:avLst/>
          </a:prstGeom>
          <a:noFill/>
        </p:spPr>
        <p:txBody>
          <a:bodyPr wrap="square" rtlCol="0">
            <a:spAutoFit/>
          </a:bodyPr>
          <a:lstStyle/>
          <a:p>
            <a:pPr algn="ctr"/>
            <a:r>
              <a:rPr lang="en-GB" sz="700" b="1" dirty="0" smtClean="0"/>
              <a:t>Compares the pixel values with existing one</a:t>
            </a:r>
            <a:endParaRPr lang="en-IN" sz="700" b="1" dirty="0"/>
          </a:p>
        </p:txBody>
      </p:sp>
      <p:grpSp>
        <p:nvGrpSpPr>
          <p:cNvPr id="38" name="Group 37"/>
          <p:cNvGrpSpPr/>
          <p:nvPr/>
        </p:nvGrpSpPr>
        <p:grpSpPr>
          <a:xfrm>
            <a:off x="7498257" y="2828063"/>
            <a:ext cx="1570230" cy="594792"/>
            <a:chOff x="7498257" y="2828063"/>
            <a:chExt cx="1570230" cy="594792"/>
          </a:xfrm>
        </p:grpSpPr>
        <p:sp>
          <p:nvSpPr>
            <p:cNvPr id="34" name="Round Diagonal Corner Rectangle 33"/>
            <p:cNvSpPr/>
            <p:nvPr/>
          </p:nvSpPr>
          <p:spPr>
            <a:xfrm>
              <a:off x="7990508" y="2828063"/>
              <a:ext cx="594792" cy="594792"/>
            </a:xfrm>
            <a:prstGeom prst="round2Diag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3" name="TextBox 22"/>
            <p:cNvSpPr txBox="1"/>
            <p:nvPr/>
          </p:nvSpPr>
          <p:spPr>
            <a:xfrm>
              <a:off x="7498257" y="2949727"/>
              <a:ext cx="1570230" cy="338554"/>
            </a:xfrm>
            <a:prstGeom prst="rect">
              <a:avLst/>
            </a:prstGeom>
            <a:noFill/>
          </p:spPr>
          <p:txBody>
            <a:bodyPr wrap="square" rtlCol="0">
              <a:spAutoFit/>
            </a:bodyPr>
            <a:lstStyle/>
            <a:p>
              <a:pPr algn="ctr"/>
              <a:r>
                <a:rPr lang="en-GB" sz="1600" b="1" dirty="0" smtClean="0">
                  <a:solidFill>
                    <a:schemeClr val="accent4"/>
                  </a:solidFill>
                </a:rPr>
                <a:t>FOX</a:t>
              </a:r>
              <a:endParaRPr lang="en-IN" sz="1600" b="1" dirty="0">
                <a:solidFill>
                  <a:schemeClr val="accent4"/>
                </a:solidFill>
              </a:endParaRPr>
            </a:p>
          </p:txBody>
        </p:sp>
      </p:grpSp>
      <p:sp>
        <p:nvSpPr>
          <p:cNvPr id="31" name="Right Arrow 30"/>
          <p:cNvSpPr/>
          <p:nvPr/>
        </p:nvSpPr>
        <p:spPr>
          <a:xfrm>
            <a:off x="3429000" y="3264821"/>
            <a:ext cx="998971" cy="876202"/>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32" name="Right Arrow 31"/>
          <p:cNvSpPr/>
          <p:nvPr/>
        </p:nvSpPr>
        <p:spPr>
          <a:xfrm>
            <a:off x="7088479" y="3419742"/>
            <a:ext cx="895845" cy="785750"/>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33" name="Right Arrow 32"/>
          <p:cNvSpPr/>
          <p:nvPr/>
        </p:nvSpPr>
        <p:spPr>
          <a:xfrm>
            <a:off x="5368198" y="4341652"/>
            <a:ext cx="359395" cy="23198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grpSp>
        <p:nvGrpSpPr>
          <p:cNvPr id="37" name="Group 36"/>
          <p:cNvGrpSpPr/>
          <p:nvPr/>
        </p:nvGrpSpPr>
        <p:grpSpPr>
          <a:xfrm>
            <a:off x="7524775" y="4125673"/>
            <a:ext cx="1570230" cy="594792"/>
            <a:chOff x="7650657" y="2980463"/>
            <a:chExt cx="1570230" cy="594792"/>
          </a:xfrm>
        </p:grpSpPr>
        <p:sp>
          <p:nvSpPr>
            <p:cNvPr id="35" name="Round Diagonal Corner Rectangle 34"/>
            <p:cNvSpPr/>
            <p:nvPr/>
          </p:nvSpPr>
          <p:spPr>
            <a:xfrm>
              <a:off x="8142908" y="2980463"/>
              <a:ext cx="594792" cy="594792"/>
            </a:xfrm>
            <a:prstGeom prst="round2Diag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6" name="TextBox 35"/>
            <p:cNvSpPr txBox="1"/>
            <p:nvPr/>
          </p:nvSpPr>
          <p:spPr>
            <a:xfrm>
              <a:off x="7650657" y="3102127"/>
              <a:ext cx="1570230" cy="338554"/>
            </a:xfrm>
            <a:prstGeom prst="rect">
              <a:avLst/>
            </a:prstGeom>
            <a:noFill/>
          </p:spPr>
          <p:txBody>
            <a:bodyPr wrap="square" rtlCol="0">
              <a:spAutoFit/>
            </a:bodyPr>
            <a:lstStyle/>
            <a:p>
              <a:pPr algn="ctr"/>
              <a:r>
                <a:rPr lang="en-GB" sz="1600" b="1" dirty="0" smtClean="0">
                  <a:solidFill>
                    <a:srgbClr val="92D050"/>
                  </a:solidFill>
                </a:rPr>
                <a:t>DOG</a:t>
              </a:r>
              <a:endParaRPr lang="en-IN" sz="1600" b="1" dirty="0">
                <a:solidFill>
                  <a:srgbClr val="92D050"/>
                </a:solidFill>
              </a:endParaRPr>
            </a:p>
          </p:txBody>
        </p:sp>
      </p:grpSp>
      <p:sp>
        <p:nvSpPr>
          <p:cNvPr id="39" name="TextBox 38"/>
          <p:cNvSpPr txBox="1"/>
          <p:nvPr/>
        </p:nvSpPr>
        <p:spPr>
          <a:xfrm>
            <a:off x="6112288" y="3244303"/>
            <a:ext cx="902782" cy="338554"/>
          </a:xfrm>
          <a:prstGeom prst="rect">
            <a:avLst/>
          </a:prstGeom>
          <a:noFill/>
        </p:spPr>
        <p:txBody>
          <a:bodyPr wrap="square" rtlCol="0">
            <a:spAutoFit/>
          </a:bodyPr>
          <a:lstStyle/>
          <a:p>
            <a:pPr algn="ctr"/>
            <a:r>
              <a:rPr lang="en-GB" sz="800" b="1" dirty="0" smtClean="0"/>
              <a:t>Image Classifier Model</a:t>
            </a:r>
            <a:endParaRPr lang="en-IN" sz="800" b="1" dirty="0"/>
          </a:p>
        </p:txBody>
      </p:sp>
      <p:sp>
        <p:nvSpPr>
          <p:cNvPr id="40" name="TextBox 39"/>
          <p:cNvSpPr txBox="1"/>
          <p:nvPr/>
        </p:nvSpPr>
        <p:spPr>
          <a:xfrm>
            <a:off x="6286350" y="4722215"/>
            <a:ext cx="902782" cy="338554"/>
          </a:xfrm>
          <a:prstGeom prst="rect">
            <a:avLst/>
          </a:prstGeom>
          <a:noFill/>
        </p:spPr>
        <p:txBody>
          <a:bodyPr wrap="square" rtlCol="0">
            <a:spAutoFit/>
          </a:bodyPr>
          <a:lstStyle/>
          <a:p>
            <a:pPr algn="ctr"/>
            <a:r>
              <a:rPr lang="en-GB" sz="800" b="1" dirty="0" smtClean="0"/>
              <a:t>Image Classifier Model</a:t>
            </a:r>
            <a:endParaRPr lang="en-IN" sz="800" b="1" dirty="0"/>
          </a:p>
        </p:txBody>
      </p:sp>
      <p:pic>
        <p:nvPicPr>
          <p:cNvPr id="6" name="Picture 5"/>
          <p:cNvPicPr>
            <a:picLocks noChangeAspect="1"/>
          </p:cNvPicPr>
          <p:nvPr/>
        </p:nvPicPr>
        <p:blipFill>
          <a:blip r:embed="rId8"/>
          <a:stretch>
            <a:fillRect/>
          </a:stretch>
        </p:blipFill>
        <p:spPr>
          <a:xfrm>
            <a:off x="4845521" y="2792391"/>
            <a:ext cx="1306610" cy="879247"/>
          </a:xfrm>
          <a:prstGeom prst="rect">
            <a:avLst/>
          </a:prstGeom>
        </p:spPr>
      </p:pic>
      <p:pic>
        <p:nvPicPr>
          <p:cNvPr id="41" name="Picture 40"/>
          <p:cNvPicPr>
            <a:picLocks noChangeAspect="1"/>
          </p:cNvPicPr>
          <p:nvPr/>
        </p:nvPicPr>
        <p:blipFill>
          <a:blip r:embed="rId8"/>
          <a:stretch>
            <a:fillRect/>
          </a:stretch>
        </p:blipFill>
        <p:spPr>
          <a:xfrm>
            <a:off x="5727593" y="3841218"/>
            <a:ext cx="1306610" cy="879247"/>
          </a:xfrm>
          <a:prstGeom prst="rect">
            <a:avLst/>
          </a:prstGeom>
        </p:spPr>
      </p:pic>
      <p:pic>
        <p:nvPicPr>
          <p:cNvPr id="7" name="Picture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60771" y="2891698"/>
            <a:ext cx="1471737" cy="1430528"/>
          </a:xfrm>
          <a:prstGeom prst="rect">
            <a:avLst/>
          </a:prstGeom>
        </p:spPr>
      </p:pic>
    </p:spTree>
    <p:extLst>
      <p:ext uri="{BB962C8B-B14F-4D97-AF65-F5344CB8AC3E}">
        <p14:creationId xmlns:p14="http://schemas.microsoft.com/office/powerpoint/2010/main" val="25293231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dirty="0"/>
              <a:t>Novelty / Scope of Solution</a:t>
            </a:r>
          </a:p>
        </p:txBody>
      </p:sp>
      <p:sp>
        <p:nvSpPr>
          <p:cNvPr id="7" name="TextBox 6">
            <a:extLst>
              <a:ext uri="{FF2B5EF4-FFF2-40B4-BE49-F238E27FC236}">
                <a16:creationId xmlns:a16="http://schemas.microsoft.com/office/drawing/2014/main" xmlns="" id="{34F60AFA-7565-4D28-88E1-FD614AF4D718}"/>
              </a:ext>
            </a:extLst>
          </p:cNvPr>
          <p:cNvSpPr txBox="1"/>
          <p:nvPr/>
        </p:nvSpPr>
        <p:spPr>
          <a:xfrm>
            <a:off x="561415" y="4835723"/>
            <a:ext cx="568138" cy="307777"/>
          </a:xfrm>
          <a:prstGeom prst="rect">
            <a:avLst/>
          </a:prstGeom>
          <a:noFill/>
        </p:spPr>
        <p:txBody>
          <a:bodyPr wrap="square">
            <a:spAutoFit/>
          </a:bodyPr>
          <a:lstStyle/>
          <a:p>
            <a:r>
              <a:rPr lang="en-US" sz="1400" dirty="0"/>
              <a:t>0831</a:t>
            </a:r>
            <a:endParaRPr lang="en-IN" sz="1400" b="1" dirty="0">
              <a:solidFill>
                <a:schemeClr val="tx1">
                  <a:lumMod val="85000"/>
                  <a:lumOff val="15000"/>
                </a:schemeClr>
              </a:solidFill>
            </a:endParaRPr>
          </a:p>
        </p:txBody>
      </p:sp>
      <p:sp>
        <p:nvSpPr>
          <p:cNvPr id="5" name="Content Placeholder 5"/>
          <p:cNvSpPr txBox="1">
            <a:spLocks/>
          </p:cNvSpPr>
          <p:nvPr/>
        </p:nvSpPr>
        <p:spPr>
          <a:xfrm>
            <a:off x="304800" y="644723"/>
            <a:ext cx="8534400" cy="4191000"/>
          </a:xfrm>
          <a:prstGeom prst="rect">
            <a:avLst/>
          </a:prstGeom>
        </p:spPr>
        <p:txBody>
          <a:bodyPr vert="horz" lIns="68579" tIns="34289" rIns="68579" bIns="34289" rtlCol="0">
            <a:normAutofit/>
          </a:bodyPr>
          <a:lstStyle>
            <a:lvl1pPr marL="171446" marR="0" indent="-171446" algn="l" defTabSz="685783" rtl="0" eaLnBrk="1" fontAlgn="auto" latinLnBrk="0" hangingPunct="1">
              <a:lnSpc>
                <a:spcPct val="90000"/>
              </a:lnSpc>
              <a:spcBef>
                <a:spcPts val="750"/>
              </a:spcBef>
              <a:spcAft>
                <a:spcPts val="0"/>
              </a:spcAft>
              <a:buClrTx/>
              <a:buSzTx/>
              <a:buFontTx/>
              <a:buBlip>
                <a:blip r:embed="rId2"/>
              </a:buBlip>
              <a:tabLst>
                <a:tab pos="180975" algn="l"/>
              </a:tabLst>
              <a:defRPr lang="en-US" sz="1800" kern="1200" baseline="0" smtClean="0">
                <a:solidFill>
                  <a:schemeClr val="tx1">
                    <a:lumMod val="75000"/>
                    <a:lumOff val="25000"/>
                  </a:schemeClr>
                </a:solidFill>
                <a:latin typeface="+mn-lt"/>
                <a:ea typeface="+mn-ea"/>
                <a:cs typeface="+mn-cs"/>
              </a:defRPr>
            </a:lvl1pPr>
            <a:lvl2pPr marL="514337" marR="0" indent="-171446" algn="l" defTabSz="685783" rtl="0" eaLnBrk="1" fontAlgn="auto" latinLnBrk="0" hangingPunct="1">
              <a:lnSpc>
                <a:spcPct val="90000"/>
              </a:lnSpc>
              <a:spcBef>
                <a:spcPts val="375"/>
              </a:spcBef>
              <a:spcAft>
                <a:spcPts val="0"/>
              </a:spcAft>
              <a:buClrTx/>
              <a:buSzTx/>
              <a:buFontTx/>
              <a:buBlip>
                <a:blip r:embed="rId2"/>
              </a:buBlip>
              <a:tabLst>
                <a:tab pos="180975" algn="l"/>
              </a:tabLst>
              <a:defRPr lang="en-US" sz="1600" kern="1200" smtClean="0">
                <a:solidFill>
                  <a:schemeClr val="tx1">
                    <a:lumMod val="75000"/>
                    <a:lumOff val="25000"/>
                  </a:schemeClr>
                </a:solidFill>
                <a:latin typeface="+mn-lt"/>
                <a:ea typeface="+mn-ea"/>
                <a:cs typeface="+mn-cs"/>
              </a:defRPr>
            </a:lvl2pPr>
            <a:lvl3pPr marL="857228" marR="0" indent="-171446" algn="l" defTabSz="685783" rtl="0" eaLnBrk="1" fontAlgn="auto" latinLnBrk="0" hangingPunct="1">
              <a:lnSpc>
                <a:spcPct val="90000"/>
              </a:lnSpc>
              <a:spcBef>
                <a:spcPts val="375"/>
              </a:spcBef>
              <a:spcAft>
                <a:spcPts val="0"/>
              </a:spcAft>
              <a:buClrTx/>
              <a:buSzTx/>
              <a:buFontTx/>
              <a:buBlip>
                <a:blip r:embed="rId2"/>
              </a:buBlip>
              <a:tabLst>
                <a:tab pos="180975" algn="l"/>
              </a:tabLst>
              <a:defRPr lang="en-US" sz="1400" kern="1200" smtClean="0">
                <a:solidFill>
                  <a:schemeClr val="tx1">
                    <a:lumMod val="75000"/>
                    <a:lumOff val="25000"/>
                  </a:schemeClr>
                </a:solidFill>
                <a:latin typeface="+mn-lt"/>
                <a:ea typeface="+mn-ea"/>
                <a:cs typeface="+mn-cs"/>
              </a:defRPr>
            </a:lvl3pPr>
            <a:lvl4pPr marL="1200120" marR="0" indent="-171446" algn="l" defTabSz="685783" rtl="0" eaLnBrk="1" fontAlgn="auto" latinLnBrk="0" hangingPunct="1">
              <a:lnSpc>
                <a:spcPct val="90000"/>
              </a:lnSpc>
              <a:spcBef>
                <a:spcPts val="375"/>
              </a:spcBef>
              <a:spcAft>
                <a:spcPts val="0"/>
              </a:spcAft>
              <a:buClrTx/>
              <a:buSzTx/>
              <a:buFontTx/>
              <a:buBlip>
                <a:blip r:embed="rId2"/>
              </a:buBlip>
              <a:tabLst>
                <a:tab pos="180975" algn="l"/>
              </a:tabLst>
              <a:defRPr lang="en-US" sz="1200" kern="1200" smtClean="0">
                <a:solidFill>
                  <a:schemeClr val="tx1">
                    <a:lumMod val="75000"/>
                    <a:lumOff val="25000"/>
                  </a:schemeClr>
                </a:solidFill>
                <a:latin typeface="+mn-lt"/>
                <a:ea typeface="+mn-ea"/>
                <a:cs typeface="+mn-cs"/>
              </a:defRPr>
            </a:lvl4pPr>
            <a:lvl5pPr marL="1543012" marR="0" indent="-171446" algn="l" defTabSz="685783" rtl="0" eaLnBrk="1" fontAlgn="auto" latinLnBrk="0" hangingPunct="1">
              <a:lnSpc>
                <a:spcPct val="90000"/>
              </a:lnSpc>
              <a:spcBef>
                <a:spcPts val="375"/>
              </a:spcBef>
              <a:spcAft>
                <a:spcPts val="0"/>
              </a:spcAft>
              <a:buClrTx/>
              <a:buSzTx/>
              <a:buFontTx/>
              <a:buBlip>
                <a:blip r:embed="rId2"/>
              </a:buBlip>
              <a:tabLst>
                <a:tab pos="180975" algn="l"/>
              </a:tabLst>
              <a:defRPr lang="en-US" sz="1100" kern="1200" dirty="0">
                <a:solidFill>
                  <a:schemeClr val="tx1">
                    <a:lumMod val="75000"/>
                    <a:lumOff val="25000"/>
                  </a:schemeClr>
                </a:solidFill>
                <a:latin typeface="+mn-lt"/>
                <a:ea typeface="+mn-ea"/>
                <a:cs typeface="+mn-cs"/>
              </a:defRPr>
            </a:lvl5pPr>
            <a:lvl6pPr marL="1885903"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9pPr>
          </a:lstStyle>
          <a:p>
            <a:r>
              <a:rPr lang="en-IN" dirty="0"/>
              <a:t>To prevent the AI models from the attackers.</a:t>
            </a:r>
          </a:p>
          <a:p>
            <a:r>
              <a:rPr lang="en-IN" dirty="0"/>
              <a:t>To trigger the caution in prior to solve the issues in the security.</a:t>
            </a:r>
          </a:p>
          <a:p>
            <a:r>
              <a:rPr lang="en-IN" dirty="0"/>
              <a:t>To identify the possible vulnerabilities that may cause the model to failure.</a:t>
            </a:r>
          </a:p>
          <a:p>
            <a:r>
              <a:rPr lang="en-IN" dirty="0"/>
              <a:t>To predict the faults in the given input data.</a:t>
            </a:r>
          </a:p>
          <a:p>
            <a:endParaRPr lang="en-IN" dirty="0"/>
          </a:p>
          <a:p>
            <a:endParaRPr lang="en-IN" dirty="0"/>
          </a:p>
          <a:p>
            <a:endParaRPr lang="en-GB" dirty="0"/>
          </a:p>
          <a:p>
            <a:endParaRPr lang="en-GB" dirty="0"/>
          </a:p>
          <a:p>
            <a:endParaRPr lang="en-IN" dirty="0"/>
          </a:p>
        </p:txBody>
      </p:sp>
      <p:pic>
        <p:nvPicPr>
          <p:cNvPr id="4" name="Picture 3">
            <a:extLst>
              <a:ext uri="{FF2B5EF4-FFF2-40B4-BE49-F238E27FC236}">
                <a16:creationId xmlns:a16="http://schemas.microsoft.com/office/drawing/2014/main" xmlns="" id="{EA1B869F-7ABF-4EE3-8881-A3C8972D39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56573" y="2291049"/>
            <a:ext cx="3753409" cy="2307845"/>
          </a:xfrm>
          <a:prstGeom prst="rect">
            <a:avLst/>
          </a:prstGeom>
        </p:spPr>
      </p:pic>
    </p:spTree>
    <p:extLst>
      <p:ext uri="{BB962C8B-B14F-4D97-AF65-F5344CB8AC3E}">
        <p14:creationId xmlns:p14="http://schemas.microsoft.com/office/powerpoint/2010/main" val="30791649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Pros and Cons of the solution</a:t>
            </a:r>
          </a:p>
        </p:txBody>
      </p:sp>
      <p:sp>
        <p:nvSpPr>
          <p:cNvPr id="4" name="TextBox 3"/>
          <p:cNvSpPr txBox="1"/>
          <p:nvPr/>
        </p:nvSpPr>
        <p:spPr>
          <a:xfrm>
            <a:off x="542261" y="4832834"/>
            <a:ext cx="797442" cy="307777"/>
          </a:xfrm>
          <a:prstGeom prst="rect">
            <a:avLst/>
          </a:prstGeom>
          <a:noFill/>
        </p:spPr>
        <p:txBody>
          <a:bodyPr wrap="square" rtlCol="0">
            <a:spAutoFit/>
          </a:bodyPr>
          <a:lstStyle/>
          <a:p>
            <a:r>
              <a:rPr lang="en-US" sz="1400" dirty="0"/>
              <a:t>0831</a:t>
            </a:r>
            <a:endParaRPr lang="en-IN" sz="1400" b="1" dirty="0">
              <a:solidFill>
                <a:schemeClr val="tx1">
                  <a:lumMod val="85000"/>
                  <a:lumOff val="15000"/>
                </a:schemeClr>
              </a:solidFill>
            </a:endParaRPr>
          </a:p>
        </p:txBody>
      </p:sp>
      <p:sp>
        <p:nvSpPr>
          <p:cNvPr id="5" name="Content Placeholder 5"/>
          <p:cNvSpPr txBox="1">
            <a:spLocks/>
          </p:cNvSpPr>
          <p:nvPr/>
        </p:nvSpPr>
        <p:spPr>
          <a:xfrm>
            <a:off x="304800" y="641834"/>
            <a:ext cx="8534400" cy="4191000"/>
          </a:xfrm>
          <a:prstGeom prst="rect">
            <a:avLst/>
          </a:prstGeom>
        </p:spPr>
        <p:txBody>
          <a:bodyPr vert="horz" lIns="68579" tIns="34289" rIns="68579" bIns="34289" rtlCol="0">
            <a:normAutofit/>
          </a:bodyPr>
          <a:lstStyle>
            <a:lvl1pPr marL="171446" marR="0" indent="-171446" algn="l" defTabSz="685783" rtl="0" eaLnBrk="1" fontAlgn="auto" latinLnBrk="0" hangingPunct="1">
              <a:lnSpc>
                <a:spcPct val="90000"/>
              </a:lnSpc>
              <a:spcBef>
                <a:spcPts val="750"/>
              </a:spcBef>
              <a:spcAft>
                <a:spcPts val="0"/>
              </a:spcAft>
              <a:buClrTx/>
              <a:buSzTx/>
              <a:buFontTx/>
              <a:buBlip>
                <a:blip r:embed="rId2"/>
              </a:buBlip>
              <a:tabLst>
                <a:tab pos="180975" algn="l"/>
              </a:tabLst>
              <a:defRPr lang="en-US" sz="1800" kern="1200" baseline="0" smtClean="0">
                <a:solidFill>
                  <a:schemeClr val="tx1">
                    <a:lumMod val="75000"/>
                    <a:lumOff val="25000"/>
                  </a:schemeClr>
                </a:solidFill>
                <a:latin typeface="+mn-lt"/>
                <a:ea typeface="+mn-ea"/>
                <a:cs typeface="+mn-cs"/>
              </a:defRPr>
            </a:lvl1pPr>
            <a:lvl2pPr marL="514337" marR="0" indent="-171446" algn="l" defTabSz="685783" rtl="0" eaLnBrk="1" fontAlgn="auto" latinLnBrk="0" hangingPunct="1">
              <a:lnSpc>
                <a:spcPct val="90000"/>
              </a:lnSpc>
              <a:spcBef>
                <a:spcPts val="375"/>
              </a:spcBef>
              <a:spcAft>
                <a:spcPts val="0"/>
              </a:spcAft>
              <a:buClrTx/>
              <a:buSzTx/>
              <a:buFontTx/>
              <a:buBlip>
                <a:blip r:embed="rId2"/>
              </a:buBlip>
              <a:tabLst>
                <a:tab pos="180975" algn="l"/>
              </a:tabLst>
              <a:defRPr lang="en-US" sz="1600" kern="1200" smtClean="0">
                <a:solidFill>
                  <a:schemeClr val="tx1">
                    <a:lumMod val="75000"/>
                    <a:lumOff val="25000"/>
                  </a:schemeClr>
                </a:solidFill>
                <a:latin typeface="+mn-lt"/>
                <a:ea typeface="+mn-ea"/>
                <a:cs typeface="+mn-cs"/>
              </a:defRPr>
            </a:lvl2pPr>
            <a:lvl3pPr marL="857228" marR="0" indent="-171446" algn="l" defTabSz="685783" rtl="0" eaLnBrk="1" fontAlgn="auto" latinLnBrk="0" hangingPunct="1">
              <a:lnSpc>
                <a:spcPct val="90000"/>
              </a:lnSpc>
              <a:spcBef>
                <a:spcPts val="375"/>
              </a:spcBef>
              <a:spcAft>
                <a:spcPts val="0"/>
              </a:spcAft>
              <a:buClrTx/>
              <a:buSzTx/>
              <a:buFontTx/>
              <a:buBlip>
                <a:blip r:embed="rId2"/>
              </a:buBlip>
              <a:tabLst>
                <a:tab pos="180975" algn="l"/>
              </a:tabLst>
              <a:defRPr lang="en-US" sz="1400" kern="1200" smtClean="0">
                <a:solidFill>
                  <a:schemeClr val="tx1">
                    <a:lumMod val="75000"/>
                    <a:lumOff val="25000"/>
                  </a:schemeClr>
                </a:solidFill>
                <a:latin typeface="+mn-lt"/>
                <a:ea typeface="+mn-ea"/>
                <a:cs typeface="+mn-cs"/>
              </a:defRPr>
            </a:lvl3pPr>
            <a:lvl4pPr marL="1200120" marR="0" indent="-171446" algn="l" defTabSz="685783" rtl="0" eaLnBrk="1" fontAlgn="auto" latinLnBrk="0" hangingPunct="1">
              <a:lnSpc>
                <a:spcPct val="90000"/>
              </a:lnSpc>
              <a:spcBef>
                <a:spcPts val="375"/>
              </a:spcBef>
              <a:spcAft>
                <a:spcPts val="0"/>
              </a:spcAft>
              <a:buClrTx/>
              <a:buSzTx/>
              <a:buFontTx/>
              <a:buBlip>
                <a:blip r:embed="rId2"/>
              </a:buBlip>
              <a:tabLst>
                <a:tab pos="180975" algn="l"/>
              </a:tabLst>
              <a:defRPr lang="en-US" sz="1200" kern="1200" smtClean="0">
                <a:solidFill>
                  <a:schemeClr val="tx1">
                    <a:lumMod val="75000"/>
                    <a:lumOff val="25000"/>
                  </a:schemeClr>
                </a:solidFill>
                <a:latin typeface="+mn-lt"/>
                <a:ea typeface="+mn-ea"/>
                <a:cs typeface="+mn-cs"/>
              </a:defRPr>
            </a:lvl4pPr>
            <a:lvl5pPr marL="1543012" marR="0" indent="-171446" algn="l" defTabSz="685783" rtl="0" eaLnBrk="1" fontAlgn="auto" latinLnBrk="0" hangingPunct="1">
              <a:lnSpc>
                <a:spcPct val="90000"/>
              </a:lnSpc>
              <a:spcBef>
                <a:spcPts val="375"/>
              </a:spcBef>
              <a:spcAft>
                <a:spcPts val="0"/>
              </a:spcAft>
              <a:buClrTx/>
              <a:buSzTx/>
              <a:buFontTx/>
              <a:buBlip>
                <a:blip r:embed="rId2"/>
              </a:buBlip>
              <a:tabLst>
                <a:tab pos="180975" algn="l"/>
              </a:tabLst>
              <a:defRPr lang="en-US" sz="1100" kern="1200" dirty="0">
                <a:solidFill>
                  <a:schemeClr val="tx1">
                    <a:lumMod val="75000"/>
                    <a:lumOff val="25000"/>
                  </a:schemeClr>
                </a:solidFill>
                <a:latin typeface="+mn-lt"/>
                <a:ea typeface="+mn-ea"/>
                <a:cs typeface="+mn-cs"/>
              </a:defRPr>
            </a:lvl5pPr>
            <a:lvl6pPr marL="1885903"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9pPr>
          </a:lstStyle>
          <a:p>
            <a:r>
              <a:rPr lang="en-GB" dirty="0"/>
              <a:t>Pros</a:t>
            </a:r>
          </a:p>
          <a:p>
            <a:pPr lvl="1"/>
            <a:r>
              <a:rPr lang="en-IN" dirty="0"/>
              <a:t>Identification of vulnerabilities and loop holes in a model is easy.</a:t>
            </a:r>
          </a:p>
          <a:p>
            <a:pPr lvl="1"/>
            <a:r>
              <a:rPr lang="en-IN" dirty="0"/>
              <a:t>Creating a awareness between a model and the users.</a:t>
            </a:r>
          </a:p>
          <a:p>
            <a:pPr lvl="1"/>
            <a:r>
              <a:rPr lang="en-GB" dirty="0"/>
              <a:t>Can be used on any AI </a:t>
            </a:r>
            <a:r>
              <a:rPr lang="en-GB" dirty="0" smtClean="0"/>
              <a:t>model with simple modification.</a:t>
            </a:r>
            <a:endParaRPr lang="en-IN" dirty="0"/>
          </a:p>
          <a:p>
            <a:r>
              <a:rPr lang="en-GB" dirty="0"/>
              <a:t>Cons</a:t>
            </a:r>
          </a:p>
          <a:p>
            <a:pPr lvl="1"/>
            <a:r>
              <a:rPr lang="en-IN" dirty="0"/>
              <a:t>Time consumption.</a:t>
            </a:r>
          </a:p>
          <a:p>
            <a:pPr lvl="1"/>
            <a:r>
              <a:rPr lang="en-IN" dirty="0"/>
              <a:t>May or may not handle all cases.</a:t>
            </a:r>
            <a:endParaRPr lang="en-IN" i="1" dirty="0"/>
          </a:p>
          <a:p>
            <a:pPr lvl="1"/>
            <a:endParaRPr lang="en-IN" dirty="0"/>
          </a:p>
          <a:p>
            <a:pPr lvl="1"/>
            <a:endParaRPr lang="en-IN" dirty="0"/>
          </a:p>
          <a:p>
            <a:pPr lvl="1"/>
            <a:endParaRPr lang="en-IN" dirty="0"/>
          </a:p>
          <a:p>
            <a:pPr lvl="1"/>
            <a:endParaRPr lang="en-GB" dirty="0"/>
          </a:p>
          <a:p>
            <a:pPr lvl="1"/>
            <a:endParaRPr lang="en-GB" dirty="0"/>
          </a:p>
          <a:p>
            <a:pPr lvl="1"/>
            <a:endParaRPr lang="en-IN" dirty="0"/>
          </a:p>
        </p:txBody>
      </p:sp>
    </p:spTree>
    <p:extLst>
      <p:ext uri="{BB962C8B-B14F-4D97-AF65-F5344CB8AC3E}">
        <p14:creationId xmlns:p14="http://schemas.microsoft.com/office/powerpoint/2010/main" val="36550555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Technical Description</a:t>
            </a:r>
          </a:p>
        </p:txBody>
      </p:sp>
      <p:sp>
        <p:nvSpPr>
          <p:cNvPr id="6" name="TextBox 5"/>
          <p:cNvSpPr txBox="1"/>
          <p:nvPr/>
        </p:nvSpPr>
        <p:spPr>
          <a:xfrm>
            <a:off x="542261" y="4832834"/>
            <a:ext cx="797442" cy="307777"/>
          </a:xfrm>
          <a:prstGeom prst="rect">
            <a:avLst/>
          </a:prstGeom>
          <a:noFill/>
        </p:spPr>
        <p:txBody>
          <a:bodyPr wrap="square" rtlCol="0">
            <a:spAutoFit/>
          </a:bodyPr>
          <a:lstStyle/>
          <a:p>
            <a:r>
              <a:rPr lang="en-US" sz="1400" dirty="0"/>
              <a:t>0831</a:t>
            </a:r>
            <a:endParaRPr lang="en-IN" sz="1400" b="1" dirty="0">
              <a:solidFill>
                <a:schemeClr val="tx1">
                  <a:lumMod val="85000"/>
                  <a:lumOff val="15000"/>
                </a:schemeClr>
              </a:solidFill>
            </a:endParaRPr>
          </a:p>
        </p:txBody>
      </p:sp>
      <p:sp>
        <p:nvSpPr>
          <p:cNvPr id="5" name="Content Placeholder 1"/>
          <p:cNvSpPr>
            <a:spLocks noGrp="1"/>
          </p:cNvSpPr>
          <p:nvPr>
            <p:ph idx="1"/>
          </p:nvPr>
        </p:nvSpPr>
        <p:spPr>
          <a:xfrm>
            <a:off x="304799" y="666750"/>
            <a:ext cx="8534401" cy="1498916"/>
          </a:xfrm>
        </p:spPr>
        <p:txBody>
          <a:bodyPr>
            <a:normAutofit lnSpcReduction="10000"/>
          </a:bodyPr>
          <a:lstStyle/>
          <a:p>
            <a:pPr algn="just"/>
            <a:r>
              <a:rPr lang="en-GB" dirty="0"/>
              <a:t>A typical solution to this attacks on the AI model, is that to slowly monitor the performance of the model, and also prevent these before the attackers identify the vulnerabilities.</a:t>
            </a:r>
          </a:p>
          <a:p>
            <a:pPr algn="just"/>
            <a:r>
              <a:rPr lang="en-GB" dirty="0"/>
              <a:t>The Anti-Threat </a:t>
            </a:r>
            <a:r>
              <a:rPr lang="en-GB" dirty="0" smtClean="0"/>
              <a:t>Framework will </a:t>
            </a:r>
            <a:r>
              <a:rPr lang="en-GB" dirty="0"/>
              <a:t>sit between the input and output of the AI model</a:t>
            </a:r>
            <a:r>
              <a:rPr lang="en-GB" dirty="0" smtClean="0"/>
              <a:t>.</a:t>
            </a:r>
          </a:p>
          <a:p>
            <a:pPr algn="just"/>
            <a:r>
              <a:rPr lang="en-GB" dirty="0" smtClean="0"/>
              <a:t>The framework actively monitors the input given and compare them to the previous one</a:t>
            </a:r>
            <a:endParaRPr lang="en-GB" dirty="0"/>
          </a:p>
          <a:p>
            <a:pPr marL="0" indent="0" algn="just">
              <a:buNone/>
            </a:pPr>
            <a:endParaRPr lang="en-GB" b="1" dirty="0"/>
          </a:p>
        </p:txBody>
      </p:sp>
      <p:grpSp>
        <p:nvGrpSpPr>
          <p:cNvPr id="31" name="Group 30"/>
          <p:cNvGrpSpPr/>
          <p:nvPr/>
        </p:nvGrpSpPr>
        <p:grpSpPr>
          <a:xfrm>
            <a:off x="388646" y="2176825"/>
            <a:ext cx="1166659" cy="1070043"/>
            <a:chOff x="1328046" y="2351392"/>
            <a:chExt cx="1166659" cy="1070043"/>
          </a:xfrm>
        </p:grpSpPr>
        <p:grpSp>
          <p:nvGrpSpPr>
            <p:cNvPr id="28" name="Group 27"/>
            <p:cNvGrpSpPr/>
            <p:nvPr/>
          </p:nvGrpSpPr>
          <p:grpSpPr>
            <a:xfrm>
              <a:off x="1328046" y="2351392"/>
              <a:ext cx="1166659" cy="1070043"/>
              <a:chOff x="1348337" y="3742439"/>
              <a:chExt cx="1166659" cy="1070043"/>
            </a:xfrm>
          </p:grpSpPr>
          <p:sp>
            <p:nvSpPr>
              <p:cNvPr id="29" name="Octagon 28"/>
              <p:cNvSpPr/>
              <p:nvPr/>
            </p:nvSpPr>
            <p:spPr>
              <a:xfrm>
                <a:off x="1348337" y="3742439"/>
                <a:ext cx="1070043" cy="1070043"/>
              </a:xfrm>
              <a:prstGeom prst="oct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0" name="TextBox 29"/>
              <p:cNvSpPr txBox="1"/>
              <p:nvPr/>
            </p:nvSpPr>
            <p:spPr>
              <a:xfrm>
                <a:off x="1481138" y="4073289"/>
                <a:ext cx="1033858" cy="461665"/>
              </a:xfrm>
              <a:prstGeom prst="rect">
                <a:avLst/>
              </a:prstGeom>
              <a:noFill/>
            </p:spPr>
            <p:txBody>
              <a:bodyPr wrap="square" rtlCol="0">
                <a:spAutoFit/>
              </a:bodyPr>
              <a:lstStyle/>
              <a:p>
                <a:r>
                  <a:rPr lang="en-GB" sz="2400" dirty="0" smtClean="0">
                    <a:solidFill>
                      <a:schemeClr val="bg1"/>
                    </a:solidFill>
                    <a:latin typeface="Arial Narrow" panose="020B0606020202030204" pitchFamily="34" charset="0"/>
                  </a:rPr>
                  <a:t>STOP</a:t>
                </a:r>
                <a:endParaRPr lang="en-IN" sz="2400" dirty="0">
                  <a:solidFill>
                    <a:schemeClr val="bg1"/>
                  </a:solidFill>
                  <a:latin typeface="Arial Narrow" panose="020B0606020202030204" pitchFamily="34" charset="0"/>
                </a:endParaRPr>
              </a:p>
            </p:txBody>
          </p:sp>
        </p:grpSp>
        <p:sp>
          <p:nvSpPr>
            <p:cNvPr id="22" name="U-Turn Arrow 21"/>
            <p:cNvSpPr/>
            <p:nvPr/>
          </p:nvSpPr>
          <p:spPr>
            <a:xfrm>
              <a:off x="1985346" y="3135908"/>
              <a:ext cx="212129" cy="200025"/>
            </a:xfrm>
            <a:prstGeom prst="uturnArrow">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chemeClr val="tx1"/>
                </a:solidFill>
              </a:endParaRPr>
            </a:p>
          </p:txBody>
        </p:sp>
      </p:grpSp>
      <p:sp>
        <p:nvSpPr>
          <p:cNvPr id="35" name="TextBox 34"/>
          <p:cNvSpPr txBox="1"/>
          <p:nvPr/>
        </p:nvSpPr>
        <p:spPr>
          <a:xfrm>
            <a:off x="1458689" y="3048546"/>
            <a:ext cx="561565" cy="338554"/>
          </a:xfrm>
          <a:prstGeom prst="rect">
            <a:avLst/>
          </a:prstGeom>
          <a:noFill/>
        </p:spPr>
        <p:txBody>
          <a:bodyPr wrap="square" rtlCol="0">
            <a:spAutoFit/>
          </a:bodyPr>
          <a:lstStyle/>
          <a:p>
            <a:r>
              <a:rPr lang="en-GB" sz="800" dirty="0" smtClean="0"/>
              <a:t>Attack pattern</a:t>
            </a:r>
            <a:endParaRPr lang="en-IN" sz="800" dirty="0"/>
          </a:p>
        </p:txBody>
      </p:sp>
      <p:cxnSp>
        <p:nvCxnSpPr>
          <p:cNvPr id="37" name="Straight Arrow Connector 36"/>
          <p:cNvCxnSpPr>
            <a:stCxn id="35" idx="1"/>
            <a:endCxn id="22" idx="2"/>
          </p:cNvCxnSpPr>
          <p:nvPr/>
        </p:nvCxnSpPr>
        <p:spPr>
          <a:xfrm flipH="1" flipV="1">
            <a:off x="1258075" y="3061354"/>
            <a:ext cx="200614" cy="1564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59" name="Group 58"/>
          <p:cNvGrpSpPr/>
          <p:nvPr/>
        </p:nvGrpSpPr>
        <p:grpSpPr>
          <a:xfrm>
            <a:off x="367397" y="3638183"/>
            <a:ext cx="1170604" cy="1070043"/>
            <a:chOff x="1301268" y="2416958"/>
            <a:chExt cx="1170604" cy="1070043"/>
          </a:xfrm>
        </p:grpSpPr>
        <p:grpSp>
          <p:nvGrpSpPr>
            <p:cNvPr id="60" name="Group 59"/>
            <p:cNvGrpSpPr/>
            <p:nvPr/>
          </p:nvGrpSpPr>
          <p:grpSpPr>
            <a:xfrm>
              <a:off x="1301268" y="2416958"/>
              <a:ext cx="1170604" cy="1070043"/>
              <a:chOff x="1321559" y="3808005"/>
              <a:chExt cx="1170604" cy="1070043"/>
            </a:xfrm>
          </p:grpSpPr>
          <p:sp>
            <p:nvSpPr>
              <p:cNvPr id="62" name="Octagon 61"/>
              <p:cNvSpPr/>
              <p:nvPr/>
            </p:nvSpPr>
            <p:spPr>
              <a:xfrm>
                <a:off x="1321559" y="3808005"/>
                <a:ext cx="1070043" cy="1070043"/>
              </a:xfrm>
              <a:prstGeom prst="oct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3" name="TextBox 62"/>
              <p:cNvSpPr txBox="1"/>
              <p:nvPr/>
            </p:nvSpPr>
            <p:spPr>
              <a:xfrm>
                <a:off x="1458305" y="4105640"/>
                <a:ext cx="1033858" cy="461665"/>
              </a:xfrm>
              <a:prstGeom prst="rect">
                <a:avLst/>
              </a:prstGeom>
              <a:noFill/>
            </p:spPr>
            <p:txBody>
              <a:bodyPr wrap="square" rtlCol="0">
                <a:spAutoFit/>
              </a:bodyPr>
              <a:lstStyle/>
              <a:p>
                <a:r>
                  <a:rPr lang="en-GB" sz="2400" dirty="0" smtClean="0">
                    <a:solidFill>
                      <a:schemeClr val="bg1"/>
                    </a:solidFill>
                    <a:latin typeface="Arial Narrow" panose="020B0606020202030204" pitchFamily="34" charset="0"/>
                  </a:rPr>
                  <a:t>STOP</a:t>
                </a:r>
                <a:endParaRPr lang="en-IN" sz="2400" dirty="0">
                  <a:solidFill>
                    <a:schemeClr val="bg1"/>
                  </a:solidFill>
                  <a:latin typeface="Arial Narrow" panose="020B0606020202030204" pitchFamily="34" charset="0"/>
                </a:endParaRPr>
              </a:p>
            </p:txBody>
          </p:sp>
        </p:grpSp>
        <p:sp>
          <p:nvSpPr>
            <p:cNvPr id="61" name="U-Turn Arrow 60"/>
            <p:cNvSpPr/>
            <p:nvPr/>
          </p:nvSpPr>
          <p:spPr>
            <a:xfrm>
              <a:off x="1998067" y="3205279"/>
              <a:ext cx="212129" cy="200025"/>
            </a:xfrm>
            <a:prstGeom prst="uturnArrow">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chemeClr val="tx1"/>
                </a:solidFill>
              </a:endParaRPr>
            </a:p>
          </p:txBody>
        </p:sp>
      </p:grpSp>
      <p:sp>
        <p:nvSpPr>
          <p:cNvPr id="64" name="TextBox 63"/>
          <p:cNvSpPr txBox="1"/>
          <p:nvPr/>
        </p:nvSpPr>
        <p:spPr>
          <a:xfrm>
            <a:off x="1496405" y="4443474"/>
            <a:ext cx="561565" cy="338554"/>
          </a:xfrm>
          <a:prstGeom prst="rect">
            <a:avLst/>
          </a:prstGeom>
          <a:noFill/>
        </p:spPr>
        <p:txBody>
          <a:bodyPr wrap="square" rtlCol="0">
            <a:spAutoFit/>
          </a:bodyPr>
          <a:lstStyle/>
          <a:p>
            <a:r>
              <a:rPr lang="en-GB" sz="800" dirty="0" smtClean="0"/>
              <a:t>Attack pattern</a:t>
            </a:r>
            <a:endParaRPr lang="en-IN" sz="800" dirty="0"/>
          </a:p>
        </p:txBody>
      </p:sp>
      <p:cxnSp>
        <p:nvCxnSpPr>
          <p:cNvPr id="65" name="Straight Arrow Connector 64"/>
          <p:cNvCxnSpPr>
            <a:endCxn id="61" idx="2"/>
          </p:cNvCxnSpPr>
          <p:nvPr/>
        </p:nvCxnSpPr>
        <p:spPr>
          <a:xfrm flipH="1" flipV="1">
            <a:off x="1276325" y="4526517"/>
            <a:ext cx="220080" cy="1543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0" name="Rounded Rectangle 69"/>
          <p:cNvSpPr/>
          <p:nvPr/>
        </p:nvSpPr>
        <p:spPr>
          <a:xfrm>
            <a:off x="2400690" y="3795685"/>
            <a:ext cx="1516380" cy="822652"/>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smtClean="0"/>
              <a:t>Detects the pattern by comparing with the existing stop sign</a:t>
            </a:r>
            <a:endParaRPr lang="en-IN" sz="1200" dirty="0"/>
          </a:p>
        </p:txBody>
      </p:sp>
      <p:sp>
        <p:nvSpPr>
          <p:cNvPr id="14" name="Right Arrow 13"/>
          <p:cNvSpPr/>
          <p:nvPr/>
        </p:nvSpPr>
        <p:spPr>
          <a:xfrm>
            <a:off x="2457656" y="2470488"/>
            <a:ext cx="874348" cy="433088"/>
          </a:xfrm>
          <a:prstGeom prst="rightArrow">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40" name="Right Arrow 39"/>
          <p:cNvSpPr/>
          <p:nvPr/>
        </p:nvSpPr>
        <p:spPr>
          <a:xfrm>
            <a:off x="5514574" y="2482861"/>
            <a:ext cx="874348" cy="433088"/>
          </a:xfrm>
          <a:prstGeom prst="rightArrow">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5" name="Right Arrow 14"/>
          <p:cNvSpPr/>
          <p:nvPr/>
        </p:nvSpPr>
        <p:spPr>
          <a:xfrm>
            <a:off x="1740840" y="4021073"/>
            <a:ext cx="508757" cy="252001"/>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6" name="Right Arrow 15"/>
          <p:cNvSpPr/>
          <p:nvPr/>
        </p:nvSpPr>
        <p:spPr>
          <a:xfrm>
            <a:off x="4095624" y="4033555"/>
            <a:ext cx="472548" cy="26716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42" name="Right Arrow 41"/>
          <p:cNvSpPr/>
          <p:nvPr/>
        </p:nvSpPr>
        <p:spPr>
          <a:xfrm>
            <a:off x="6233948" y="4033555"/>
            <a:ext cx="508757" cy="252001"/>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grpSp>
        <p:nvGrpSpPr>
          <p:cNvPr id="20" name="Group 19"/>
          <p:cNvGrpSpPr/>
          <p:nvPr/>
        </p:nvGrpSpPr>
        <p:grpSpPr>
          <a:xfrm>
            <a:off x="6685840" y="3383437"/>
            <a:ext cx="2155810" cy="1406095"/>
            <a:chOff x="6891397" y="3534311"/>
            <a:chExt cx="2155810" cy="1406095"/>
          </a:xfrm>
        </p:grpSpPr>
        <p:sp>
          <p:nvSpPr>
            <p:cNvPr id="34" name="TextBox 33"/>
            <p:cNvSpPr txBox="1"/>
            <p:nvPr/>
          </p:nvSpPr>
          <p:spPr>
            <a:xfrm>
              <a:off x="6891397" y="4455658"/>
              <a:ext cx="2155810" cy="484748"/>
            </a:xfrm>
            <a:prstGeom prst="rect">
              <a:avLst/>
            </a:prstGeom>
            <a:noFill/>
          </p:spPr>
          <p:txBody>
            <a:bodyPr wrap="square" rtlCol="0">
              <a:spAutoFit/>
            </a:bodyPr>
            <a:lstStyle/>
            <a:p>
              <a:r>
                <a:rPr lang="en-GB" dirty="0" smtClean="0">
                  <a:solidFill>
                    <a:srgbClr val="92D050"/>
                  </a:solidFill>
                </a:rPr>
                <a:t>  CORRECT CLASSIFICATION</a:t>
              </a:r>
            </a:p>
            <a:p>
              <a:r>
                <a:rPr lang="en-GB" sz="1200" dirty="0" smtClean="0">
                  <a:solidFill>
                    <a:schemeClr val="accent4"/>
                  </a:solidFill>
                </a:rPr>
                <a:t>              </a:t>
              </a:r>
              <a:r>
                <a:rPr lang="en-GB" sz="1200" dirty="0" smtClean="0"/>
                <a:t>“stop sign”</a:t>
              </a:r>
              <a:endParaRPr lang="en-IN" sz="1200" dirty="0">
                <a:solidFill>
                  <a:schemeClr val="accent4"/>
                </a:solidFill>
              </a:endParaRPr>
            </a:p>
          </p:txBody>
        </p:sp>
        <p:sp>
          <p:nvSpPr>
            <p:cNvPr id="19" name="TextBox 18"/>
            <p:cNvSpPr txBox="1"/>
            <p:nvPr/>
          </p:nvSpPr>
          <p:spPr>
            <a:xfrm>
              <a:off x="7411076" y="3534311"/>
              <a:ext cx="1478081" cy="1323439"/>
            </a:xfrm>
            <a:prstGeom prst="rect">
              <a:avLst/>
            </a:prstGeom>
            <a:noFill/>
          </p:spPr>
          <p:txBody>
            <a:bodyPr wrap="square" rtlCol="0">
              <a:spAutoFit/>
            </a:bodyPr>
            <a:lstStyle/>
            <a:p>
              <a:r>
                <a:rPr lang="en-IN" sz="8000" dirty="0" smtClean="0">
                  <a:solidFill>
                    <a:srgbClr val="92D050"/>
                  </a:solidFill>
                  <a:sym typeface="Wingdings" panose="05000000000000000000" pitchFamily="2" charset="2"/>
                </a:rPr>
                <a:t></a:t>
              </a:r>
              <a:endParaRPr lang="en-IN" sz="8000" dirty="0">
                <a:solidFill>
                  <a:srgbClr val="92D050"/>
                </a:solidFill>
              </a:endParaRPr>
            </a:p>
          </p:txBody>
        </p:sp>
      </p:grpSp>
      <p:grpSp>
        <p:nvGrpSpPr>
          <p:cNvPr id="23" name="Group 22"/>
          <p:cNvGrpSpPr/>
          <p:nvPr/>
        </p:nvGrpSpPr>
        <p:grpSpPr>
          <a:xfrm>
            <a:off x="6620979" y="1586481"/>
            <a:ext cx="2155810" cy="1862048"/>
            <a:chOff x="6902465" y="1810897"/>
            <a:chExt cx="2155810" cy="1862048"/>
          </a:xfrm>
        </p:grpSpPr>
        <p:sp>
          <p:nvSpPr>
            <p:cNvPr id="33" name="TextBox 32"/>
            <p:cNvSpPr txBox="1"/>
            <p:nvPr/>
          </p:nvSpPr>
          <p:spPr>
            <a:xfrm>
              <a:off x="6902465" y="3188197"/>
              <a:ext cx="2155810" cy="484748"/>
            </a:xfrm>
            <a:prstGeom prst="rect">
              <a:avLst/>
            </a:prstGeom>
            <a:noFill/>
          </p:spPr>
          <p:txBody>
            <a:bodyPr wrap="square" rtlCol="0">
              <a:spAutoFit/>
            </a:bodyPr>
            <a:lstStyle/>
            <a:p>
              <a:r>
                <a:rPr lang="en-GB" dirty="0" smtClean="0">
                  <a:solidFill>
                    <a:schemeClr val="accent4"/>
                  </a:solidFill>
                </a:rPr>
                <a:t>INCORRECT CLASSIFICATION</a:t>
              </a:r>
            </a:p>
            <a:p>
              <a:r>
                <a:rPr lang="en-GB" sz="1200" dirty="0" smtClean="0">
                  <a:solidFill>
                    <a:schemeClr val="accent4"/>
                  </a:solidFill>
                </a:rPr>
                <a:t>              </a:t>
              </a:r>
              <a:r>
                <a:rPr lang="en-GB" sz="1200" dirty="0" smtClean="0"/>
                <a:t>“green light”</a:t>
              </a:r>
              <a:endParaRPr lang="en-IN" sz="1200" dirty="0">
                <a:solidFill>
                  <a:schemeClr val="accent4"/>
                </a:solidFill>
              </a:endParaRPr>
            </a:p>
          </p:txBody>
        </p:sp>
        <p:sp>
          <p:nvSpPr>
            <p:cNvPr id="21" name="TextBox 20"/>
            <p:cNvSpPr txBox="1"/>
            <p:nvPr/>
          </p:nvSpPr>
          <p:spPr>
            <a:xfrm>
              <a:off x="7308451" y="1810897"/>
              <a:ext cx="1530749" cy="1862048"/>
            </a:xfrm>
            <a:prstGeom prst="rect">
              <a:avLst/>
            </a:prstGeom>
            <a:noFill/>
          </p:spPr>
          <p:txBody>
            <a:bodyPr wrap="square" rtlCol="0">
              <a:spAutoFit/>
            </a:bodyPr>
            <a:lstStyle/>
            <a:p>
              <a:r>
                <a:rPr lang="en-IN" sz="11500" dirty="0" smtClean="0">
                  <a:solidFill>
                    <a:schemeClr val="accent4"/>
                  </a:solidFill>
                  <a:sym typeface="Wingdings" panose="05000000000000000000" pitchFamily="2" charset="2"/>
                </a:rPr>
                <a:t></a:t>
              </a:r>
              <a:endParaRPr lang="en-IN" sz="11500" dirty="0">
                <a:solidFill>
                  <a:schemeClr val="accent4"/>
                </a:solidFill>
              </a:endParaRPr>
            </a:p>
          </p:txBody>
        </p:sp>
      </p:grpSp>
      <p:pic>
        <p:nvPicPr>
          <p:cNvPr id="68" name="Picture 6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24390" y="2268363"/>
            <a:ext cx="1280804" cy="1146304"/>
          </a:xfrm>
          <a:prstGeom prst="rect">
            <a:avLst/>
          </a:prstGeom>
          <a:noFill/>
          <a:ln w="12700">
            <a:solidFill>
              <a:schemeClr val="tx1"/>
            </a:solidFill>
          </a:ln>
        </p:spPr>
      </p:pic>
      <p:pic>
        <p:nvPicPr>
          <p:cNvPr id="81" name="Picture 8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6406" y="3659613"/>
            <a:ext cx="1358332" cy="1215691"/>
          </a:xfrm>
          <a:prstGeom prst="rect">
            <a:avLst/>
          </a:prstGeom>
          <a:ln w="12700">
            <a:solidFill>
              <a:srgbClr val="000000"/>
            </a:solidFill>
          </a:ln>
        </p:spPr>
      </p:pic>
      <p:sp>
        <p:nvSpPr>
          <p:cNvPr id="36" name="TextBox 35"/>
          <p:cNvSpPr txBox="1"/>
          <p:nvPr/>
        </p:nvSpPr>
        <p:spPr>
          <a:xfrm>
            <a:off x="5179499" y="2915760"/>
            <a:ext cx="952946" cy="369332"/>
          </a:xfrm>
          <a:prstGeom prst="rect">
            <a:avLst/>
          </a:prstGeom>
          <a:noFill/>
        </p:spPr>
        <p:txBody>
          <a:bodyPr wrap="square" rtlCol="0">
            <a:spAutoFit/>
          </a:bodyPr>
          <a:lstStyle/>
          <a:p>
            <a:pPr algn="ctr"/>
            <a:r>
              <a:rPr lang="en-GB" sz="900" b="1" dirty="0" smtClean="0"/>
              <a:t>Image Classifier Model</a:t>
            </a:r>
            <a:endParaRPr lang="en-IN" sz="900" b="1" dirty="0"/>
          </a:p>
        </p:txBody>
      </p:sp>
      <p:sp>
        <p:nvSpPr>
          <p:cNvPr id="38" name="TextBox 37"/>
          <p:cNvSpPr txBox="1"/>
          <p:nvPr/>
        </p:nvSpPr>
        <p:spPr>
          <a:xfrm>
            <a:off x="5951748" y="4624094"/>
            <a:ext cx="952946" cy="369332"/>
          </a:xfrm>
          <a:prstGeom prst="rect">
            <a:avLst/>
          </a:prstGeom>
          <a:noFill/>
        </p:spPr>
        <p:txBody>
          <a:bodyPr wrap="square" rtlCol="0">
            <a:spAutoFit/>
          </a:bodyPr>
          <a:lstStyle/>
          <a:p>
            <a:pPr algn="ctr"/>
            <a:r>
              <a:rPr lang="en-GB" sz="900" b="1" dirty="0" smtClean="0"/>
              <a:t>Image Classifier Model</a:t>
            </a:r>
            <a:endParaRPr lang="en-IN" sz="900" b="1" dirty="0"/>
          </a:p>
        </p:txBody>
      </p:sp>
    </p:spTree>
    <p:extLst>
      <p:ext uri="{BB962C8B-B14F-4D97-AF65-F5344CB8AC3E}">
        <p14:creationId xmlns:p14="http://schemas.microsoft.com/office/powerpoint/2010/main" val="24735063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666750"/>
            <a:ext cx="8534400" cy="311913"/>
          </a:xfrm>
        </p:spPr>
        <p:txBody>
          <a:bodyPr>
            <a:normAutofit lnSpcReduction="10000"/>
          </a:bodyPr>
          <a:lstStyle/>
          <a:p>
            <a:r>
              <a:rPr lang="en-GB" dirty="0"/>
              <a:t>The </a:t>
            </a:r>
            <a:r>
              <a:rPr lang="en-GB" dirty="0" smtClean="0"/>
              <a:t>complete implementation of the solution is depicted below.</a:t>
            </a:r>
            <a:endParaRPr lang="en-GB" dirty="0"/>
          </a:p>
          <a:p>
            <a:pPr marL="0" indent="0">
              <a:buNone/>
            </a:pPr>
            <a:endParaRPr lang="en-IN" dirty="0"/>
          </a:p>
        </p:txBody>
      </p:sp>
      <p:sp>
        <p:nvSpPr>
          <p:cNvPr id="3" name="Title 2"/>
          <p:cNvSpPr>
            <a:spLocks noGrp="1"/>
          </p:cNvSpPr>
          <p:nvPr>
            <p:ph type="title"/>
          </p:nvPr>
        </p:nvSpPr>
        <p:spPr/>
        <p:txBody>
          <a:bodyPr/>
          <a:lstStyle/>
          <a:p>
            <a:r>
              <a:rPr lang="en-IN" dirty="0"/>
              <a:t>Implementation Plan</a:t>
            </a:r>
          </a:p>
        </p:txBody>
      </p:sp>
      <p:sp>
        <p:nvSpPr>
          <p:cNvPr id="8" name="TextBox 7"/>
          <p:cNvSpPr txBox="1"/>
          <p:nvPr/>
        </p:nvSpPr>
        <p:spPr>
          <a:xfrm>
            <a:off x="542261" y="4832834"/>
            <a:ext cx="797442" cy="307777"/>
          </a:xfrm>
          <a:prstGeom prst="rect">
            <a:avLst/>
          </a:prstGeom>
          <a:noFill/>
        </p:spPr>
        <p:txBody>
          <a:bodyPr wrap="square" rtlCol="0">
            <a:spAutoFit/>
          </a:bodyPr>
          <a:lstStyle/>
          <a:p>
            <a:r>
              <a:rPr lang="en-US" sz="1400" dirty="0"/>
              <a:t>0831</a:t>
            </a:r>
            <a:endParaRPr lang="en-IN" sz="1400" b="1" dirty="0">
              <a:solidFill>
                <a:schemeClr val="tx1">
                  <a:lumMod val="85000"/>
                  <a:lumOff val="15000"/>
                </a:schemeClr>
              </a:solidFill>
            </a:endParaRPr>
          </a:p>
        </p:txBody>
      </p:sp>
      <p:sp>
        <p:nvSpPr>
          <p:cNvPr id="38" name="Rectangle 37"/>
          <p:cNvSpPr/>
          <p:nvPr/>
        </p:nvSpPr>
        <p:spPr>
          <a:xfrm>
            <a:off x="3195304" y="1590022"/>
            <a:ext cx="1191847" cy="5556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nvGrpSpPr>
          <p:cNvPr id="12" name="Group 11"/>
          <p:cNvGrpSpPr/>
          <p:nvPr/>
        </p:nvGrpSpPr>
        <p:grpSpPr>
          <a:xfrm>
            <a:off x="1611825" y="976739"/>
            <a:ext cx="4960425" cy="3872650"/>
            <a:chOff x="2639344" y="1131166"/>
            <a:chExt cx="1432454" cy="740387"/>
          </a:xfrm>
        </p:grpSpPr>
        <p:sp>
          <p:nvSpPr>
            <p:cNvPr id="9" name="TextBox 8"/>
            <p:cNvSpPr txBox="1"/>
            <p:nvPr/>
          </p:nvSpPr>
          <p:spPr>
            <a:xfrm>
              <a:off x="2640122" y="1131166"/>
              <a:ext cx="338502" cy="595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framework </a:t>
              </a:r>
              <a:endParaRPr lang="en-IN" dirty="0"/>
            </a:p>
          </p:txBody>
        </p:sp>
        <p:sp>
          <p:nvSpPr>
            <p:cNvPr id="7" name="Rectangle 6"/>
            <p:cNvSpPr/>
            <p:nvPr/>
          </p:nvSpPr>
          <p:spPr>
            <a:xfrm>
              <a:off x="2639344" y="1180889"/>
              <a:ext cx="1432454" cy="6906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pSp>
      <p:sp>
        <p:nvSpPr>
          <p:cNvPr id="5" name="TextBox 4"/>
          <p:cNvSpPr txBox="1"/>
          <p:nvPr/>
        </p:nvSpPr>
        <p:spPr>
          <a:xfrm>
            <a:off x="1808423" y="2243039"/>
            <a:ext cx="1191940" cy="413755"/>
          </a:xfrm>
          <a:prstGeom prst="rect">
            <a:avLst/>
          </a:prstGeom>
          <a:noFill/>
        </p:spPr>
        <p:txBody>
          <a:bodyPr wrap="square" rtlCol="0">
            <a:spAutoFit/>
          </a:bodyPr>
          <a:lstStyle/>
          <a:p>
            <a:pPr algn="ctr"/>
            <a:r>
              <a:rPr lang="en-GB" sz="1000" dirty="0"/>
              <a:t>Analysing given input</a:t>
            </a:r>
            <a:endParaRPr lang="en-IN" sz="1000" dirty="0"/>
          </a:p>
        </p:txBody>
      </p:sp>
      <p:grpSp>
        <p:nvGrpSpPr>
          <p:cNvPr id="10" name="Group 9"/>
          <p:cNvGrpSpPr/>
          <p:nvPr/>
        </p:nvGrpSpPr>
        <p:grpSpPr>
          <a:xfrm>
            <a:off x="4993447" y="3889669"/>
            <a:ext cx="1247627" cy="652497"/>
            <a:chOff x="4525575" y="3842059"/>
            <a:chExt cx="1247627" cy="652497"/>
          </a:xfrm>
        </p:grpSpPr>
        <p:sp>
          <p:nvSpPr>
            <p:cNvPr id="32" name="Rectangle 31"/>
            <p:cNvSpPr/>
            <p:nvPr/>
          </p:nvSpPr>
          <p:spPr>
            <a:xfrm>
              <a:off x="4525575" y="3842059"/>
              <a:ext cx="1247627" cy="65249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3" name="TextBox 32"/>
            <p:cNvSpPr txBox="1"/>
            <p:nvPr/>
          </p:nvSpPr>
          <p:spPr>
            <a:xfrm>
              <a:off x="4718556" y="3979646"/>
              <a:ext cx="856929" cy="430886"/>
            </a:xfrm>
            <a:prstGeom prst="rect">
              <a:avLst/>
            </a:prstGeom>
            <a:noFill/>
            <a:ln>
              <a:noFill/>
            </a:ln>
          </p:spPr>
          <p:txBody>
            <a:bodyPr wrap="square" rtlCol="0">
              <a:spAutoFit/>
            </a:bodyPr>
            <a:lstStyle/>
            <a:p>
              <a:pPr algn="ctr"/>
              <a:r>
                <a:rPr lang="en-GB" sz="1100" dirty="0" smtClean="0"/>
                <a:t>Fetches the output</a:t>
              </a:r>
              <a:endParaRPr lang="en-IN" sz="1100" dirty="0"/>
            </a:p>
          </p:txBody>
        </p:sp>
      </p:grpSp>
      <p:sp>
        <p:nvSpPr>
          <p:cNvPr id="79" name="Rectangle 78"/>
          <p:cNvSpPr/>
          <p:nvPr/>
        </p:nvSpPr>
        <p:spPr>
          <a:xfrm>
            <a:off x="1744173" y="1369240"/>
            <a:ext cx="652539" cy="60050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cxnSp>
        <p:nvCxnSpPr>
          <p:cNvPr id="42" name="Straight Arrow Connector 41"/>
          <p:cNvCxnSpPr>
            <a:endCxn id="51" idx="1"/>
          </p:cNvCxnSpPr>
          <p:nvPr/>
        </p:nvCxnSpPr>
        <p:spPr>
          <a:xfrm flipV="1">
            <a:off x="1132553" y="2932953"/>
            <a:ext cx="633007" cy="27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Rectangle 54"/>
          <p:cNvSpPr/>
          <p:nvPr/>
        </p:nvSpPr>
        <p:spPr>
          <a:xfrm>
            <a:off x="2968354" y="1469031"/>
            <a:ext cx="1783073" cy="6438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smtClean="0"/>
              <a:t> Accuracy Scoring Mechanism </a:t>
            </a:r>
            <a:endParaRPr lang="en-IN" dirty="0"/>
          </a:p>
        </p:txBody>
      </p:sp>
      <p:cxnSp>
        <p:nvCxnSpPr>
          <p:cNvPr id="66" name="Elbow Connector 65"/>
          <p:cNvCxnSpPr>
            <a:stCxn id="51" idx="3"/>
          </p:cNvCxnSpPr>
          <p:nvPr/>
        </p:nvCxnSpPr>
        <p:spPr>
          <a:xfrm flipV="1">
            <a:off x="3013188" y="2112857"/>
            <a:ext cx="276180" cy="82009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73" name="Elbow Connector 72"/>
          <p:cNvCxnSpPr>
            <a:endCxn id="24" idx="1"/>
          </p:cNvCxnSpPr>
          <p:nvPr/>
        </p:nvCxnSpPr>
        <p:spPr>
          <a:xfrm rot="16200000" flipH="1">
            <a:off x="4187786" y="2312219"/>
            <a:ext cx="880820" cy="48209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74" name="TextBox 73"/>
          <p:cNvSpPr txBox="1"/>
          <p:nvPr/>
        </p:nvSpPr>
        <p:spPr>
          <a:xfrm>
            <a:off x="1942015" y="3388428"/>
            <a:ext cx="909394" cy="415498"/>
          </a:xfrm>
          <a:prstGeom prst="rect">
            <a:avLst/>
          </a:prstGeom>
          <a:noFill/>
        </p:spPr>
        <p:txBody>
          <a:bodyPr wrap="square" rtlCol="0">
            <a:spAutoFit/>
          </a:bodyPr>
          <a:lstStyle/>
          <a:p>
            <a:pPr algn="ctr"/>
            <a:r>
              <a:rPr lang="en-GB" sz="1050" dirty="0" smtClean="0"/>
              <a:t>Attack Pattern DB</a:t>
            </a:r>
            <a:endParaRPr lang="en-IN" sz="1050" dirty="0"/>
          </a:p>
        </p:txBody>
      </p:sp>
      <p:cxnSp>
        <p:nvCxnSpPr>
          <p:cNvPr id="76" name="Elbow Connector 75"/>
          <p:cNvCxnSpPr>
            <a:cxnSpLocks/>
            <a:stCxn id="59" idx="3"/>
          </p:cNvCxnSpPr>
          <p:nvPr/>
        </p:nvCxnSpPr>
        <p:spPr>
          <a:xfrm flipV="1">
            <a:off x="2732294" y="2122411"/>
            <a:ext cx="745250" cy="1970394"/>
          </a:xfrm>
          <a:prstGeom prst="bentConnector2">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78" name="Elbow Connector 77"/>
          <p:cNvCxnSpPr>
            <a:stCxn id="32" idx="1"/>
          </p:cNvCxnSpPr>
          <p:nvPr/>
        </p:nvCxnSpPr>
        <p:spPr>
          <a:xfrm rot="10800000">
            <a:off x="4194149" y="2145680"/>
            <a:ext cx="799299" cy="207023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82" name="Straight Arrow Connector 81"/>
          <p:cNvCxnSpPr>
            <a:stCxn id="79" idx="3"/>
            <a:endCxn id="55" idx="1"/>
          </p:cNvCxnSpPr>
          <p:nvPr/>
        </p:nvCxnSpPr>
        <p:spPr>
          <a:xfrm>
            <a:off x="2396712" y="1669494"/>
            <a:ext cx="571642" cy="121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5" name="TextBox 84"/>
          <p:cNvSpPr txBox="1"/>
          <p:nvPr/>
        </p:nvSpPr>
        <p:spPr>
          <a:xfrm>
            <a:off x="1705753" y="1459200"/>
            <a:ext cx="720309" cy="400110"/>
          </a:xfrm>
          <a:prstGeom prst="rect">
            <a:avLst/>
          </a:prstGeom>
          <a:noFill/>
        </p:spPr>
        <p:txBody>
          <a:bodyPr wrap="square" rtlCol="0">
            <a:spAutoFit/>
          </a:bodyPr>
          <a:lstStyle/>
          <a:p>
            <a:pPr algn="ctr"/>
            <a:r>
              <a:rPr lang="en-GB" sz="1000" dirty="0" smtClean="0"/>
              <a:t>Data from developer</a:t>
            </a:r>
            <a:endParaRPr lang="en-IN" sz="1000" dirty="0"/>
          </a:p>
        </p:txBody>
      </p:sp>
      <p:sp>
        <p:nvSpPr>
          <p:cNvPr id="54" name="TextBox 53">
            <a:extLst>
              <a:ext uri="{FF2B5EF4-FFF2-40B4-BE49-F238E27FC236}">
                <a16:creationId xmlns:a16="http://schemas.microsoft.com/office/drawing/2014/main" xmlns="" id="{23208FCB-6D6E-442C-835A-A719A81274BF}"/>
              </a:ext>
            </a:extLst>
          </p:cNvPr>
          <p:cNvSpPr txBox="1"/>
          <p:nvPr/>
        </p:nvSpPr>
        <p:spPr>
          <a:xfrm>
            <a:off x="53961" y="2116755"/>
            <a:ext cx="1078172" cy="300082"/>
          </a:xfrm>
          <a:prstGeom prst="rect">
            <a:avLst/>
          </a:prstGeom>
          <a:noFill/>
        </p:spPr>
        <p:txBody>
          <a:bodyPr wrap="square">
            <a:spAutoFit/>
          </a:bodyPr>
          <a:lstStyle/>
          <a:p>
            <a:pPr algn="ctr"/>
            <a:r>
              <a:rPr lang="en-GB" dirty="0"/>
              <a:t>INPUT DATA</a:t>
            </a:r>
            <a:endParaRPr lang="en-IN" dirty="0"/>
          </a:p>
        </p:txBody>
      </p:sp>
      <p:grpSp>
        <p:nvGrpSpPr>
          <p:cNvPr id="16" name="Group 15"/>
          <p:cNvGrpSpPr/>
          <p:nvPr/>
        </p:nvGrpSpPr>
        <p:grpSpPr>
          <a:xfrm>
            <a:off x="4524480" y="2310958"/>
            <a:ext cx="2178318" cy="1037293"/>
            <a:chOff x="5762532" y="2253903"/>
            <a:chExt cx="2178318" cy="1037293"/>
          </a:xfrm>
        </p:grpSpPr>
        <p:sp>
          <p:nvSpPr>
            <p:cNvPr id="15" name="TextBox 14"/>
            <p:cNvSpPr txBox="1"/>
            <p:nvPr/>
          </p:nvSpPr>
          <p:spPr>
            <a:xfrm>
              <a:off x="5762532" y="2253903"/>
              <a:ext cx="2178318" cy="300082"/>
            </a:xfrm>
            <a:prstGeom prst="rect">
              <a:avLst/>
            </a:prstGeom>
            <a:noFill/>
          </p:spPr>
          <p:txBody>
            <a:bodyPr wrap="square" rtlCol="0">
              <a:spAutoFit/>
            </a:bodyPr>
            <a:lstStyle/>
            <a:p>
              <a:pPr algn="ctr"/>
              <a:r>
                <a:rPr lang="en-GB" dirty="0" smtClean="0"/>
                <a:t>Image Classification Model</a:t>
              </a:r>
              <a:endParaRPr lang="en-IN" dirty="0"/>
            </a:p>
          </p:txBody>
        </p:sp>
        <p:pic>
          <p:nvPicPr>
            <p:cNvPr id="24" name="Picture 23">
              <a:extLst>
                <a:ext uri="{FF2B5EF4-FFF2-40B4-BE49-F238E27FC236}">
                  <a16:creationId xmlns:a16="http://schemas.microsoft.com/office/drawing/2014/main" xmlns="" id="{0461F761-302D-4697-A2B4-B218D37892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7293" y="2582042"/>
              <a:ext cx="1482856" cy="709154"/>
            </a:xfrm>
            <a:prstGeom prst="rect">
              <a:avLst/>
            </a:prstGeom>
          </p:spPr>
        </p:pic>
      </p:grpSp>
      <p:pic>
        <p:nvPicPr>
          <p:cNvPr id="51" name="Picture 50">
            <a:extLst>
              <a:ext uri="{FF2B5EF4-FFF2-40B4-BE49-F238E27FC236}">
                <a16:creationId xmlns:a16="http://schemas.microsoft.com/office/drawing/2014/main" xmlns="" id="{BF49EDD6-DDC0-48F0-A0D3-E78859EC612C}"/>
              </a:ext>
            </a:extLst>
          </p:cNvPr>
          <p:cNvPicPr>
            <a:picLocks noChangeAspect="1"/>
          </p:cNvPicPr>
          <p:nvPr/>
        </p:nvPicPr>
        <p:blipFill rotWithShape="1">
          <a:blip r:embed="rId3">
            <a:extLst>
              <a:ext uri="{28A0092B-C50C-407E-A947-70E740481C1C}">
                <a14:useLocalDpi xmlns:a14="http://schemas.microsoft.com/office/drawing/2010/main" val="0"/>
              </a:ext>
            </a:extLst>
          </a:blip>
          <a:srcRect r="4463" b="2834"/>
          <a:stretch/>
        </p:blipFill>
        <p:spPr>
          <a:xfrm>
            <a:off x="1765560" y="2610871"/>
            <a:ext cx="1247628" cy="644163"/>
          </a:xfrm>
          <a:prstGeom prst="rect">
            <a:avLst/>
          </a:prstGeom>
        </p:spPr>
      </p:pic>
      <p:pic>
        <p:nvPicPr>
          <p:cNvPr id="59" name="Picture 58">
            <a:extLst>
              <a:ext uri="{FF2B5EF4-FFF2-40B4-BE49-F238E27FC236}">
                <a16:creationId xmlns:a16="http://schemas.microsoft.com/office/drawing/2014/main" xmlns="" id="{C8A5C2BD-AAD0-43EB-87B7-42FB30E9C2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80880" y="3767098"/>
            <a:ext cx="651414" cy="651414"/>
          </a:xfrm>
          <a:prstGeom prst="rect">
            <a:avLst/>
          </a:prstGeom>
        </p:spPr>
      </p:pic>
      <p:cxnSp>
        <p:nvCxnSpPr>
          <p:cNvPr id="31" name="Straight Arrow Connector 30"/>
          <p:cNvCxnSpPr>
            <a:stCxn id="24" idx="2"/>
            <a:endCxn id="32" idx="0"/>
          </p:cNvCxnSpPr>
          <p:nvPr/>
        </p:nvCxnSpPr>
        <p:spPr>
          <a:xfrm>
            <a:off x="5610669" y="3348251"/>
            <a:ext cx="6592" cy="5414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p:cNvSpPr txBox="1"/>
          <p:nvPr/>
        </p:nvSpPr>
        <p:spPr>
          <a:xfrm>
            <a:off x="5708181" y="4521808"/>
            <a:ext cx="706259" cy="230832"/>
          </a:xfrm>
          <a:prstGeom prst="rect">
            <a:avLst/>
          </a:prstGeom>
          <a:noFill/>
        </p:spPr>
        <p:txBody>
          <a:bodyPr wrap="square" rtlCol="0">
            <a:spAutoFit/>
          </a:bodyPr>
          <a:lstStyle/>
          <a:p>
            <a:r>
              <a:rPr lang="en-GB" sz="900" dirty="0" smtClean="0"/>
              <a:t>Feedback</a:t>
            </a:r>
            <a:endParaRPr lang="en-IN" sz="900" dirty="0"/>
          </a:p>
        </p:txBody>
      </p:sp>
      <p:pic>
        <p:nvPicPr>
          <p:cNvPr id="75" name="Picture 74">
            <a:extLst>
              <a:ext uri="{FF2B5EF4-FFF2-40B4-BE49-F238E27FC236}">
                <a16:creationId xmlns:a16="http://schemas.microsoft.com/office/drawing/2014/main" xmlns="" id="{C8A5C2BD-AAD0-43EB-87B7-42FB30E9C2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95237" y="4241297"/>
            <a:ext cx="529305" cy="529305"/>
          </a:xfrm>
          <a:prstGeom prst="rect">
            <a:avLst/>
          </a:prstGeom>
        </p:spPr>
      </p:pic>
      <p:sp>
        <p:nvSpPr>
          <p:cNvPr id="77" name="TextBox 76"/>
          <p:cNvSpPr txBox="1"/>
          <p:nvPr/>
        </p:nvSpPr>
        <p:spPr>
          <a:xfrm>
            <a:off x="3063182" y="4629555"/>
            <a:ext cx="909394" cy="253916"/>
          </a:xfrm>
          <a:prstGeom prst="rect">
            <a:avLst/>
          </a:prstGeom>
          <a:noFill/>
        </p:spPr>
        <p:txBody>
          <a:bodyPr wrap="square" rtlCol="0">
            <a:spAutoFit/>
          </a:bodyPr>
          <a:lstStyle/>
          <a:p>
            <a:pPr algn="ctr"/>
            <a:r>
              <a:rPr lang="en-GB" sz="1050" dirty="0" smtClean="0"/>
              <a:t>LOGS</a:t>
            </a:r>
            <a:endParaRPr lang="en-IN" sz="1050" dirty="0"/>
          </a:p>
        </p:txBody>
      </p:sp>
      <p:cxnSp>
        <p:nvCxnSpPr>
          <p:cNvPr id="80" name="Elbow Connector 79"/>
          <p:cNvCxnSpPr>
            <a:stCxn id="55" idx="2"/>
            <a:endCxn id="75" idx="0"/>
          </p:cNvCxnSpPr>
          <p:nvPr/>
        </p:nvCxnSpPr>
        <p:spPr>
          <a:xfrm rot="5400000">
            <a:off x="2795671" y="3177076"/>
            <a:ext cx="2128441" cy="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57" name="Picture 5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961" y="2401184"/>
            <a:ext cx="1155109" cy="1122766"/>
          </a:xfrm>
          <a:prstGeom prst="rect">
            <a:avLst/>
          </a:prstGeom>
        </p:spPr>
      </p:pic>
      <p:sp>
        <p:nvSpPr>
          <p:cNvPr id="23" name="Flowchart: Decision 22"/>
          <p:cNvSpPr/>
          <p:nvPr/>
        </p:nvSpPr>
        <p:spPr>
          <a:xfrm>
            <a:off x="7101493" y="2490573"/>
            <a:ext cx="1654312" cy="1033377"/>
          </a:xfrm>
          <a:prstGeom prst="flowChartDecis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900" dirty="0" smtClean="0"/>
              <a:t>Score of Model </a:t>
            </a:r>
          </a:p>
          <a:p>
            <a:pPr algn="ctr"/>
            <a:r>
              <a:rPr lang="en-GB" sz="900" dirty="0" smtClean="0"/>
              <a:t>vs</a:t>
            </a:r>
          </a:p>
          <a:p>
            <a:pPr algn="ctr"/>
            <a:r>
              <a:rPr lang="en-GB" sz="900" dirty="0" smtClean="0"/>
              <a:t>Score of Framework</a:t>
            </a:r>
            <a:endParaRPr lang="en-IN" sz="900" dirty="0"/>
          </a:p>
        </p:txBody>
      </p:sp>
      <p:cxnSp>
        <p:nvCxnSpPr>
          <p:cNvPr id="26" name="Straight Arrow Connector 25"/>
          <p:cNvCxnSpPr>
            <a:stCxn id="24" idx="3"/>
            <a:endCxn id="23" idx="1"/>
          </p:cNvCxnSpPr>
          <p:nvPr/>
        </p:nvCxnSpPr>
        <p:spPr>
          <a:xfrm>
            <a:off x="6352097" y="2993674"/>
            <a:ext cx="749396" cy="135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Elbow Connector 44"/>
          <p:cNvCxnSpPr>
            <a:stCxn id="55" idx="3"/>
            <a:endCxn id="23" idx="0"/>
          </p:cNvCxnSpPr>
          <p:nvPr/>
        </p:nvCxnSpPr>
        <p:spPr>
          <a:xfrm>
            <a:off x="4751427" y="1790944"/>
            <a:ext cx="3177222" cy="69962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63" name="Rectangle 62"/>
          <p:cNvSpPr/>
          <p:nvPr/>
        </p:nvSpPr>
        <p:spPr>
          <a:xfrm>
            <a:off x="7261966" y="4052886"/>
            <a:ext cx="1339176" cy="64360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dirty="0" smtClean="0"/>
              <a:t>DOG</a:t>
            </a:r>
            <a:endParaRPr lang="en-IN" sz="1400" dirty="0"/>
          </a:p>
        </p:txBody>
      </p:sp>
      <p:cxnSp>
        <p:nvCxnSpPr>
          <p:cNvPr id="72" name="Straight Arrow Connector 71"/>
          <p:cNvCxnSpPr>
            <a:stCxn id="23" idx="2"/>
            <a:endCxn id="63" idx="0"/>
          </p:cNvCxnSpPr>
          <p:nvPr/>
        </p:nvCxnSpPr>
        <p:spPr>
          <a:xfrm>
            <a:off x="7928649" y="3523950"/>
            <a:ext cx="2905" cy="5289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4" name="TextBox 83"/>
          <p:cNvSpPr txBox="1"/>
          <p:nvPr/>
        </p:nvSpPr>
        <p:spPr>
          <a:xfrm>
            <a:off x="7584355" y="4696492"/>
            <a:ext cx="1143067" cy="300082"/>
          </a:xfrm>
          <a:prstGeom prst="rect">
            <a:avLst/>
          </a:prstGeom>
          <a:noFill/>
        </p:spPr>
        <p:txBody>
          <a:bodyPr wrap="square" rtlCol="0">
            <a:spAutoFit/>
          </a:bodyPr>
          <a:lstStyle/>
          <a:p>
            <a:r>
              <a:rPr lang="en-GB" b="1" dirty="0" smtClean="0"/>
              <a:t>OUTPUT</a:t>
            </a:r>
            <a:endParaRPr lang="en-IN" b="1" dirty="0"/>
          </a:p>
        </p:txBody>
      </p:sp>
    </p:spTree>
    <p:extLst>
      <p:ext uri="{BB962C8B-B14F-4D97-AF65-F5344CB8AC3E}">
        <p14:creationId xmlns:p14="http://schemas.microsoft.com/office/powerpoint/2010/main" val="2435878702"/>
      </p:ext>
    </p:extLst>
  </p:cSld>
  <p:clrMapOvr>
    <a:masterClrMapping/>
  </p:clrMapOvr>
  <p:timing>
    <p:tnLst>
      <p:par>
        <p:cTn id="1" dur="indefinite" restart="never" nodeType="tmRoot"/>
      </p:par>
    </p:tnLst>
  </p:timing>
</p:sld>
</file>

<file path=ppt/theme/theme1.xml><?xml version="1.0" encoding="utf-8"?>
<a:theme xmlns:a="http://schemas.openxmlformats.org/drawingml/2006/main" name="L&amp;T Theme 2">
  <a:themeElements>
    <a:clrScheme name="L&amp;T Colors">
      <a:dk1>
        <a:srgbClr val="000000"/>
      </a:dk1>
      <a:lt1>
        <a:srgbClr val="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L&amp;T Theme 2">
  <a:themeElements>
    <a:clrScheme name="L&amp;T Colors">
      <a:dk1>
        <a:srgbClr val="000000"/>
      </a:dk1>
      <a:lt1>
        <a:srgbClr val="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2BBC3BF-028F-47D4-97A0-92E124426783}">
  <ds:schemaRefs>
    <ds:schemaRef ds:uri="http://schemas.microsoft.com/sharepoint/v3/contenttype/forms"/>
  </ds:schemaRefs>
</ds:datastoreItem>
</file>

<file path=customXml/itemProps2.xml><?xml version="1.0" encoding="utf-8"?>
<ds:datastoreItem xmlns:ds="http://schemas.openxmlformats.org/officeDocument/2006/customXml" ds:itemID="{5B0CDA6C-DB4F-4460-8B4A-94E0823074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E8A84F7-E5AF-4472-B35B-37F2CBE48EC7}">
  <ds:schemaRefs>
    <ds:schemaRef ds:uri="http://purl.org/dc/elements/1.1/"/>
    <ds:schemaRef ds:uri="http://schemas.microsoft.com/office/2006/documentManagement/types"/>
    <ds:schemaRef ds:uri="http://schemas.microsoft.com/office/infopath/2007/PartnerControls"/>
    <ds:schemaRef ds:uri="http://purl.org/dc/terms/"/>
    <ds:schemaRef ds:uri="http://www.w3.org/XML/1998/namespace"/>
    <ds:schemaRef ds:uri="http://schemas.microsoft.com/office/2006/metadata/propertie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L&amp;T Theme 2</Template>
  <TotalTime>9664</TotalTime>
  <Words>928</Words>
  <Application>Microsoft Office PowerPoint</Application>
  <PresentationFormat>On-screen Show (16:9)</PresentationFormat>
  <Paragraphs>184</Paragraphs>
  <Slides>14</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21" baseType="lpstr">
      <vt:lpstr>Arial</vt:lpstr>
      <vt:lpstr>Arial Narrow</vt:lpstr>
      <vt:lpstr>Calibri</vt:lpstr>
      <vt:lpstr>Wingdings</vt:lpstr>
      <vt:lpstr>L&amp;T Theme 2</vt:lpstr>
      <vt:lpstr>1_L&amp;T Theme 2</vt:lpstr>
      <vt:lpstr>Equation</vt:lpstr>
      <vt:lpstr>Anti-Threat Framework</vt:lpstr>
      <vt:lpstr>Index</vt:lpstr>
      <vt:lpstr>PowerPoint Presentation</vt:lpstr>
      <vt:lpstr>Challenge Statement</vt:lpstr>
      <vt:lpstr>Concept of the solution</vt:lpstr>
      <vt:lpstr>Novelty / Scope of Solution</vt:lpstr>
      <vt:lpstr>Pros and Cons of the solution</vt:lpstr>
      <vt:lpstr>Technical Description</vt:lpstr>
      <vt:lpstr>Implementation Plan</vt:lpstr>
      <vt:lpstr>Validation / Testing / Analysis</vt:lpstr>
      <vt:lpstr>Cost Estimate</vt:lpstr>
      <vt:lpstr>Assumptions</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zs</dc:creator>
  <cp:lastModifiedBy>admini</cp:lastModifiedBy>
  <cp:revision>900</cp:revision>
  <dcterms:created xsi:type="dcterms:W3CDTF">2016-04-28T10:20:29Z</dcterms:created>
  <dcterms:modified xsi:type="dcterms:W3CDTF">2021-12-02T11:20:11Z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bb46c77-3b58-4101-b463-cd3b3d516e4a_Enabled">
    <vt:lpwstr>true</vt:lpwstr>
  </property>
  <property fmtid="{D5CDD505-2E9C-101B-9397-08002B2CF9AE}" pid="3" name="MSIP_Label_3bb46c77-3b58-4101-b463-cd3b3d516e4a_SetDate">
    <vt:lpwstr>2021-11-15T19:49:15Z</vt:lpwstr>
  </property>
  <property fmtid="{D5CDD505-2E9C-101B-9397-08002B2CF9AE}" pid="4" name="MSIP_Label_3bb46c77-3b58-4101-b463-cd3b3d516e4a_Method">
    <vt:lpwstr>Privileged</vt:lpwstr>
  </property>
  <property fmtid="{D5CDD505-2E9C-101B-9397-08002B2CF9AE}" pid="5" name="MSIP_Label_3bb46c77-3b58-4101-b463-cd3b3d516e4a_Name">
    <vt:lpwstr>Non-Business</vt:lpwstr>
  </property>
  <property fmtid="{D5CDD505-2E9C-101B-9397-08002B2CF9AE}" pid="6" name="MSIP_Label_3bb46c77-3b58-4101-b463-cd3b3d516e4a_SiteId">
    <vt:lpwstr>311b3378-8e8a-4b5e-a33f-e80a3d8ba60a</vt:lpwstr>
  </property>
  <property fmtid="{D5CDD505-2E9C-101B-9397-08002B2CF9AE}" pid="7" name="MSIP_Label_3bb46c77-3b58-4101-b463-cd3b3d516e4a_ActionId">
    <vt:lpwstr>3bc17f6f-ceef-4c80-a004-dded1aa3b908</vt:lpwstr>
  </property>
  <property fmtid="{D5CDD505-2E9C-101B-9397-08002B2CF9AE}" pid="8" name="MSIP_Label_3bb46c77-3b58-4101-b463-cd3b3d516e4a_ContentBits">
    <vt:lpwstr>0</vt:lpwstr>
  </property>
</Properties>
</file>