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6" r:id="rId6"/>
    <p:sldId id="267" r:id="rId7"/>
    <p:sldId id="268" r:id="rId8"/>
    <p:sldId id="270" r:id="rId9"/>
    <p:sldId id="269" r:id="rId10"/>
    <p:sldId id="271" r:id="rId11"/>
    <p:sldId id="260" r:id="rId12"/>
    <p:sldId id="261" r:id="rId13"/>
    <p:sldId id="262" r:id="rId14"/>
    <p:sldId id="263" r:id="rId15"/>
    <p:sldId id="264" r:id="rId16"/>
    <p:sldId id="265" r:id="rId17"/>
    <p:sldId id="272" r:id="rId18"/>
    <p:sldId id="273" r:id="rId19"/>
    <p:sldId id="274" r:id="rId20"/>
    <p:sldId id="275" r:id="rId21"/>
    <p:sldId id="278" r:id="rId22"/>
    <p:sldId id="276" r:id="rId23"/>
    <p:sldId id="277" r:id="rId24"/>
    <p:sldId id="279" r:id="rId25"/>
    <p:sldId id="282" r:id="rId26"/>
    <p:sldId id="280" r:id="rId27"/>
    <p:sldId id="284" r:id="rId28"/>
    <p:sldId id="281" r:id="rId29"/>
    <p:sldId id="283" r:id="rId30"/>
    <p:sldId id="285"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enkatesh Jacke" userId="9f308f958c664489" providerId="LiveId" clId="{CDBDD770-942D-4EED-9F05-4649F6C75857}"/>
    <pc:docChg chg="custSel addSld modSld sldOrd">
      <pc:chgData name="Venkatesh Jacke" userId="9f308f958c664489" providerId="LiveId" clId="{CDBDD770-942D-4EED-9F05-4649F6C75857}" dt="2021-05-27T05:33:44.108" v="500" actId="20577"/>
      <pc:docMkLst>
        <pc:docMk/>
      </pc:docMkLst>
      <pc:sldChg chg="modSp mod">
        <pc:chgData name="Venkatesh Jacke" userId="9f308f958c664489" providerId="LiveId" clId="{CDBDD770-942D-4EED-9F05-4649F6C75857}" dt="2021-05-27T04:59:23.589" v="0" actId="2711"/>
        <pc:sldMkLst>
          <pc:docMk/>
          <pc:sldMk cId="3841864059" sldId="258"/>
        </pc:sldMkLst>
        <pc:spChg chg="mod">
          <ac:chgData name="Venkatesh Jacke" userId="9f308f958c664489" providerId="LiveId" clId="{CDBDD770-942D-4EED-9F05-4649F6C75857}" dt="2021-05-27T04:59:23.589" v="0" actId="2711"/>
          <ac:spMkLst>
            <pc:docMk/>
            <pc:sldMk cId="3841864059" sldId="258"/>
            <ac:spMk id="3" creationId="{00000000-0000-0000-0000-000000000000}"/>
          </ac:spMkLst>
        </pc:spChg>
      </pc:sldChg>
      <pc:sldChg chg="modSp mod">
        <pc:chgData name="Venkatesh Jacke" userId="9f308f958c664489" providerId="LiveId" clId="{CDBDD770-942D-4EED-9F05-4649F6C75857}" dt="2021-05-27T04:59:39.406" v="17" actId="20577"/>
        <pc:sldMkLst>
          <pc:docMk/>
          <pc:sldMk cId="3070043146" sldId="259"/>
        </pc:sldMkLst>
        <pc:spChg chg="mod">
          <ac:chgData name="Venkatesh Jacke" userId="9f308f958c664489" providerId="LiveId" clId="{CDBDD770-942D-4EED-9F05-4649F6C75857}" dt="2021-05-27T04:59:39.406" v="17" actId="20577"/>
          <ac:spMkLst>
            <pc:docMk/>
            <pc:sldMk cId="3070043146" sldId="259"/>
            <ac:spMk id="3" creationId="{00000000-0000-0000-0000-000000000000}"/>
          </ac:spMkLst>
        </pc:spChg>
      </pc:sldChg>
      <pc:sldChg chg="addSp delSp modSp new mod">
        <pc:chgData name="Venkatesh Jacke" userId="9f308f958c664489" providerId="LiveId" clId="{CDBDD770-942D-4EED-9F05-4649F6C75857}" dt="2021-05-27T05:30:07.882" v="473" actId="255"/>
        <pc:sldMkLst>
          <pc:docMk/>
          <pc:sldMk cId="4176557078" sldId="272"/>
        </pc:sldMkLst>
        <pc:spChg chg="mod">
          <ac:chgData name="Venkatesh Jacke" userId="9f308f958c664489" providerId="LiveId" clId="{CDBDD770-942D-4EED-9F05-4649F6C75857}" dt="2021-05-27T05:30:07.882" v="473" actId="255"/>
          <ac:spMkLst>
            <pc:docMk/>
            <pc:sldMk cId="4176557078" sldId="272"/>
            <ac:spMk id="2" creationId="{055F2413-938C-4DF4-B38F-B3862792F6EB}"/>
          </ac:spMkLst>
        </pc:spChg>
        <pc:spChg chg="del">
          <ac:chgData name="Venkatesh Jacke" userId="9f308f958c664489" providerId="LiveId" clId="{CDBDD770-942D-4EED-9F05-4649F6C75857}" dt="2021-05-27T05:10:18.122" v="49"/>
          <ac:spMkLst>
            <pc:docMk/>
            <pc:sldMk cId="4176557078" sldId="272"/>
            <ac:spMk id="3" creationId="{1A30C6C8-1139-465C-A4F8-5CBF25399E3A}"/>
          </ac:spMkLst>
        </pc:spChg>
        <pc:picChg chg="add mod">
          <ac:chgData name="Venkatesh Jacke" userId="9f308f958c664489" providerId="LiveId" clId="{CDBDD770-942D-4EED-9F05-4649F6C75857}" dt="2021-05-27T05:10:18.122" v="49"/>
          <ac:picMkLst>
            <pc:docMk/>
            <pc:sldMk cId="4176557078" sldId="272"/>
            <ac:picMk id="5" creationId="{308FA7EB-55A9-4AA9-B7FD-7FD4492E0B13}"/>
          </ac:picMkLst>
        </pc:picChg>
      </pc:sldChg>
      <pc:sldChg chg="addSp delSp modSp new mod">
        <pc:chgData name="Venkatesh Jacke" userId="9f308f958c664489" providerId="LiveId" clId="{CDBDD770-942D-4EED-9F05-4649F6C75857}" dt="2021-05-27T05:12:26.397" v="97" actId="2711"/>
        <pc:sldMkLst>
          <pc:docMk/>
          <pc:sldMk cId="1036424414" sldId="273"/>
        </pc:sldMkLst>
        <pc:spChg chg="mod">
          <ac:chgData name="Venkatesh Jacke" userId="9f308f958c664489" providerId="LiveId" clId="{CDBDD770-942D-4EED-9F05-4649F6C75857}" dt="2021-05-27T05:12:26.397" v="97" actId="2711"/>
          <ac:spMkLst>
            <pc:docMk/>
            <pc:sldMk cId="1036424414" sldId="273"/>
            <ac:spMk id="2" creationId="{EC7497EF-ECC7-489A-86C1-3B0D9CF0E4AB}"/>
          </ac:spMkLst>
        </pc:spChg>
        <pc:spChg chg="del">
          <ac:chgData name="Venkatesh Jacke" userId="9f308f958c664489" providerId="LiveId" clId="{CDBDD770-942D-4EED-9F05-4649F6C75857}" dt="2021-05-27T05:11:14.744" v="68"/>
          <ac:spMkLst>
            <pc:docMk/>
            <pc:sldMk cId="1036424414" sldId="273"/>
            <ac:spMk id="3" creationId="{69F284C4-FE33-461F-9E26-AA3133456C2D}"/>
          </ac:spMkLst>
        </pc:spChg>
        <pc:picChg chg="add mod">
          <ac:chgData name="Venkatesh Jacke" userId="9f308f958c664489" providerId="LiveId" clId="{CDBDD770-942D-4EED-9F05-4649F6C75857}" dt="2021-05-27T05:11:14.744" v="68"/>
          <ac:picMkLst>
            <pc:docMk/>
            <pc:sldMk cId="1036424414" sldId="273"/>
            <ac:picMk id="5" creationId="{A1303D95-B430-4715-96EB-E6812F1DA12C}"/>
          </ac:picMkLst>
        </pc:picChg>
      </pc:sldChg>
      <pc:sldChg chg="addSp delSp modSp new mod">
        <pc:chgData name="Venkatesh Jacke" userId="9f308f958c664489" providerId="LiveId" clId="{CDBDD770-942D-4EED-9F05-4649F6C75857}" dt="2021-05-27T05:12:53.501" v="122" actId="113"/>
        <pc:sldMkLst>
          <pc:docMk/>
          <pc:sldMk cId="2066705984" sldId="274"/>
        </pc:sldMkLst>
        <pc:spChg chg="mod">
          <ac:chgData name="Venkatesh Jacke" userId="9f308f958c664489" providerId="LiveId" clId="{CDBDD770-942D-4EED-9F05-4649F6C75857}" dt="2021-05-27T05:12:53.501" v="122" actId="113"/>
          <ac:spMkLst>
            <pc:docMk/>
            <pc:sldMk cId="2066705984" sldId="274"/>
            <ac:spMk id="2" creationId="{E9C8AC70-4331-493B-8416-B52CD3D9E266}"/>
          </ac:spMkLst>
        </pc:spChg>
        <pc:spChg chg="del">
          <ac:chgData name="Venkatesh Jacke" userId="9f308f958c664489" providerId="LiveId" clId="{CDBDD770-942D-4EED-9F05-4649F6C75857}" dt="2021-05-27T05:11:28.485" v="69"/>
          <ac:spMkLst>
            <pc:docMk/>
            <pc:sldMk cId="2066705984" sldId="274"/>
            <ac:spMk id="3" creationId="{6ECD9DFB-F61E-4614-972E-433CD9D798AC}"/>
          </ac:spMkLst>
        </pc:spChg>
        <pc:picChg chg="add mod">
          <ac:chgData name="Venkatesh Jacke" userId="9f308f958c664489" providerId="LiveId" clId="{CDBDD770-942D-4EED-9F05-4649F6C75857}" dt="2021-05-27T05:11:28.485" v="69"/>
          <ac:picMkLst>
            <pc:docMk/>
            <pc:sldMk cId="2066705984" sldId="274"/>
            <ac:picMk id="5" creationId="{4030F48C-DD6D-47AE-A62A-0FF1B97F4C4A}"/>
          </ac:picMkLst>
        </pc:picChg>
      </pc:sldChg>
      <pc:sldChg chg="addSp delSp modSp new mod">
        <pc:chgData name="Venkatesh Jacke" userId="9f308f958c664489" providerId="LiveId" clId="{CDBDD770-942D-4EED-9F05-4649F6C75857}" dt="2021-05-27T05:13:41.725" v="164" actId="20577"/>
        <pc:sldMkLst>
          <pc:docMk/>
          <pc:sldMk cId="4264762581" sldId="275"/>
        </pc:sldMkLst>
        <pc:spChg chg="mod">
          <ac:chgData name="Venkatesh Jacke" userId="9f308f958c664489" providerId="LiveId" clId="{CDBDD770-942D-4EED-9F05-4649F6C75857}" dt="2021-05-27T05:13:41.725" v="164" actId="20577"/>
          <ac:spMkLst>
            <pc:docMk/>
            <pc:sldMk cId="4264762581" sldId="275"/>
            <ac:spMk id="2" creationId="{79A06DFD-EBE7-4184-9D6A-729324CCF595}"/>
          </ac:spMkLst>
        </pc:spChg>
        <pc:spChg chg="del">
          <ac:chgData name="Venkatesh Jacke" userId="9f308f958c664489" providerId="LiveId" clId="{CDBDD770-942D-4EED-9F05-4649F6C75857}" dt="2021-05-27T05:11:43.415" v="70"/>
          <ac:spMkLst>
            <pc:docMk/>
            <pc:sldMk cId="4264762581" sldId="275"/>
            <ac:spMk id="3" creationId="{031BADED-1BB9-4735-8199-A2F7F864ED38}"/>
          </ac:spMkLst>
        </pc:spChg>
        <pc:picChg chg="add mod">
          <ac:chgData name="Venkatesh Jacke" userId="9f308f958c664489" providerId="LiveId" clId="{CDBDD770-942D-4EED-9F05-4649F6C75857}" dt="2021-05-27T05:11:43.415" v="70"/>
          <ac:picMkLst>
            <pc:docMk/>
            <pc:sldMk cId="4264762581" sldId="275"/>
            <ac:picMk id="5" creationId="{512F3699-AAD6-42C2-AC81-3C1A7913A3D8}"/>
          </ac:picMkLst>
        </pc:picChg>
      </pc:sldChg>
      <pc:sldChg chg="addSp delSp modSp new mod">
        <pc:chgData name="Venkatesh Jacke" userId="9f308f958c664489" providerId="LiveId" clId="{CDBDD770-942D-4EED-9F05-4649F6C75857}" dt="2021-05-27T05:15:35.822" v="199" actId="2711"/>
        <pc:sldMkLst>
          <pc:docMk/>
          <pc:sldMk cId="1321239938" sldId="276"/>
        </pc:sldMkLst>
        <pc:spChg chg="mod">
          <ac:chgData name="Venkatesh Jacke" userId="9f308f958c664489" providerId="LiveId" clId="{CDBDD770-942D-4EED-9F05-4649F6C75857}" dt="2021-05-27T05:15:35.822" v="199" actId="2711"/>
          <ac:spMkLst>
            <pc:docMk/>
            <pc:sldMk cId="1321239938" sldId="276"/>
            <ac:spMk id="2" creationId="{5A3FF3CD-7644-4D52-9227-64955C9F0A54}"/>
          </ac:spMkLst>
        </pc:spChg>
        <pc:spChg chg="del">
          <ac:chgData name="Venkatesh Jacke" userId="9f308f958c664489" providerId="LiveId" clId="{CDBDD770-942D-4EED-9F05-4649F6C75857}" dt="2021-05-27T05:14:21.200" v="170"/>
          <ac:spMkLst>
            <pc:docMk/>
            <pc:sldMk cId="1321239938" sldId="276"/>
            <ac:spMk id="3" creationId="{A76436F5-B0C8-4038-AD38-7E4439EC9509}"/>
          </ac:spMkLst>
        </pc:spChg>
        <pc:picChg chg="add mod">
          <ac:chgData name="Venkatesh Jacke" userId="9f308f958c664489" providerId="LiveId" clId="{CDBDD770-942D-4EED-9F05-4649F6C75857}" dt="2021-05-27T05:14:21.200" v="170"/>
          <ac:picMkLst>
            <pc:docMk/>
            <pc:sldMk cId="1321239938" sldId="276"/>
            <ac:picMk id="5" creationId="{43072950-F935-4343-9EF6-76D873D78E09}"/>
          </ac:picMkLst>
        </pc:picChg>
      </pc:sldChg>
      <pc:sldChg chg="addSp delSp modSp new mod">
        <pc:chgData name="Venkatesh Jacke" userId="9f308f958c664489" providerId="LiveId" clId="{CDBDD770-942D-4EED-9F05-4649F6C75857}" dt="2021-05-27T05:15:56.243" v="223" actId="20577"/>
        <pc:sldMkLst>
          <pc:docMk/>
          <pc:sldMk cId="785115923" sldId="277"/>
        </pc:sldMkLst>
        <pc:spChg chg="mod">
          <ac:chgData name="Venkatesh Jacke" userId="9f308f958c664489" providerId="LiveId" clId="{CDBDD770-942D-4EED-9F05-4649F6C75857}" dt="2021-05-27T05:15:56.243" v="223" actId="20577"/>
          <ac:spMkLst>
            <pc:docMk/>
            <pc:sldMk cId="785115923" sldId="277"/>
            <ac:spMk id="2" creationId="{0981B44E-3D4C-498E-A445-C7CB5F563EA8}"/>
          </ac:spMkLst>
        </pc:spChg>
        <pc:spChg chg="del">
          <ac:chgData name="Venkatesh Jacke" userId="9f308f958c664489" providerId="LiveId" clId="{CDBDD770-942D-4EED-9F05-4649F6C75857}" dt="2021-05-27T05:14:37.707" v="171"/>
          <ac:spMkLst>
            <pc:docMk/>
            <pc:sldMk cId="785115923" sldId="277"/>
            <ac:spMk id="3" creationId="{D30D3F24-5E77-452A-BD0B-D27074EE87CA}"/>
          </ac:spMkLst>
        </pc:spChg>
        <pc:picChg chg="add mod">
          <ac:chgData name="Venkatesh Jacke" userId="9f308f958c664489" providerId="LiveId" clId="{CDBDD770-942D-4EED-9F05-4649F6C75857}" dt="2021-05-27T05:14:37.707" v="171"/>
          <ac:picMkLst>
            <pc:docMk/>
            <pc:sldMk cId="785115923" sldId="277"/>
            <ac:picMk id="5" creationId="{B02478E1-D5D1-4678-982B-DFD1A0EF4767}"/>
          </ac:picMkLst>
        </pc:picChg>
      </pc:sldChg>
      <pc:sldChg chg="addSp delSp modSp new mod ord">
        <pc:chgData name="Venkatesh Jacke" userId="9f308f958c664489" providerId="LiveId" clId="{CDBDD770-942D-4EED-9F05-4649F6C75857}" dt="2021-05-27T05:33:44.108" v="500" actId="20577"/>
        <pc:sldMkLst>
          <pc:docMk/>
          <pc:sldMk cId="2308175142" sldId="278"/>
        </pc:sldMkLst>
        <pc:spChg chg="mod">
          <ac:chgData name="Venkatesh Jacke" userId="9f308f958c664489" providerId="LiveId" clId="{CDBDD770-942D-4EED-9F05-4649F6C75857}" dt="2021-05-27T05:33:44.108" v="500" actId="20577"/>
          <ac:spMkLst>
            <pc:docMk/>
            <pc:sldMk cId="2308175142" sldId="278"/>
            <ac:spMk id="2" creationId="{BBB4E054-ABE8-4E10-86B0-091AFBBB009D}"/>
          </ac:spMkLst>
        </pc:spChg>
        <pc:spChg chg="del">
          <ac:chgData name="Venkatesh Jacke" userId="9f308f958c664489" providerId="LiveId" clId="{CDBDD770-942D-4EED-9F05-4649F6C75857}" dt="2021-05-27T05:14:03.408" v="167"/>
          <ac:spMkLst>
            <pc:docMk/>
            <pc:sldMk cId="2308175142" sldId="278"/>
            <ac:spMk id="3" creationId="{104C04D5-4FAA-4D18-BBD3-7DCE6E57761D}"/>
          </ac:spMkLst>
        </pc:spChg>
        <pc:picChg chg="add mod">
          <ac:chgData name="Venkatesh Jacke" userId="9f308f958c664489" providerId="LiveId" clId="{CDBDD770-942D-4EED-9F05-4649F6C75857}" dt="2021-05-27T05:14:03.408" v="167"/>
          <ac:picMkLst>
            <pc:docMk/>
            <pc:sldMk cId="2308175142" sldId="278"/>
            <ac:picMk id="5" creationId="{112564BE-275A-414D-B2BF-0B1841DBD8A5}"/>
          </ac:picMkLst>
        </pc:picChg>
      </pc:sldChg>
      <pc:sldChg chg="addSp delSp modSp new mod">
        <pc:chgData name="Venkatesh Jacke" userId="9f308f958c664489" providerId="LiveId" clId="{CDBDD770-942D-4EED-9F05-4649F6C75857}" dt="2021-05-27T05:17:46.522" v="253" actId="20577"/>
        <pc:sldMkLst>
          <pc:docMk/>
          <pc:sldMk cId="1096770083" sldId="279"/>
        </pc:sldMkLst>
        <pc:spChg chg="mod">
          <ac:chgData name="Venkatesh Jacke" userId="9f308f958c664489" providerId="LiveId" clId="{CDBDD770-942D-4EED-9F05-4649F6C75857}" dt="2021-05-27T05:17:46.522" v="253" actId="20577"/>
          <ac:spMkLst>
            <pc:docMk/>
            <pc:sldMk cId="1096770083" sldId="279"/>
            <ac:spMk id="2" creationId="{2FB53941-39CD-4D52-8C33-5D553D21DF9E}"/>
          </ac:spMkLst>
        </pc:spChg>
        <pc:spChg chg="del">
          <ac:chgData name="Venkatesh Jacke" userId="9f308f958c664489" providerId="LiveId" clId="{CDBDD770-942D-4EED-9F05-4649F6C75857}" dt="2021-05-27T05:15:11.722" v="173"/>
          <ac:spMkLst>
            <pc:docMk/>
            <pc:sldMk cId="1096770083" sldId="279"/>
            <ac:spMk id="3" creationId="{203CC7D5-5BA2-4603-8276-591814DBE16F}"/>
          </ac:spMkLst>
        </pc:spChg>
        <pc:picChg chg="add mod">
          <ac:chgData name="Venkatesh Jacke" userId="9f308f958c664489" providerId="LiveId" clId="{CDBDD770-942D-4EED-9F05-4649F6C75857}" dt="2021-05-27T05:15:11.722" v="173"/>
          <ac:picMkLst>
            <pc:docMk/>
            <pc:sldMk cId="1096770083" sldId="279"/>
            <ac:picMk id="5" creationId="{F82A1CDF-1F47-4C56-BA0D-B12984AC7821}"/>
          </ac:picMkLst>
        </pc:picChg>
      </pc:sldChg>
      <pc:sldChg chg="addSp delSp modSp new mod">
        <pc:chgData name="Venkatesh Jacke" userId="9f308f958c664489" providerId="LiveId" clId="{CDBDD770-942D-4EED-9F05-4649F6C75857}" dt="2021-05-27T05:24:13.577" v="321" actId="20577"/>
        <pc:sldMkLst>
          <pc:docMk/>
          <pc:sldMk cId="2156233740" sldId="280"/>
        </pc:sldMkLst>
        <pc:spChg chg="mod">
          <ac:chgData name="Venkatesh Jacke" userId="9f308f958c664489" providerId="LiveId" clId="{CDBDD770-942D-4EED-9F05-4649F6C75857}" dt="2021-05-27T05:24:13.577" v="321" actId="20577"/>
          <ac:spMkLst>
            <pc:docMk/>
            <pc:sldMk cId="2156233740" sldId="280"/>
            <ac:spMk id="2" creationId="{5CCE0A5C-394D-4994-BBFA-A697F1C8796E}"/>
          </ac:spMkLst>
        </pc:spChg>
        <pc:spChg chg="del">
          <ac:chgData name="Venkatesh Jacke" userId="9f308f958c664489" providerId="LiveId" clId="{CDBDD770-942D-4EED-9F05-4649F6C75857}" dt="2021-05-27T05:24:05.334" v="312"/>
          <ac:spMkLst>
            <pc:docMk/>
            <pc:sldMk cId="2156233740" sldId="280"/>
            <ac:spMk id="3" creationId="{940DB1CC-242B-497B-A121-E30C39EBA44D}"/>
          </ac:spMkLst>
        </pc:spChg>
        <pc:picChg chg="add mod">
          <ac:chgData name="Venkatesh Jacke" userId="9f308f958c664489" providerId="LiveId" clId="{CDBDD770-942D-4EED-9F05-4649F6C75857}" dt="2021-05-27T05:24:05.334" v="312"/>
          <ac:picMkLst>
            <pc:docMk/>
            <pc:sldMk cId="2156233740" sldId="280"/>
            <ac:picMk id="5" creationId="{66AFBF92-A6FF-43F4-8CCE-105CE99A15CB}"/>
          </ac:picMkLst>
        </pc:picChg>
      </pc:sldChg>
      <pc:sldChg chg="addSp delSp modSp new mod">
        <pc:chgData name="Venkatesh Jacke" userId="9f308f958c664489" providerId="LiveId" clId="{CDBDD770-942D-4EED-9F05-4649F6C75857}" dt="2021-05-27T05:26:11.308" v="414" actId="20577"/>
        <pc:sldMkLst>
          <pc:docMk/>
          <pc:sldMk cId="1218848237" sldId="281"/>
        </pc:sldMkLst>
        <pc:spChg chg="mod">
          <ac:chgData name="Venkatesh Jacke" userId="9f308f958c664489" providerId="LiveId" clId="{CDBDD770-942D-4EED-9F05-4649F6C75857}" dt="2021-05-27T05:26:11.308" v="414" actId="20577"/>
          <ac:spMkLst>
            <pc:docMk/>
            <pc:sldMk cId="1218848237" sldId="281"/>
            <ac:spMk id="2" creationId="{D17A3BCF-EE1C-4B15-8F7A-FABFEA21D2F5}"/>
          </ac:spMkLst>
        </pc:spChg>
        <pc:spChg chg="del">
          <ac:chgData name="Venkatesh Jacke" userId="9f308f958c664489" providerId="LiveId" clId="{CDBDD770-942D-4EED-9F05-4649F6C75857}" dt="2021-05-27T05:25:55.690" v="399"/>
          <ac:spMkLst>
            <pc:docMk/>
            <pc:sldMk cId="1218848237" sldId="281"/>
            <ac:spMk id="3" creationId="{63338776-0871-4AF2-A05B-11BF4FC9DF47}"/>
          </ac:spMkLst>
        </pc:spChg>
        <pc:picChg chg="add mod">
          <ac:chgData name="Venkatesh Jacke" userId="9f308f958c664489" providerId="LiveId" clId="{CDBDD770-942D-4EED-9F05-4649F6C75857}" dt="2021-05-27T05:25:55.690" v="399"/>
          <ac:picMkLst>
            <pc:docMk/>
            <pc:sldMk cId="1218848237" sldId="281"/>
            <ac:picMk id="5" creationId="{04C94628-68C3-4AA8-81F9-F0150D5EF26F}"/>
          </ac:picMkLst>
        </pc:picChg>
      </pc:sldChg>
      <pc:sldChg chg="addSp delSp modSp new mod ord">
        <pc:chgData name="Venkatesh Jacke" userId="9f308f958c664489" providerId="LiveId" clId="{CDBDD770-942D-4EED-9F05-4649F6C75857}" dt="2021-05-27T05:23:34.097" v="289"/>
        <pc:sldMkLst>
          <pc:docMk/>
          <pc:sldMk cId="2093983042" sldId="282"/>
        </pc:sldMkLst>
        <pc:spChg chg="mod">
          <ac:chgData name="Venkatesh Jacke" userId="9f308f958c664489" providerId="LiveId" clId="{CDBDD770-942D-4EED-9F05-4649F6C75857}" dt="2021-05-27T05:23:30.687" v="287" actId="20577"/>
          <ac:spMkLst>
            <pc:docMk/>
            <pc:sldMk cId="2093983042" sldId="282"/>
            <ac:spMk id="2" creationId="{F6D7FB63-3643-4F9F-B783-3F5A1ABD0D37}"/>
          </ac:spMkLst>
        </pc:spChg>
        <pc:spChg chg="del">
          <ac:chgData name="Venkatesh Jacke" userId="9f308f958c664489" providerId="LiveId" clId="{CDBDD770-942D-4EED-9F05-4649F6C75857}" dt="2021-05-27T05:23:00.948" v="257"/>
          <ac:spMkLst>
            <pc:docMk/>
            <pc:sldMk cId="2093983042" sldId="282"/>
            <ac:spMk id="3" creationId="{FE9FB4B1-6F2A-438E-92E3-1F978182487A}"/>
          </ac:spMkLst>
        </pc:spChg>
        <pc:picChg chg="add mod">
          <ac:chgData name="Venkatesh Jacke" userId="9f308f958c664489" providerId="LiveId" clId="{CDBDD770-942D-4EED-9F05-4649F6C75857}" dt="2021-05-27T05:23:00.948" v="257"/>
          <ac:picMkLst>
            <pc:docMk/>
            <pc:sldMk cId="2093983042" sldId="282"/>
            <ac:picMk id="5" creationId="{6B59C76B-8165-4911-89EE-9A094A18ECE9}"/>
          </ac:picMkLst>
        </pc:picChg>
      </pc:sldChg>
      <pc:sldChg chg="addSp delSp modSp new mod">
        <pc:chgData name="Venkatesh Jacke" userId="9f308f958c664489" providerId="LiveId" clId="{CDBDD770-942D-4EED-9F05-4649F6C75857}" dt="2021-05-27T05:28:21.077" v="443"/>
        <pc:sldMkLst>
          <pc:docMk/>
          <pc:sldMk cId="3531271458" sldId="283"/>
        </pc:sldMkLst>
        <pc:spChg chg="mod">
          <ac:chgData name="Venkatesh Jacke" userId="9f308f958c664489" providerId="LiveId" clId="{CDBDD770-942D-4EED-9F05-4649F6C75857}" dt="2021-05-27T05:28:05.787" v="442" actId="2711"/>
          <ac:spMkLst>
            <pc:docMk/>
            <pc:sldMk cId="3531271458" sldId="283"/>
            <ac:spMk id="2" creationId="{3661CEBD-13EB-46C8-9EFD-73E51270F42D}"/>
          </ac:spMkLst>
        </pc:spChg>
        <pc:spChg chg="del">
          <ac:chgData name="Venkatesh Jacke" userId="9f308f958c664489" providerId="LiveId" clId="{CDBDD770-942D-4EED-9F05-4649F6C75857}" dt="2021-05-27T05:28:21.077" v="443"/>
          <ac:spMkLst>
            <pc:docMk/>
            <pc:sldMk cId="3531271458" sldId="283"/>
            <ac:spMk id="3" creationId="{EAD1DB5C-BC8F-404A-8518-7E04D68328C7}"/>
          </ac:spMkLst>
        </pc:spChg>
        <pc:picChg chg="add mod">
          <ac:chgData name="Venkatesh Jacke" userId="9f308f958c664489" providerId="LiveId" clId="{CDBDD770-942D-4EED-9F05-4649F6C75857}" dt="2021-05-27T05:28:21.077" v="443"/>
          <ac:picMkLst>
            <pc:docMk/>
            <pc:sldMk cId="3531271458" sldId="283"/>
            <ac:picMk id="5" creationId="{E0A85D75-2A3B-449D-B201-46A0E2D730DE}"/>
          </ac:picMkLst>
        </pc:picChg>
      </pc:sldChg>
      <pc:sldChg chg="addSp delSp modSp new mod ord">
        <pc:chgData name="Venkatesh Jacke" userId="9f308f958c664489" providerId="LiveId" clId="{CDBDD770-942D-4EED-9F05-4649F6C75857}" dt="2021-05-27T05:25:07.547" v="374"/>
        <pc:sldMkLst>
          <pc:docMk/>
          <pc:sldMk cId="2048119325" sldId="284"/>
        </pc:sldMkLst>
        <pc:spChg chg="mod">
          <ac:chgData name="Venkatesh Jacke" userId="9f308f958c664489" providerId="LiveId" clId="{CDBDD770-942D-4EED-9F05-4649F6C75857}" dt="2021-05-27T05:25:01.080" v="373" actId="20577"/>
          <ac:spMkLst>
            <pc:docMk/>
            <pc:sldMk cId="2048119325" sldId="284"/>
            <ac:spMk id="2" creationId="{F966816A-DCF4-4B36-9CC7-06C50B770E34}"/>
          </ac:spMkLst>
        </pc:spChg>
        <pc:spChg chg="del">
          <ac:chgData name="Venkatesh Jacke" userId="9f308f958c664489" providerId="LiveId" clId="{CDBDD770-942D-4EED-9F05-4649F6C75857}" dt="2021-05-27T05:25:07.547" v="374"/>
          <ac:spMkLst>
            <pc:docMk/>
            <pc:sldMk cId="2048119325" sldId="284"/>
            <ac:spMk id="3" creationId="{9FF3D290-4973-4CF6-976E-28728C1E65AF}"/>
          </ac:spMkLst>
        </pc:spChg>
        <pc:picChg chg="add mod">
          <ac:chgData name="Venkatesh Jacke" userId="9f308f958c664489" providerId="LiveId" clId="{CDBDD770-942D-4EED-9F05-4649F6C75857}" dt="2021-05-27T05:25:07.547" v="374"/>
          <ac:picMkLst>
            <pc:docMk/>
            <pc:sldMk cId="2048119325" sldId="284"/>
            <ac:picMk id="5" creationId="{EC9B6E1A-1D52-4DFD-AA46-61BF5D5551DE}"/>
          </ac:picMkLst>
        </pc:picChg>
      </pc:sldChg>
      <pc:sldChg chg="delSp modSp new mod">
        <pc:chgData name="Venkatesh Jacke" userId="9f308f958c664489" providerId="LiveId" clId="{CDBDD770-942D-4EED-9F05-4649F6C75857}" dt="2021-05-27T05:29:11.812" v="472" actId="20577"/>
        <pc:sldMkLst>
          <pc:docMk/>
          <pc:sldMk cId="3574538021" sldId="285"/>
        </pc:sldMkLst>
        <pc:spChg chg="del">
          <ac:chgData name="Venkatesh Jacke" userId="9f308f958c664489" providerId="LiveId" clId="{CDBDD770-942D-4EED-9F05-4649F6C75857}" dt="2021-05-27T05:29:03.591" v="458" actId="21"/>
          <ac:spMkLst>
            <pc:docMk/>
            <pc:sldMk cId="3574538021" sldId="285"/>
            <ac:spMk id="2" creationId="{CB957D95-7353-4555-9452-5F9C3A317B52}"/>
          </ac:spMkLst>
        </pc:spChg>
        <pc:spChg chg="mod">
          <ac:chgData name="Venkatesh Jacke" userId="9f308f958c664489" providerId="LiveId" clId="{CDBDD770-942D-4EED-9F05-4649F6C75857}" dt="2021-05-27T05:29:11.812" v="472" actId="20577"/>
          <ac:spMkLst>
            <pc:docMk/>
            <pc:sldMk cId="3574538021" sldId="285"/>
            <ac:spMk id="3" creationId="{786DE423-367D-494A-90A1-52785821BF08}"/>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E9073038-BA10-4584-BE3B-71300479D62C}" type="datetimeFigureOut">
              <a:rPr lang="en-IN" smtClean="0"/>
              <a:t>27-05-2021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29B0C0-8437-4FBE-BDDE-B362D5D4CD03}" type="slidenum">
              <a:rPr lang="en-IN" smtClean="0"/>
              <a:t>‹#›</a:t>
            </a:fld>
            <a:endParaRPr lang="en-IN"/>
          </a:p>
        </p:txBody>
      </p:sp>
    </p:spTree>
    <p:extLst>
      <p:ext uri="{BB962C8B-B14F-4D97-AF65-F5344CB8AC3E}">
        <p14:creationId xmlns:p14="http://schemas.microsoft.com/office/powerpoint/2010/main" val="36987064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9073038-BA10-4584-BE3B-71300479D62C}" type="datetimeFigureOut">
              <a:rPr lang="en-IN" smtClean="0"/>
              <a:t>27-05-2021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29B0C0-8437-4FBE-BDDE-B362D5D4CD03}" type="slidenum">
              <a:rPr lang="en-IN" smtClean="0"/>
              <a:t>‹#›</a:t>
            </a:fld>
            <a:endParaRPr lang="en-IN"/>
          </a:p>
        </p:txBody>
      </p:sp>
    </p:spTree>
    <p:extLst>
      <p:ext uri="{BB962C8B-B14F-4D97-AF65-F5344CB8AC3E}">
        <p14:creationId xmlns:p14="http://schemas.microsoft.com/office/powerpoint/2010/main" val="32389490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9073038-BA10-4584-BE3B-71300479D62C}" type="datetimeFigureOut">
              <a:rPr lang="en-IN" smtClean="0"/>
              <a:t>27-05-2021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29B0C0-8437-4FBE-BDDE-B362D5D4CD03}" type="slidenum">
              <a:rPr lang="en-IN" smtClean="0"/>
              <a:t>‹#›</a:t>
            </a:fld>
            <a:endParaRPr lang="en-IN"/>
          </a:p>
        </p:txBody>
      </p:sp>
    </p:spTree>
    <p:extLst>
      <p:ext uri="{BB962C8B-B14F-4D97-AF65-F5344CB8AC3E}">
        <p14:creationId xmlns:p14="http://schemas.microsoft.com/office/powerpoint/2010/main" val="24740704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9073038-BA10-4584-BE3B-71300479D62C}" type="datetimeFigureOut">
              <a:rPr lang="en-IN" smtClean="0"/>
              <a:t>27-05-2021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29B0C0-8437-4FBE-BDDE-B362D5D4CD03}" type="slidenum">
              <a:rPr lang="en-IN" smtClean="0"/>
              <a:t>‹#›</a:t>
            </a:fld>
            <a:endParaRPr lang="en-IN"/>
          </a:p>
        </p:txBody>
      </p:sp>
    </p:spTree>
    <p:extLst>
      <p:ext uri="{BB962C8B-B14F-4D97-AF65-F5344CB8AC3E}">
        <p14:creationId xmlns:p14="http://schemas.microsoft.com/office/powerpoint/2010/main" val="22751854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073038-BA10-4584-BE3B-71300479D62C}" type="datetimeFigureOut">
              <a:rPr lang="en-IN" smtClean="0"/>
              <a:t>27-05-2021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29B0C0-8437-4FBE-BDDE-B362D5D4CD03}" type="slidenum">
              <a:rPr lang="en-IN" smtClean="0"/>
              <a:t>‹#›</a:t>
            </a:fld>
            <a:endParaRPr lang="en-IN"/>
          </a:p>
        </p:txBody>
      </p:sp>
    </p:spTree>
    <p:extLst>
      <p:ext uri="{BB962C8B-B14F-4D97-AF65-F5344CB8AC3E}">
        <p14:creationId xmlns:p14="http://schemas.microsoft.com/office/powerpoint/2010/main" val="7454940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E9073038-BA10-4584-BE3B-71300479D62C}" type="datetimeFigureOut">
              <a:rPr lang="en-IN" smtClean="0"/>
              <a:t>27-05-2021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29B0C0-8437-4FBE-BDDE-B362D5D4CD03}" type="slidenum">
              <a:rPr lang="en-IN" smtClean="0"/>
              <a:t>‹#›</a:t>
            </a:fld>
            <a:endParaRPr lang="en-IN"/>
          </a:p>
        </p:txBody>
      </p:sp>
    </p:spTree>
    <p:extLst>
      <p:ext uri="{BB962C8B-B14F-4D97-AF65-F5344CB8AC3E}">
        <p14:creationId xmlns:p14="http://schemas.microsoft.com/office/powerpoint/2010/main" val="35197588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E9073038-BA10-4584-BE3B-71300479D62C}" type="datetimeFigureOut">
              <a:rPr lang="en-IN" smtClean="0"/>
              <a:t>27-05-2021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329B0C0-8437-4FBE-BDDE-B362D5D4CD03}" type="slidenum">
              <a:rPr lang="en-IN" smtClean="0"/>
              <a:t>‹#›</a:t>
            </a:fld>
            <a:endParaRPr lang="en-IN"/>
          </a:p>
        </p:txBody>
      </p:sp>
    </p:spTree>
    <p:extLst>
      <p:ext uri="{BB962C8B-B14F-4D97-AF65-F5344CB8AC3E}">
        <p14:creationId xmlns:p14="http://schemas.microsoft.com/office/powerpoint/2010/main" val="42204224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E9073038-BA10-4584-BE3B-71300479D62C}" type="datetimeFigureOut">
              <a:rPr lang="en-IN" smtClean="0"/>
              <a:t>27-05-2021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329B0C0-8437-4FBE-BDDE-B362D5D4CD03}" type="slidenum">
              <a:rPr lang="en-IN" smtClean="0"/>
              <a:t>‹#›</a:t>
            </a:fld>
            <a:endParaRPr lang="en-IN"/>
          </a:p>
        </p:txBody>
      </p:sp>
    </p:spTree>
    <p:extLst>
      <p:ext uri="{BB962C8B-B14F-4D97-AF65-F5344CB8AC3E}">
        <p14:creationId xmlns:p14="http://schemas.microsoft.com/office/powerpoint/2010/main" val="38865609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073038-BA10-4584-BE3B-71300479D62C}" type="datetimeFigureOut">
              <a:rPr lang="en-IN" smtClean="0"/>
              <a:t>27-05-2021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329B0C0-8437-4FBE-BDDE-B362D5D4CD03}" type="slidenum">
              <a:rPr lang="en-IN" smtClean="0"/>
              <a:t>‹#›</a:t>
            </a:fld>
            <a:endParaRPr lang="en-IN"/>
          </a:p>
        </p:txBody>
      </p:sp>
    </p:spTree>
    <p:extLst>
      <p:ext uri="{BB962C8B-B14F-4D97-AF65-F5344CB8AC3E}">
        <p14:creationId xmlns:p14="http://schemas.microsoft.com/office/powerpoint/2010/main" val="11705622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9073038-BA10-4584-BE3B-71300479D62C}" type="datetimeFigureOut">
              <a:rPr lang="en-IN" smtClean="0"/>
              <a:t>27-05-2021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29B0C0-8437-4FBE-BDDE-B362D5D4CD03}" type="slidenum">
              <a:rPr lang="en-IN" smtClean="0"/>
              <a:t>‹#›</a:t>
            </a:fld>
            <a:endParaRPr lang="en-IN"/>
          </a:p>
        </p:txBody>
      </p:sp>
    </p:spTree>
    <p:extLst>
      <p:ext uri="{BB962C8B-B14F-4D97-AF65-F5344CB8AC3E}">
        <p14:creationId xmlns:p14="http://schemas.microsoft.com/office/powerpoint/2010/main" val="27682989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9073038-BA10-4584-BE3B-71300479D62C}" type="datetimeFigureOut">
              <a:rPr lang="en-IN" smtClean="0"/>
              <a:t>27-05-2021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29B0C0-8437-4FBE-BDDE-B362D5D4CD03}" type="slidenum">
              <a:rPr lang="en-IN" smtClean="0"/>
              <a:t>‹#›</a:t>
            </a:fld>
            <a:endParaRPr lang="en-IN"/>
          </a:p>
        </p:txBody>
      </p:sp>
    </p:spTree>
    <p:extLst>
      <p:ext uri="{BB962C8B-B14F-4D97-AF65-F5344CB8AC3E}">
        <p14:creationId xmlns:p14="http://schemas.microsoft.com/office/powerpoint/2010/main" val="27459049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073038-BA10-4584-BE3B-71300479D62C}" type="datetimeFigureOut">
              <a:rPr lang="en-IN" smtClean="0"/>
              <a:t>27-05-2021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29B0C0-8437-4FBE-BDDE-B362D5D4CD03}" type="slidenum">
              <a:rPr lang="en-IN" smtClean="0"/>
              <a:t>‹#›</a:t>
            </a:fld>
            <a:endParaRPr lang="en-IN"/>
          </a:p>
        </p:txBody>
      </p:sp>
    </p:spTree>
    <p:extLst>
      <p:ext uri="{BB962C8B-B14F-4D97-AF65-F5344CB8AC3E}">
        <p14:creationId xmlns:p14="http://schemas.microsoft.com/office/powerpoint/2010/main" val="4072155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sz="11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GB" sz="1800" b="0" i="0" u="none" strike="noStrike" cap="none" normalizeH="0" baseline="0">
              <a:ln>
                <a:noFill/>
              </a:ln>
              <a:solidFill>
                <a:schemeClr val="tx1"/>
              </a:solidFill>
              <a:effectLst/>
              <a:latin typeface="Arial" panose="020B0604020202020204" pitchFamily="34" charset="0"/>
            </a:endParaRPr>
          </a:p>
        </p:txBody>
      </p:sp>
      <p:pic>
        <p:nvPicPr>
          <p:cNvPr id="1025" name="Picture 1" descr="Vel Tech Rangarajan Dr.Sagunthala R&amp;D Institute of Science and Technology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00648" y="123914"/>
            <a:ext cx="3673475" cy="120332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3"/>
          <p:cNvSpPr>
            <a:spLocks noChangeArrowheads="1"/>
          </p:cNvSpPr>
          <p:nvPr/>
        </p:nvSpPr>
        <p:spPr bwMode="auto">
          <a:xfrm>
            <a:off x="2170631" y="-950610"/>
            <a:ext cx="9708022" cy="74481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sz="11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GB"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1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GB" sz="1100" dirty="0">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sz="11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GB" sz="1100" dirty="0">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sz="11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GB" sz="1100" dirty="0">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sz="11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GB" sz="1100" dirty="0">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1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GB" sz="1100" dirty="0">
                <a:latin typeface="Times New Roman" panose="02020603050405020304" pitchFamily="18" charset="0"/>
                <a:ea typeface="Calibri" panose="020F0502020204030204" pitchFamily="34"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sz="11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GB" sz="1100" dirty="0">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1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GB" sz="18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School of Computing</a:t>
            </a:r>
            <a:endParaRPr kumimoji="0" lang="en-GB"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8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Department of Computer Science &amp; Engineering</a:t>
            </a:r>
            <a:endParaRPr kumimoji="0" lang="en-GB"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8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GB" dirty="0">
                <a:latin typeface="Times New Roman" panose="02020603050405020304" pitchFamily="18" charset="0"/>
                <a:ea typeface="Calibri" panose="020F0502020204030204" pitchFamily="34" charset="0"/>
                <a:cs typeface="Times New Roman" panose="02020603050405020304" pitchFamily="18" charset="0"/>
              </a:rPr>
              <a:t>              </a:t>
            </a:r>
            <a:r>
              <a:rPr kumimoji="0" lang="en-GB" sz="18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Batch No: 2</a:t>
            </a:r>
            <a:endParaRPr kumimoji="0" lang="en-GB"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GB" dirty="0">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8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Project Title:</a:t>
            </a:r>
            <a:r>
              <a:rPr kumimoji="0" lang="en-GB"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en-GB" sz="18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Online Second Hand Book Buying &amp; Selling Portal Software Project</a:t>
            </a:r>
            <a:endParaRPr kumimoji="0" lang="en-GB"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GB" dirty="0">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8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Project Members: 	1.Venkatesh E                   (VTU11341)</a:t>
            </a:r>
            <a:endParaRPr kumimoji="0" lang="en-GB"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8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2.Santha Kumar D             (VTU11343)</a:t>
            </a:r>
            <a:endParaRPr kumimoji="0" lang="en-GB"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8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3.Gurram </a:t>
            </a:r>
            <a:r>
              <a:rPr kumimoji="0" lang="en-GB" sz="18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Rajashekaar</a:t>
            </a:r>
            <a:r>
              <a:rPr kumimoji="0" lang="en-GB" sz="18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(VTU12516)</a:t>
            </a:r>
            <a:endParaRPr kumimoji="0" lang="en-GB"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8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4.Returi </a:t>
            </a:r>
            <a:r>
              <a:rPr kumimoji="0" lang="en-GB" sz="18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Shyam</a:t>
            </a:r>
            <a:r>
              <a:rPr kumimoji="0" lang="en-GB" sz="18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GB" sz="18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Bhanoday</a:t>
            </a:r>
            <a:r>
              <a:rPr kumimoji="0" lang="en-GB" sz="18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(VTU11274)</a:t>
            </a:r>
            <a:endParaRPr kumimoji="0" lang="en-GB"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GB" dirty="0">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GB" dirty="0">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8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Project Supervisor: Mr </a:t>
            </a:r>
            <a:r>
              <a:rPr kumimoji="0" lang="en-GB" sz="18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Chidambaranathan</a:t>
            </a:r>
            <a:r>
              <a:rPr kumimoji="0" lang="en-GB" sz="18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C.M</a:t>
            </a:r>
            <a:endParaRPr kumimoji="0" lang="en-GB"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015193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42647-E5DD-49BE-A242-3AB1D21E3D1E}"/>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                       Data Collection</a:t>
            </a:r>
          </a:p>
        </p:txBody>
      </p:sp>
      <p:sp>
        <p:nvSpPr>
          <p:cNvPr id="3" name="Content Placeholder 2">
            <a:extLst>
              <a:ext uri="{FF2B5EF4-FFF2-40B4-BE49-F238E27FC236}">
                <a16:creationId xmlns:a16="http://schemas.microsoft.com/office/drawing/2014/main" id="{5134B5FE-B781-4D50-9871-9D70144CE8E4}"/>
              </a:ext>
            </a:extLst>
          </p:cNvPr>
          <p:cNvSpPr>
            <a:spLocks noGrp="1"/>
          </p:cNvSpPr>
          <p:nvPr>
            <p:ph idx="1"/>
          </p:nvPr>
        </p:nvSpPr>
        <p:spPr/>
        <p:txBody>
          <a:bodyPr>
            <a:normAutofit lnSpcReduction="10000"/>
          </a:bodyPr>
          <a:lstStyle/>
          <a:p>
            <a:r>
              <a:rPr lang="en-US" dirty="0">
                <a:latin typeface="Times New Roman" panose="02020603050405020304" pitchFamily="18" charset="0"/>
                <a:cs typeface="Times New Roman" panose="02020603050405020304" pitchFamily="18" charset="0"/>
              </a:rPr>
              <a:t>Data collected for Online Second Hand Book Store Portal is done by a main admin who has the every details about the users.</a:t>
            </a:r>
          </a:p>
          <a:p>
            <a:r>
              <a:rPr lang="en-US" dirty="0">
                <a:latin typeface="Times New Roman" panose="02020603050405020304" pitchFamily="18" charset="0"/>
                <a:cs typeface="Times New Roman" panose="02020603050405020304" pitchFamily="18" charset="0"/>
              </a:rPr>
              <a:t>Every books uploaded by the users are get into the database.</a:t>
            </a:r>
          </a:p>
          <a:p>
            <a:r>
              <a:rPr lang="en-US" dirty="0">
                <a:latin typeface="Times New Roman" panose="02020603050405020304" pitchFamily="18" charset="0"/>
                <a:cs typeface="Times New Roman" panose="02020603050405020304" pitchFamily="18" charset="0"/>
              </a:rPr>
              <a:t>Books which are in the database is segregated according to the categories of different types like as author, tittle </a:t>
            </a:r>
            <a:r>
              <a:rPr lang="en-US" dirty="0" err="1">
                <a:latin typeface="Times New Roman" panose="02020603050405020304" pitchFamily="18" charset="0"/>
                <a:cs typeface="Times New Roman" panose="02020603050405020304" pitchFamily="18" charset="0"/>
              </a:rPr>
              <a:t>etc</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Like wise users in different end upload the books which is to be sell in the portal.</a:t>
            </a:r>
          </a:p>
          <a:p>
            <a:r>
              <a:rPr lang="en-US" dirty="0">
                <a:latin typeface="Times New Roman" panose="02020603050405020304" pitchFamily="18" charset="0"/>
                <a:cs typeface="Times New Roman" panose="02020603050405020304" pitchFamily="18" charset="0"/>
              </a:rPr>
              <a:t>Every book stored in database by the categories can be viewed to the users at every places so that they can access the books of all categories.</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866255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              Design And Methodology		</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85000" lnSpcReduction="20000"/>
          </a:bodyPr>
          <a:lstStyle/>
          <a:p>
            <a:pPr marL="0" indent="0" algn="just">
              <a:buNone/>
            </a:pPr>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This project designs an online bookstore provides a web-based interface. It is the graphical user interface. </a:t>
            </a:r>
          </a:p>
          <a:p>
            <a:pPr algn="just"/>
            <a:r>
              <a:rPr lang="en-US" dirty="0">
                <a:latin typeface="Times New Roman" panose="02020603050405020304" pitchFamily="18" charset="0"/>
                <a:cs typeface="Times New Roman" panose="02020603050405020304" pitchFamily="18" charset="0"/>
              </a:rPr>
              <a:t>It have a form for user to input query information to search the database. The users interface then pass the input to the control function, which implemented in Java. </a:t>
            </a:r>
          </a:p>
          <a:p>
            <a:pPr algn="just"/>
            <a:r>
              <a:rPr lang="en-US" dirty="0">
                <a:latin typeface="Times New Roman" panose="02020603050405020304" pitchFamily="18" charset="0"/>
                <a:cs typeface="Times New Roman" panose="02020603050405020304" pitchFamily="18" charset="0"/>
              </a:rPr>
              <a:t>The control function is designed to process the input from the users interface, generate the searching query and then gets data from the database and returns to the users interface. </a:t>
            </a:r>
          </a:p>
          <a:p>
            <a:pPr algn="just"/>
            <a:r>
              <a:rPr lang="en-US" dirty="0">
                <a:latin typeface="Times New Roman" panose="02020603050405020304" pitchFamily="18" charset="0"/>
                <a:cs typeface="Times New Roman" panose="02020603050405020304" pitchFamily="18" charset="0"/>
              </a:rPr>
              <a:t>The control functions also have bridges to search some external real online bookstores. It can generate the query based on the user input and pass them to the commercial bookstore. </a:t>
            </a:r>
          </a:p>
          <a:p>
            <a:pPr algn="just"/>
            <a:r>
              <a:rPr lang="en-US" dirty="0">
                <a:latin typeface="Times New Roman" panose="02020603050405020304" pitchFamily="18" charset="0"/>
                <a:cs typeface="Times New Roman" panose="02020603050405020304" pitchFamily="18" charset="0"/>
              </a:rPr>
              <a:t>The bridge can also handle the response from the commercial bookstore and parse the useful information and display to the user in HTML forms.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309283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Logic Diagram:-</a:t>
            </a:r>
            <a:endParaRPr lang="en-IN" b="1" dirty="0">
              <a:latin typeface="Times New Roman" panose="02020603050405020304" pitchFamily="18" charset="0"/>
              <a:cs typeface="Times New Roman" panose="02020603050405020304" pitchFamily="18" charset="0"/>
            </a:endParaRPr>
          </a:p>
        </p:txBody>
      </p:sp>
      <p:pic>
        <p:nvPicPr>
          <p:cNvPr id="4" name="Content Placeholder 3" descr="http://www1bpt.bridgeport.edu/sed/projects/cs597/unfiled/xibo/image006.gif"/>
          <p:cNvPicPr>
            <a:picLocks noGrp="1"/>
          </p:cNvPicPr>
          <p:nvPr>
            <p:ph idx="1"/>
          </p:nvPr>
        </p:nvPicPr>
        <p:blipFill>
          <a:blip r:embed="rId2" cstate="print"/>
          <a:srcRect/>
          <a:stretch>
            <a:fillRect/>
          </a:stretch>
        </p:blipFill>
        <p:spPr bwMode="auto">
          <a:xfrm>
            <a:off x="2521008" y="1690688"/>
            <a:ext cx="6802453" cy="4889574"/>
          </a:xfrm>
          <a:prstGeom prst="rect">
            <a:avLst/>
          </a:prstGeom>
          <a:noFill/>
          <a:ln w="9525">
            <a:noFill/>
            <a:miter lim="800000"/>
            <a:headEnd/>
            <a:tailEnd/>
          </a:ln>
        </p:spPr>
      </p:pic>
    </p:spTree>
    <p:extLst>
      <p:ext uri="{BB962C8B-B14F-4D97-AF65-F5344CB8AC3E}">
        <p14:creationId xmlns:p14="http://schemas.microsoft.com/office/powerpoint/2010/main" val="33104559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                Code Implementation</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70000" lnSpcReduction="20000"/>
          </a:bodyPr>
          <a:lstStyle/>
          <a:p>
            <a:pPr marL="0" indent="0" algn="just">
              <a:buNone/>
            </a:pPr>
            <a:r>
              <a:rPr lang="en-US" b="1" dirty="0">
                <a:latin typeface="Times New Roman" panose="02020603050405020304" pitchFamily="18" charset="0"/>
                <a:cs typeface="Times New Roman" panose="02020603050405020304" pitchFamily="18" charset="0"/>
              </a:rPr>
              <a:t>I. Database overview:</a:t>
            </a:r>
            <a:endParaRPr lang="en-IN"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The online bookstore database sit on the Oracle is made of 4 tables.</a:t>
            </a:r>
            <a:endParaRPr lang="en-IN" dirty="0">
              <a:latin typeface="Times New Roman" panose="02020603050405020304" pitchFamily="18" charset="0"/>
              <a:cs typeface="Times New Roman" panose="02020603050405020304" pitchFamily="18" charset="0"/>
            </a:endParaRPr>
          </a:p>
          <a:p>
            <a:pPr algn="just"/>
            <a:r>
              <a:rPr lang="en-US" b="1" dirty="0" err="1">
                <a:latin typeface="Times New Roman" panose="02020603050405020304" pitchFamily="18" charset="0"/>
                <a:cs typeface="Times New Roman" panose="02020603050405020304" pitchFamily="18" charset="0"/>
              </a:rPr>
              <a:t>Fbooks</a:t>
            </a:r>
            <a:r>
              <a:rPr lang="en-US" b="1"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Define the inventory of books. It has the fields of: ISBN(primary key), Title, Author, </a:t>
            </a:r>
            <a:r>
              <a:rPr lang="en-US" dirty="0" err="1">
                <a:latin typeface="Times New Roman" panose="02020603050405020304" pitchFamily="18" charset="0"/>
                <a:cs typeface="Times New Roman" panose="02020603050405020304" pitchFamily="18" charset="0"/>
              </a:rPr>
              <a:t>ImageType</a:t>
            </a:r>
            <a:r>
              <a:rPr lang="en-US" dirty="0">
                <a:latin typeface="Times New Roman" panose="02020603050405020304" pitchFamily="18" charset="0"/>
                <a:cs typeface="Times New Roman" panose="02020603050405020304" pitchFamily="18" charset="0"/>
              </a:rPr>
              <a:t>, Price, Publisher and </a:t>
            </a:r>
            <a:r>
              <a:rPr lang="en-US" dirty="0" err="1">
                <a:latin typeface="Times New Roman" panose="02020603050405020304" pitchFamily="18" charset="0"/>
                <a:cs typeface="Times New Roman" panose="02020603050405020304" pitchFamily="18" charset="0"/>
              </a:rPr>
              <a:t>NumberInstock</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pPr algn="just"/>
            <a:r>
              <a:rPr lang="en-US" b="1" dirty="0" err="1">
                <a:latin typeface="Times New Roman" panose="02020603050405020304" pitchFamily="18" charset="0"/>
                <a:cs typeface="Times New Roman" panose="02020603050405020304" pitchFamily="18" charset="0"/>
              </a:rPr>
              <a:t>Fcutomers</a:t>
            </a:r>
            <a:r>
              <a:rPr lang="en-US" b="1"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It saves all the information of the customers. It has the fields of: </a:t>
            </a:r>
            <a:r>
              <a:rPr lang="en-US" dirty="0" err="1">
                <a:latin typeface="Times New Roman" panose="02020603050405020304" pitchFamily="18" charset="0"/>
                <a:cs typeface="Times New Roman" panose="02020603050405020304" pitchFamily="18" charset="0"/>
              </a:rPr>
              <a:t>CusomterID</a:t>
            </a:r>
            <a:r>
              <a:rPr lang="en-US" dirty="0">
                <a:latin typeface="Times New Roman" panose="02020603050405020304" pitchFamily="18" charset="0"/>
                <a:cs typeface="Times New Roman" panose="02020603050405020304" pitchFamily="18" charset="0"/>
              </a:rPr>
              <a:t>(primary key), User, </a:t>
            </a:r>
            <a:r>
              <a:rPr lang="en-US" dirty="0" err="1">
                <a:latin typeface="Times New Roman" panose="02020603050405020304" pitchFamily="18" charset="0"/>
                <a:cs typeface="Times New Roman" panose="02020603050405020304" pitchFamily="18" charset="0"/>
              </a:rPr>
              <a:t>Passwd</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Fname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Lname</a:t>
            </a:r>
            <a:r>
              <a:rPr lang="en-US" dirty="0">
                <a:latin typeface="Times New Roman" panose="02020603050405020304" pitchFamily="18" charset="0"/>
                <a:cs typeface="Times New Roman" panose="02020603050405020304" pitchFamily="18" charset="0"/>
              </a:rPr>
              <a:t>, Address, City, State, </a:t>
            </a:r>
            <a:r>
              <a:rPr lang="en-US" dirty="0" err="1">
                <a:latin typeface="Times New Roman" panose="02020603050405020304" pitchFamily="18" charset="0"/>
                <a:cs typeface="Times New Roman" panose="02020603050405020304" pitchFamily="18" charset="0"/>
              </a:rPr>
              <a:t>ZipCode</a:t>
            </a:r>
            <a:r>
              <a:rPr lang="en-US" dirty="0">
                <a:latin typeface="Times New Roman" panose="02020603050405020304" pitchFamily="18" charset="0"/>
                <a:cs typeface="Times New Roman" panose="02020603050405020304" pitchFamily="18" charset="0"/>
              </a:rPr>
              <a:t>, Phone, Fax and Email.</a:t>
            </a:r>
            <a:endParaRPr lang="en-IN" dirty="0">
              <a:latin typeface="Times New Roman" panose="02020603050405020304" pitchFamily="18" charset="0"/>
              <a:cs typeface="Times New Roman" panose="02020603050405020304" pitchFamily="18" charset="0"/>
            </a:endParaRPr>
          </a:p>
          <a:p>
            <a:pPr algn="just"/>
            <a:r>
              <a:rPr lang="en-US" b="1" dirty="0" err="1">
                <a:latin typeface="Times New Roman" panose="02020603050405020304" pitchFamily="18" charset="0"/>
                <a:cs typeface="Times New Roman" panose="02020603050405020304" pitchFamily="18" charset="0"/>
              </a:rPr>
              <a:t>Forders</a:t>
            </a:r>
            <a:r>
              <a:rPr lang="en-US" b="1"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It has the order information. The fields are: </a:t>
            </a:r>
            <a:r>
              <a:rPr lang="en-US" dirty="0" err="1">
                <a:latin typeface="Times New Roman" panose="02020603050405020304" pitchFamily="18" charset="0"/>
                <a:cs typeface="Times New Roman" panose="02020603050405020304" pitchFamily="18" charset="0"/>
              </a:rPr>
              <a:t>OrderID</a:t>
            </a:r>
            <a:r>
              <a:rPr lang="en-US" dirty="0">
                <a:latin typeface="Times New Roman" panose="02020603050405020304" pitchFamily="18" charset="0"/>
                <a:cs typeface="Times New Roman" panose="02020603050405020304" pitchFamily="18" charset="0"/>
              </a:rPr>
              <a:t> (primary key), </a:t>
            </a:r>
            <a:r>
              <a:rPr lang="en-US" dirty="0" err="1">
                <a:latin typeface="Times New Roman" panose="02020603050405020304" pitchFamily="18" charset="0"/>
                <a:cs typeface="Times New Roman" panose="02020603050405020304" pitchFamily="18" charset="0"/>
              </a:rPr>
              <a:t>CustomerID</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TotalPrice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OrderDate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CardName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CreditCard</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CreditType</a:t>
            </a:r>
            <a:r>
              <a:rPr lang="en-US" dirty="0">
                <a:latin typeface="Times New Roman" panose="02020603050405020304" pitchFamily="18" charset="0"/>
                <a:cs typeface="Times New Roman" panose="02020603050405020304" pitchFamily="18" charset="0"/>
              </a:rPr>
              <a:t> and </a:t>
            </a:r>
            <a:r>
              <a:rPr lang="en-US" dirty="0" err="1">
                <a:latin typeface="Times New Roman" panose="02020603050405020304" pitchFamily="18" charset="0"/>
                <a:cs typeface="Times New Roman" panose="02020603050405020304" pitchFamily="18" charset="0"/>
              </a:rPr>
              <a:t>ExpDate</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pPr algn="just"/>
            <a:r>
              <a:rPr lang="en-US" b="1" dirty="0" err="1">
                <a:latin typeface="Times New Roman" panose="02020603050405020304" pitchFamily="18" charset="0"/>
                <a:cs typeface="Times New Roman" panose="02020603050405020304" pitchFamily="18" charset="0"/>
              </a:rPr>
              <a:t>Forderdetail</a:t>
            </a:r>
            <a:r>
              <a:rPr lang="en-US" b="1"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It saves the information of every books on a multiple book order. The fields are: </a:t>
            </a:r>
            <a:r>
              <a:rPr lang="en-US" dirty="0" err="1">
                <a:latin typeface="Times New Roman" panose="02020603050405020304" pitchFamily="18" charset="0"/>
                <a:cs typeface="Times New Roman" panose="02020603050405020304" pitchFamily="18" charset="0"/>
              </a:rPr>
              <a:t>OrderID</a:t>
            </a:r>
            <a:r>
              <a:rPr lang="en-US" dirty="0">
                <a:latin typeface="Times New Roman" panose="02020603050405020304" pitchFamily="18" charset="0"/>
                <a:cs typeface="Times New Roman" panose="02020603050405020304" pitchFamily="18" charset="0"/>
              </a:rPr>
              <a:t>, ISBN, Quantity and </a:t>
            </a:r>
            <a:r>
              <a:rPr lang="en-US" dirty="0" err="1">
                <a:latin typeface="Times New Roman" panose="02020603050405020304" pitchFamily="18" charset="0"/>
                <a:cs typeface="Times New Roman" panose="02020603050405020304" pitchFamily="18" charset="0"/>
              </a:rPr>
              <a:t>ShipDate</a:t>
            </a:r>
            <a:r>
              <a:rPr lang="en-US" dirty="0">
                <a:latin typeface="Times New Roman" panose="02020603050405020304" pitchFamily="18" charset="0"/>
                <a:cs typeface="Times New Roman" panose="02020603050405020304" pitchFamily="18" charset="0"/>
              </a:rPr>
              <a:t>. Primary key is the combination of </a:t>
            </a:r>
            <a:r>
              <a:rPr lang="en-US" dirty="0" err="1">
                <a:latin typeface="Times New Roman" panose="02020603050405020304" pitchFamily="18" charset="0"/>
                <a:cs typeface="Times New Roman" panose="02020603050405020304" pitchFamily="18" charset="0"/>
              </a:rPr>
              <a:t>OrderID</a:t>
            </a:r>
            <a:r>
              <a:rPr lang="en-US" dirty="0">
                <a:latin typeface="Times New Roman" panose="02020603050405020304" pitchFamily="18" charset="0"/>
                <a:cs typeface="Times New Roman" panose="02020603050405020304" pitchFamily="18" charset="0"/>
              </a:rPr>
              <a:t> and ISBN.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07566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idx="1"/>
          </p:nvPr>
        </p:nvSpPr>
        <p:spPr>
          <a:xfrm>
            <a:off x="496368" y="441206"/>
            <a:ext cx="10515600" cy="6416794"/>
          </a:xfrm>
        </p:spPr>
        <p:txBody>
          <a:bodyPr>
            <a:normAutofit fontScale="77500" lnSpcReduction="20000"/>
          </a:bodyPr>
          <a:lstStyle/>
          <a:p>
            <a:pPr marL="0" indent="0">
              <a:buNone/>
            </a:pPr>
            <a:r>
              <a:rPr lang="en-US" sz="3100" b="1" dirty="0">
                <a:latin typeface="Times New Roman" panose="02020603050405020304" pitchFamily="18" charset="0"/>
                <a:cs typeface="Times New Roman" panose="02020603050405020304" pitchFamily="18" charset="0"/>
              </a:rPr>
              <a:t>II. Java class file overview:-</a:t>
            </a:r>
            <a:endParaRPr lang="en-IN" sz="3100"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This project consists of a total of 13 java files.</a:t>
            </a:r>
            <a:endParaRPr lang="en-IN"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BookDetails.java</a:t>
            </a:r>
            <a:endParaRPr lang="en-IN"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Define the object for an individual book. Every book has ISBN number, the Title and Price.</a:t>
            </a:r>
            <a:endParaRPr lang="en-IN"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ShoppingCartItem.java</a:t>
            </a:r>
            <a:endParaRPr lang="en-IN"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Every </a:t>
            </a:r>
            <a:r>
              <a:rPr lang="en-US" dirty="0" err="1">
                <a:latin typeface="Times New Roman" panose="02020603050405020304" pitchFamily="18" charset="0"/>
                <a:cs typeface="Times New Roman" panose="02020603050405020304" pitchFamily="18" charset="0"/>
              </a:rPr>
              <a:t>shoppingCartItem</a:t>
            </a:r>
            <a:r>
              <a:rPr lang="en-US" dirty="0">
                <a:latin typeface="Times New Roman" panose="02020603050405020304" pitchFamily="18" charset="0"/>
                <a:cs typeface="Times New Roman" panose="02020603050405020304" pitchFamily="18" charset="0"/>
              </a:rPr>
              <a:t> holds an object, which is a book and the quantity of the book.</a:t>
            </a:r>
            <a:endParaRPr lang="en-IN"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ShoppingCart.java</a:t>
            </a:r>
            <a:endParaRPr lang="en-IN" dirty="0">
              <a:latin typeface="Times New Roman" panose="02020603050405020304" pitchFamily="18" charset="0"/>
              <a:cs typeface="Times New Roman" panose="02020603050405020304" pitchFamily="18" charset="0"/>
            </a:endParaRPr>
          </a:p>
          <a:p>
            <a:pPr marL="0" indent="0">
              <a:buNone/>
            </a:pPr>
            <a:r>
              <a:rPr lang="en-US" dirty="0" err="1">
                <a:latin typeface="Times New Roman" panose="02020603050405020304" pitchFamily="18" charset="0"/>
                <a:cs typeface="Times New Roman" panose="02020603050405020304" pitchFamily="18" charset="0"/>
              </a:rPr>
              <a:t>ShoppingCart</a:t>
            </a:r>
            <a:r>
              <a:rPr lang="en-US" dirty="0">
                <a:latin typeface="Times New Roman" panose="02020603050405020304" pitchFamily="18" charset="0"/>
                <a:cs typeface="Times New Roman" panose="02020603050405020304" pitchFamily="18" charset="0"/>
              </a:rPr>
              <a:t> is implemented as a </a:t>
            </a:r>
            <a:r>
              <a:rPr lang="en-US" dirty="0" err="1">
                <a:latin typeface="Times New Roman" panose="02020603050405020304" pitchFamily="18" charset="0"/>
                <a:cs typeface="Times New Roman" panose="02020603050405020304" pitchFamily="18" charset="0"/>
              </a:rPr>
              <a:t>hashtable</a:t>
            </a:r>
            <a:r>
              <a:rPr lang="en-US" dirty="0">
                <a:latin typeface="Times New Roman" panose="02020603050405020304" pitchFamily="18" charset="0"/>
                <a:cs typeface="Times New Roman" panose="02020603050405020304" pitchFamily="18" charset="0"/>
              </a:rPr>
              <a:t> which can hold a book in </a:t>
            </a:r>
            <a:r>
              <a:rPr lang="en-US" dirty="0" err="1">
                <a:latin typeface="Times New Roman" panose="02020603050405020304" pitchFamily="18" charset="0"/>
                <a:cs typeface="Times New Roman" panose="02020603050405020304" pitchFamily="18" charset="0"/>
              </a:rPr>
              <a:t>ShoppingCartItem</a:t>
            </a:r>
            <a:r>
              <a:rPr lang="en-US" dirty="0">
                <a:latin typeface="Times New Roman" panose="02020603050405020304" pitchFamily="18" charset="0"/>
                <a:cs typeface="Times New Roman" panose="02020603050405020304" pitchFamily="18" charset="0"/>
              </a:rPr>
              <a:t> and number of different books in the </a:t>
            </a:r>
            <a:r>
              <a:rPr lang="en-US" dirty="0" err="1">
                <a:latin typeface="Times New Roman" panose="02020603050405020304" pitchFamily="18" charset="0"/>
                <a:cs typeface="Times New Roman" panose="02020603050405020304" pitchFamily="18" charset="0"/>
              </a:rPr>
              <a:t>hashtable</a:t>
            </a:r>
            <a:r>
              <a:rPr lang="en-US" dirty="0">
                <a:latin typeface="Times New Roman" panose="02020603050405020304" pitchFamily="18" charset="0"/>
                <a:cs typeface="Times New Roman" panose="02020603050405020304" pitchFamily="18" charset="0"/>
              </a:rPr>
              <a:t>. Add method is to add one </a:t>
            </a:r>
            <a:r>
              <a:rPr lang="en-US" dirty="0" err="1">
                <a:latin typeface="Times New Roman" panose="02020603050405020304" pitchFamily="18" charset="0"/>
                <a:cs typeface="Times New Roman" panose="02020603050405020304" pitchFamily="18" charset="0"/>
              </a:rPr>
              <a:t>ShoppingCartItem</a:t>
            </a:r>
            <a:r>
              <a:rPr lang="en-US" dirty="0">
                <a:latin typeface="Times New Roman" panose="02020603050405020304" pitchFamily="18" charset="0"/>
                <a:cs typeface="Times New Roman" panose="02020603050405020304" pitchFamily="18" charset="0"/>
              </a:rPr>
              <a:t> into the </a:t>
            </a:r>
            <a:r>
              <a:rPr lang="en-US" dirty="0" err="1">
                <a:latin typeface="Times New Roman" panose="02020603050405020304" pitchFamily="18" charset="0"/>
                <a:cs typeface="Times New Roman" panose="02020603050405020304" pitchFamily="18" charset="0"/>
              </a:rPr>
              <a:t>hashtable</a:t>
            </a:r>
            <a:r>
              <a:rPr lang="en-US" dirty="0">
                <a:latin typeface="Times New Roman" panose="02020603050405020304" pitchFamily="18" charset="0"/>
                <a:cs typeface="Times New Roman" panose="02020603050405020304" pitchFamily="18" charset="0"/>
              </a:rPr>
              <a:t>. Remove </a:t>
            </a:r>
            <a:r>
              <a:rPr lang="en-US" dirty="0" err="1">
                <a:latin typeface="Times New Roman" panose="02020603050405020304" pitchFamily="18" charset="0"/>
                <a:cs typeface="Times New Roman" panose="02020603050405020304" pitchFamily="18" charset="0"/>
              </a:rPr>
              <a:t>methold</a:t>
            </a:r>
            <a:r>
              <a:rPr lang="en-US" dirty="0">
                <a:latin typeface="Times New Roman" panose="02020603050405020304" pitchFamily="18" charset="0"/>
                <a:cs typeface="Times New Roman" panose="02020603050405020304" pitchFamily="18" charset="0"/>
              </a:rPr>
              <a:t> remove one from the </a:t>
            </a:r>
            <a:r>
              <a:rPr lang="en-US" dirty="0" err="1">
                <a:latin typeface="Times New Roman" panose="02020603050405020304" pitchFamily="18" charset="0"/>
                <a:cs typeface="Times New Roman" panose="02020603050405020304" pitchFamily="18" charset="0"/>
              </a:rPr>
              <a:t>hashtable</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Cashier.java</a:t>
            </a:r>
            <a:endParaRPr lang="en-IN"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Cashier class hold an object of </a:t>
            </a:r>
            <a:r>
              <a:rPr lang="en-US" dirty="0" err="1">
                <a:latin typeface="Times New Roman" panose="02020603050405020304" pitchFamily="18" charset="0"/>
                <a:cs typeface="Times New Roman" panose="02020603050405020304" pitchFamily="18" charset="0"/>
              </a:rPr>
              <a:t>shoppingCart</a:t>
            </a:r>
            <a:r>
              <a:rPr lang="en-US" dirty="0">
                <a:latin typeface="Times New Roman" panose="02020603050405020304" pitchFamily="18" charset="0"/>
                <a:cs typeface="Times New Roman" panose="02020603050405020304" pitchFamily="18" charset="0"/>
              </a:rPr>
              <a:t> and has the method to calculate the total price of all books in the </a:t>
            </a:r>
            <a:r>
              <a:rPr lang="en-US" dirty="0" err="1">
                <a:latin typeface="Times New Roman" panose="02020603050405020304" pitchFamily="18" charset="0"/>
                <a:cs typeface="Times New Roman" panose="02020603050405020304" pitchFamily="18" charset="0"/>
              </a:rPr>
              <a:t>shoppingCart</a:t>
            </a:r>
            <a:r>
              <a:rPr lang="en-US" dirty="0">
                <a:latin typeface="Times New Roman" panose="02020603050405020304" pitchFamily="18" charset="0"/>
                <a:cs typeface="Times New Roman" panose="02020603050405020304" pitchFamily="18" charset="0"/>
              </a:rPr>
              <a:t> plus the tax(if any).</a:t>
            </a:r>
            <a:endParaRPr lang="en-IN"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BookpoolSearch.java</a:t>
            </a:r>
            <a:endParaRPr lang="en-IN"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This class worked as a bridge between the client's query and the online bookseller Bookpool.com. This can handle </a:t>
            </a:r>
            <a:r>
              <a:rPr lang="en-US" dirty="0" err="1">
                <a:latin typeface="Times New Roman" panose="02020603050405020304" pitchFamily="18" charset="0"/>
                <a:cs typeface="Times New Roman" panose="02020603050405020304" pitchFamily="18" charset="0"/>
              </a:rPr>
              <a:t>cilent's</a:t>
            </a:r>
            <a:r>
              <a:rPr lang="en-US" dirty="0">
                <a:latin typeface="Times New Roman" panose="02020603050405020304" pitchFamily="18" charset="0"/>
                <a:cs typeface="Times New Roman" panose="02020603050405020304" pitchFamily="18" charset="0"/>
              </a:rPr>
              <a:t> search by title and by author. After getting client input either by title or author, a query in the format of URL string is generated and sent to bookpool.com using java's standard URL class. Bookpool.com will respond to this query by returning a long string of html source code containing books of their database matching the query provided by the client. </a:t>
            </a:r>
          </a:p>
        </p:txBody>
      </p:sp>
    </p:spTree>
    <p:extLst>
      <p:ext uri="{BB962C8B-B14F-4D97-AF65-F5344CB8AC3E}">
        <p14:creationId xmlns:p14="http://schemas.microsoft.com/office/powerpoint/2010/main" val="9138714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7643" y="364294"/>
            <a:ext cx="10515600" cy="6352700"/>
          </a:xfrm>
        </p:spPr>
        <p:txBody>
          <a:bodyPr>
            <a:normAutofit fontScale="77500" lnSpcReduction="20000"/>
          </a:bodyPr>
          <a:lstStyle/>
          <a:p>
            <a:pPr algn="just"/>
            <a:r>
              <a:rPr lang="en-US" b="1" dirty="0">
                <a:latin typeface="Times New Roman" panose="02020603050405020304" pitchFamily="18" charset="0"/>
                <a:cs typeface="Times New Roman" panose="02020603050405020304" pitchFamily="18" charset="0"/>
              </a:rPr>
              <a:t>FatbrainSearch.java</a:t>
            </a:r>
            <a:endParaRPr lang="en-IN"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Another bridge class works similar to the BookpoolSearch.java. It will connect to the online bookseller Fabrain.com. This can handle the user search query by title, author, subject and publisher.</a:t>
            </a:r>
            <a:endParaRPr lang="en-IN"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BookSearch.java</a:t>
            </a:r>
            <a:endParaRPr lang="en-IN"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This class handle client's query to search the local Oracle database by Title, Author, ISBN and Publisher using Java JDBC. And using Java Servlet to generate html source code to display on client's screen. </a:t>
            </a:r>
            <a:r>
              <a:rPr lang="en-US" dirty="0" err="1">
                <a:latin typeface="Times New Roman" panose="02020603050405020304" pitchFamily="18" charset="0"/>
                <a:cs typeface="Times New Roman" panose="02020603050405020304" pitchFamily="18" charset="0"/>
              </a:rPr>
              <a:t>ShoppingCart</a:t>
            </a:r>
            <a:r>
              <a:rPr lang="en-US" dirty="0">
                <a:latin typeface="Times New Roman" panose="02020603050405020304" pitchFamily="18" charset="0"/>
                <a:cs typeface="Times New Roman" panose="02020603050405020304" pitchFamily="18" charset="0"/>
              </a:rPr>
              <a:t> was implemented by the Servlet Session Tracking technology. It takes the input from the bookstore main page, generates the searching query, searches the database and pastes the book found to user's screen. User can add any displayed books into the shopping cart by pressing the 'add to cart' icon.</a:t>
            </a:r>
            <a:endParaRPr lang="en-IN"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ISBNSearch.java</a:t>
            </a:r>
            <a:endParaRPr lang="en-IN"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This class handles client's query to search by ISBN and display detailed book information for the user. This include the full title of the book, the image of the book and also the author, publisher and numbers in stock. The image is handle in a simple way. All the image files are saved in the server's /images directory. </a:t>
            </a:r>
            <a:endParaRPr lang="en-IN"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ShowCard.java</a:t>
            </a:r>
            <a:endParaRPr lang="en-IN"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This class will display all the books user add to his shopping cart. Through the Servlet Session Tracking API, session was found by checking the session ID. Books information was extracted from the </a:t>
            </a:r>
            <a:r>
              <a:rPr lang="en-US" dirty="0" err="1">
                <a:latin typeface="Times New Roman" panose="02020603050405020304" pitchFamily="18" charset="0"/>
                <a:cs typeface="Times New Roman" panose="02020603050405020304" pitchFamily="18" charset="0"/>
              </a:rPr>
              <a:t>hashtable</a:t>
            </a:r>
            <a:r>
              <a:rPr lang="en-US" dirty="0">
                <a:latin typeface="Times New Roman" panose="02020603050405020304" pitchFamily="18" charset="0"/>
                <a:cs typeface="Times New Roman" panose="02020603050405020304" pitchFamily="18" charset="0"/>
              </a:rPr>
              <a:t> of the </a:t>
            </a:r>
            <a:r>
              <a:rPr lang="en-US" dirty="0" err="1">
                <a:latin typeface="Times New Roman" panose="02020603050405020304" pitchFamily="18" charset="0"/>
                <a:cs typeface="Times New Roman" panose="02020603050405020304" pitchFamily="18" charset="0"/>
              </a:rPr>
              <a:t>shoppingCart</a:t>
            </a:r>
            <a:r>
              <a:rPr lang="en-US" dirty="0">
                <a:latin typeface="Times New Roman" panose="02020603050405020304" pitchFamily="18" charset="0"/>
                <a:cs typeface="Times New Roman" panose="02020603050405020304" pitchFamily="18" charset="0"/>
              </a:rPr>
              <a:t> object. Html code was generated and send to user's screen by the Servlet </a:t>
            </a:r>
            <a:r>
              <a:rPr lang="en-US" dirty="0" err="1">
                <a:latin typeface="Times New Roman" panose="02020603050405020304" pitchFamily="18" charset="0"/>
                <a:cs typeface="Times New Roman" panose="02020603050405020304" pitchFamily="18" charset="0"/>
              </a:rPr>
              <a:t>doGet</a:t>
            </a:r>
            <a:r>
              <a:rPr lang="en-US" dirty="0">
                <a:latin typeface="Times New Roman" panose="02020603050405020304" pitchFamily="18" charset="0"/>
                <a:cs typeface="Times New Roman" panose="02020603050405020304" pitchFamily="18" charset="0"/>
              </a:rPr>
              <a:t> method.</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25060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1090" y="159194"/>
            <a:ext cx="10515600" cy="6698805"/>
          </a:xfrm>
        </p:spPr>
        <p:txBody>
          <a:bodyPr>
            <a:normAutofit fontScale="77500" lnSpcReduction="20000"/>
          </a:bodyPr>
          <a:lstStyle/>
          <a:p>
            <a:pPr algn="just"/>
            <a:r>
              <a:rPr lang="en-US" b="1" dirty="0">
                <a:latin typeface="Times New Roman" panose="02020603050405020304" pitchFamily="18" charset="0"/>
                <a:cs typeface="Times New Roman" panose="02020603050405020304" pitchFamily="18" charset="0"/>
              </a:rPr>
              <a:t>Login.java</a:t>
            </a:r>
            <a:endParaRPr lang="en-IN"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Once the user decide to checkout to buy books, user are asked to input his registration information. If the user has account on the bookstore before, he just need to input his </a:t>
            </a:r>
            <a:r>
              <a:rPr lang="en-US" dirty="0" err="1">
                <a:latin typeface="Times New Roman" panose="02020603050405020304" pitchFamily="18" charset="0"/>
                <a:cs typeface="Times New Roman" panose="02020603050405020304" pitchFamily="18" charset="0"/>
              </a:rPr>
              <a:t>userID</a:t>
            </a:r>
            <a:r>
              <a:rPr lang="en-US" dirty="0">
                <a:latin typeface="Times New Roman" panose="02020603050405020304" pitchFamily="18" charset="0"/>
                <a:cs typeface="Times New Roman" panose="02020603050405020304" pitchFamily="18" charset="0"/>
              </a:rPr>
              <a:t> and password. This class collects the </a:t>
            </a:r>
            <a:r>
              <a:rPr lang="en-US" dirty="0" err="1">
                <a:latin typeface="Times New Roman" panose="02020603050405020304" pitchFamily="18" charset="0"/>
                <a:cs typeface="Times New Roman" panose="02020603050405020304" pitchFamily="18" charset="0"/>
              </a:rPr>
              <a:t>userID</a:t>
            </a:r>
            <a:r>
              <a:rPr lang="en-US" dirty="0">
                <a:latin typeface="Times New Roman" panose="02020603050405020304" pitchFamily="18" charset="0"/>
                <a:cs typeface="Times New Roman" panose="02020603050405020304" pitchFamily="18" charset="0"/>
              </a:rPr>
              <a:t> and password and then search to see if the info was valid against the Oracle database using Java JDBC. If the info was matched to the record, user was redirect to continue checkout. Otherwise, user was asked to input some personal info to create an account.</a:t>
            </a:r>
            <a:endParaRPr lang="en-IN"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SignIn.java</a:t>
            </a:r>
            <a:endParaRPr lang="en-IN"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This class is to create a new account to the first time customer, the information will be inserted into the </a:t>
            </a:r>
            <a:r>
              <a:rPr lang="en-US" dirty="0" err="1">
                <a:latin typeface="Times New Roman" panose="02020603050405020304" pitchFamily="18" charset="0"/>
                <a:cs typeface="Times New Roman" panose="02020603050405020304" pitchFamily="18" charset="0"/>
              </a:rPr>
              <a:t>Fcustomer</a:t>
            </a:r>
            <a:r>
              <a:rPr lang="en-US" dirty="0">
                <a:latin typeface="Times New Roman" panose="02020603050405020304" pitchFamily="18" charset="0"/>
                <a:cs typeface="Times New Roman" panose="02020603050405020304" pitchFamily="18" charset="0"/>
              </a:rPr>
              <a:t> table by using Java JDBC.</a:t>
            </a:r>
            <a:endParaRPr lang="en-IN"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CheckOut.java</a:t>
            </a:r>
            <a:endParaRPr lang="en-IN"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This class first displays all the contents in the shopping cart, then prompt user to input his credit card information which include the name on card, credit card number, the type of credit card and expiration date. If either of them is empty, let user go back to input again.</a:t>
            </a:r>
            <a:endParaRPr lang="en-IN"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SubmitOrder.java</a:t>
            </a:r>
            <a:endParaRPr lang="en-IN"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This class is called once user has input all his credit card information. An order is generated in the </a:t>
            </a:r>
            <a:r>
              <a:rPr lang="en-US" dirty="0" err="1">
                <a:latin typeface="Times New Roman" panose="02020603050405020304" pitchFamily="18" charset="0"/>
                <a:cs typeface="Times New Roman" panose="02020603050405020304" pitchFamily="18" charset="0"/>
              </a:rPr>
              <a:t>Forders</a:t>
            </a:r>
            <a:r>
              <a:rPr lang="en-US" dirty="0">
                <a:latin typeface="Times New Roman" panose="02020603050405020304" pitchFamily="18" charset="0"/>
                <a:cs typeface="Times New Roman" panose="02020603050405020304" pitchFamily="18" charset="0"/>
              </a:rPr>
              <a:t> table by assigning a new </a:t>
            </a:r>
            <a:r>
              <a:rPr lang="en-US" dirty="0" err="1">
                <a:latin typeface="Times New Roman" panose="02020603050405020304" pitchFamily="18" charset="0"/>
                <a:cs typeface="Times New Roman" panose="02020603050405020304" pitchFamily="18" charset="0"/>
              </a:rPr>
              <a:t>orderID</a:t>
            </a:r>
            <a:r>
              <a:rPr lang="en-US" dirty="0">
                <a:latin typeface="Times New Roman" panose="02020603050405020304" pitchFamily="18" charset="0"/>
                <a:cs typeface="Times New Roman" panose="02020603050405020304" pitchFamily="18" charset="0"/>
              </a:rPr>
              <a:t>. Total price and credit card information will be inserted to the table. Also in </a:t>
            </a:r>
            <a:r>
              <a:rPr lang="en-US" dirty="0" err="1">
                <a:latin typeface="Times New Roman" panose="02020603050405020304" pitchFamily="18" charset="0"/>
                <a:cs typeface="Times New Roman" panose="02020603050405020304" pitchFamily="18" charset="0"/>
              </a:rPr>
              <a:t>Forderdetail</a:t>
            </a:r>
            <a:r>
              <a:rPr lang="en-US" dirty="0">
                <a:latin typeface="Times New Roman" panose="02020603050405020304" pitchFamily="18" charset="0"/>
                <a:cs typeface="Times New Roman" panose="02020603050405020304" pitchFamily="18" charset="0"/>
              </a:rPr>
              <a:t> table, every book in the shopping cart will be an item on the table. Finally, </a:t>
            </a:r>
            <a:r>
              <a:rPr lang="en-US" dirty="0" err="1">
                <a:latin typeface="Times New Roman" panose="02020603050405020304" pitchFamily="18" charset="0"/>
                <a:cs typeface="Times New Roman" panose="02020603050405020304" pitchFamily="18" charset="0"/>
              </a:rPr>
              <a:t>numberinstock</a:t>
            </a:r>
            <a:r>
              <a:rPr lang="en-US" dirty="0">
                <a:latin typeface="Times New Roman" panose="02020603050405020304" pitchFamily="18" charset="0"/>
                <a:cs typeface="Times New Roman" panose="02020603050405020304" pitchFamily="18" charset="0"/>
              </a:rPr>
              <a:t> value in the </a:t>
            </a:r>
            <a:r>
              <a:rPr lang="en-US" dirty="0" err="1">
                <a:latin typeface="Times New Roman" panose="02020603050405020304" pitchFamily="18" charset="0"/>
                <a:cs typeface="Times New Roman" panose="02020603050405020304" pitchFamily="18" charset="0"/>
              </a:rPr>
              <a:t>Fbooks</a:t>
            </a:r>
            <a:r>
              <a:rPr lang="en-US" dirty="0">
                <a:latin typeface="Times New Roman" panose="02020603050405020304" pitchFamily="18" charset="0"/>
                <a:cs typeface="Times New Roman" panose="02020603050405020304" pitchFamily="18" charset="0"/>
              </a:rPr>
              <a:t> table has to be updated since the user already buys the book.</a:t>
            </a:r>
            <a:endParaRPr lang="en-IN"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45243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F2413-938C-4DF4-B38F-B3862792F6EB}"/>
              </a:ext>
            </a:extLst>
          </p:cNvPr>
          <p:cNvSpPr>
            <a:spLocks noGrp="1"/>
          </p:cNvSpPr>
          <p:nvPr>
            <p:ph type="title"/>
          </p:nvPr>
        </p:nvSpPr>
        <p:spPr/>
        <p:txBody>
          <a:bodyPr>
            <a:normAutofit/>
          </a:bodyPr>
          <a:lstStyle/>
          <a:p>
            <a:r>
              <a:rPr lang="en-US" b="1" dirty="0">
                <a:latin typeface="Times New Roman" panose="02020603050405020304" pitchFamily="18" charset="0"/>
                <a:cs typeface="Times New Roman" panose="02020603050405020304" pitchFamily="18" charset="0"/>
              </a:rPr>
              <a:t>Front End: Welcome Page</a:t>
            </a:r>
          </a:p>
        </p:txBody>
      </p:sp>
      <p:pic>
        <p:nvPicPr>
          <p:cNvPr id="5" name="Content Placeholder 4">
            <a:extLst>
              <a:ext uri="{FF2B5EF4-FFF2-40B4-BE49-F238E27FC236}">
                <a16:creationId xmlns:a16="http://schemas.microsoft.com/office/drawing/2014/main" id="{308FA7EB-55A9-4AA9-B7FD-7FD4492E0B1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30845" y="1825625"/>
            <a:ext cx="7730310" cy="4351338"/>
          </a:xfrm>
        </p:spPr>
      </p:pic>
    </p:spTree>
    <p:extLst>
      <p:ext uri="{BB962C8B-B14F-4D97-AF65-F5344CB8AC3E}">
        <p14:creationId xmlns:p14="http://schemas.microsoft.com/office/powerpoint/2010/main" val="41765570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497EF-ECC7-489A-86C1-3B0D9CF0E4AB}"/>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Front End: Admin Page</a:t>
            </a:r>
          </a:p>
        </p:txBody>
      </p:sp>
      <p:pic>
        <p:nvPicPr>
          <p:cNvPr id="5" name="Content Placeholder 4">
            <a:extLst>
              <a:ext uri="{FF2B5EF4-FFF2-40B4-BE49-F238E27FC236}">
                <a16:creationId xmlns:a16="http://schemas.microsoft.com/office/drawing/2014/main" id="{A1303D95-B430-4715-96EB-E6812F1DA12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8144" y="1825625"/>
            <a:ext cx="7735712" cy="4351338"/>
          </a:xfrm>
        </p:spPr>
      </p:pic>
    </p:spTree>
    <p:extLst>
      <p:ext uri="{BB962C8B-B14F-4D97-AF65-F5344CB8AC3E}">
        <p14:creationId xmlns:p14="http://schemas.microsoft.com/office/powerpoint/2010/main" val="10364244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8AC70-4331-493B-8416-B52CD3D9E266}"/>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Front End : User Page</a:t>
            </a:r>
          </a:p>
        </p:txBody>
      </p:sp>
      <p:pic>
        <p:nvPicPr>
          <p:cNvPr id="5" name="Content Placeholder 4">
            <a:extLst>
              <a:ext uri="{FF2B5EF4-FFF2-40B4-BE49-F238E27FC236}">
                <a16:creationId xmlns:a16="http://schemas.microsoft.com/office/drawing/2014/main" id="{4030F48C-DD6D-47AE-A62A-0FF1B97F4C4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74501" y="1825625"/>
            <a:ext cx="8042997" cy="4351338"/>
          </a:xfrm>
        </p:spPr>
      </p:pic>
    </p:spTree>
    <p:extLst>
      <p:ext uri="{BB962C8B-B14F-4D97-AF65-F5344CB8AC3E}">
        <p14:creationId xmlns:p14="http://schemas.microsoft.com/office/powerpoint/2010/main" val="20667059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kumimoji="0" lang="en-GB"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Online Second Hand Book Buying &amp; Selling Portal Software Project</a:t>
            </a:r>
            <a:br>
              <a:rPr kumimoji="0" lang="en-GB" sz="1600" b="0" i="0" u="none" strike="noStrike" cap="none" normalizeH="0" baseline="0" dirty="0">
                <a:ln>
                  <a:noFill/>
                </a:ln>
                <a:solidFill>
                  <a:schemeClr val="tx1"/>
                </a:solidFill>
                <a:effectLst/>
              </a:rPr>
            </a:br>
            <a:endParaRPr lang="en-IN"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8"/>
            <a:ext cx="10937905" cy="4658837"/>
          </a:xfrm>
        </p:spPr>
      </p:pic>
    </p:spTree>
    <p:extLst>
      <p:ext uri="{BB962C8B-B14F-4D97-AF65-F5344CB8AC3E}">
        <p14:creationId xmlns:p14="http://schemas.microsoft.com/office/powerpoint/2010/main" val="20992003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06DFD-EBE7-4184-9D6A-729324CCF595}"/>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Front End : User’s Selling Portal</a:t>
            </a:r>
          </a:p>
        </p:txBody>
      </p:sp>
      <p:pic>
        <p:nvPicPr>
          <p:cNvPr id="5" name="Content Placeholder 4">
            <a:extLst>
              <a:ext uri="{FF2B5EF4-FFF2-40B4-BE49-F238E27FC236}">
                <a16:creationId xmlns:a16="http://schemas.microsoft.com/office/drawing/2014/main" id="{512F3699-AAD6-42C2-AC81-3C1A7913A3D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28537" y="1825625"/>
            <a:ext cx="8134926" cy="4351338"/>
          </a:xfrm>
        </p:spPr>
      </p:pic>
    </p:spTree>
    <p:extLst>
      <p:ext uri="{BB962C8B-B14F-4D97-AF65-F5344CB8AC3E}">
        <p14:creationId xmlns:p14="http://schemas.microsoft.com/office/powerpoint/2010/main" val="42647625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4E054-ABE8-4E10-86B0-091AFBBB009D}"/>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Back End: </a:t>
            </a:r>
            <a:r>
              <a:rPr lang="en-US" b="1">
                <a:latin typeface="Times New Roman" panose="02020603050405020304" pitchFamily="18" charset="0"/>
                <a:cs typeface="Times New Roman" panose="02020603050405020304" pitchFamily="18" charset="0"/>
              </a:rPr>
              <a:t>Import Database</a:t>
            </a:r>
          </a:p>
        </p:txBody>
      </p:sp>
      <p:pic>
        <p:nvPicPr>
          <p:cNvPr id="5" name="Content Placeholder 4">
            <a:extLst>
              <a:ext uri="{FF2B5EF4-FFF2-40B4-BE49-F238E27FC236}">
                <a16:creationId xmlns:a16="http://schemas.microsoft.com/office/drawing/2014/main" id="{112564BE-275A-414D-B2BF-0B1841DBD8A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59701" y="1825625"/>
            <a:ext cx="8072598" cy="4351338"/>
          </a:xfrm>
        </p:spPr>
      </p:pic>
    </p:spTree>
    <p:extLst>
      <p:ext uri="{BB962C8B-B14F-4D97-AF65-F5344CB8AC3E}">
        <p14:creationId xmlns:p14="http://schemas.microsoft.com/office/powerpoint/2010/main" val="23081751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FF3CD-7644-4D52-9227-64955C9F0A54}"/>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Back End : Structure</a:t>
            </a:r>
          </a:p>
        </p:txBody>
      </p:sp>
      <p:pic>
        <p:nvPicPr>
          <p:cNvPr id="5" name="Content Placeholder 4">
            <a:extLst>
              <a:ext uri="{FF2B5EF4-FFF2-40B4-BE49-F238E27FC236}">
                <a16:creationId xmlns:a16="http://schemas.microsoft.com/office/drawing/2014/main" id="{43072950-F935-4343-9EF6-76D873D78E0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52900" y="1825625"/>
            <a:ext cx="9086199" cy="4351338"/>
          </a:xfrm>
        </p:spPr>
      </p:pic>
    </p:spTree>
    <p:extLst>
      <p:ext uri="{BB962C8B-B14F-4D97-AF65-F5344CB8AC3E}">
        <p14:creationId xmlns:p14="http://schemas.microsoft.com/office/powerpoint/2010/main" val="13212399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1B44E-3D4C-498E-A445-C7CB5F563EA8}"/>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Back End : </a:t>
            </a:r>
            <a:r>
              <a:rPr lang="en-US" b="1" dirty="0" err="1">
                <a:latin typeface="Times New Roman" panose="02020603050405020304" pitchFamily="18" charset="0"/>
                <a:cs typeface="Times New Roman" panose="02020603050405020304" pitchFamily="18" charset="0"/>
              </a:rPr>
              <a:t>Privilleges</a:t>
            </a:r>
            <a:endParaRPr lang="en-US" b="1"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B02478E1-D5D1-4678-982B-DFD1A0EF476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79462" y="1825625"/>
            <a:ext cx="8233076" cy="4351338"/>
          </a:xfrm>
        </p:spPr>
      </p:pic>
    </p:spTree>
    <p:extLst>
      <p:ext uri="{BB962C8B-B14F-4D97-AF65-F5344CB8AC3E}">
        <p14:creationId xmlns:p14="http://schemas.microsoft.com/office/powerpoint/2010/main" val="7851159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53941-39CD-4D52-8C33-5D553D21DF9E}"/>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Back End : DML Diagram</a:t>
            </a:r>
          </a:p>
        </p:txBody>
      </p:sp>
      <p:pic>
        <p:nvPicPr>
          <p:cNvPr id="5" name="Content Placeholder 4">
            <a:extLst>
              <a:ext uri="{FF2B5EF4-FFF2-40B4-BE49-F238E27FC236}">
                <a16:creationId xmlns:a16="http://schemas.microsoft.com/office/drawing/2014/main" id="{F82A1CDF-1F47-4C56-BA0D-B12984AC782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01706" y="1825625"/>
            <a:ext cx="7988588" cy="4351338"/>
          </a:xfrm>
        </p:spPr>
      </p:pic>
    </p:spTree>
    <p:extLst>
      <p:ext uri="{BB962C8B-B14F-4D97-AF65-F5344CB8AC3E}">
        <p14:creationId xmlns:p14="http://schemas.microsoft.com/office/powerpoint/2010/main" val="10967700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7FB63-3643-4F9F-B783-3F5A1ABD0D37}"/>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Query: select*from books</a:t>
            </a:r>
          </a:p>
        </p:txBody>
      </p:sp>
      <p:pic>
        <p:nvPicPr>
          <p:cNvPr id="5" name="Content Placeholder 4">
            <a:extLst>
              <a:ext uri="{FF2B5EF4-FFF2-40B4-BE49-F238E27FC236}">
                <a16:creationId xmlns:a16="http://schemas.microsoft.com/office/drawing/2014/main" id="{6B59C76B-8165-4911-89EE-9A094A18ECE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89520" y="1825625"/>
            <a:ext cx="7812960" cy="4351338"/>
          </a:xfrm>
        </p:spPr>
      </p:pic>
    </p:spTree>
    <p:extLst>
      <p:ext uri="{BB962C8B-B14F-4D97-AF65-F5344CB8AC3E}">
        <p14:creationId xmlns:p14="http://schemas.microsoft.com/office/powerpoint/2010/main" val="20939830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E0A5C-394D-4994-BBFA-A697F1C8796E}"/>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Query: Select*from category </a:t>
            </a:r>
          </a:p>
        </p:txBody>
      </p:sp>
      <p:pic>
        <p:nvPicPr>
          <p:cNvPr id="5" name="Content Placeholder 4">
            <a:extLst>
              <a:ext uri="{FF2B5EF4-FFF2-40B4-BE49-F238E27FC236}">
                <a16:creationId xmlns:a16="http://schemas.microsoft.com/office/drawing/2014/main" id="{66AFBF92-A6FF-43F4-8CCE-105CE99A15C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77827" y="1825625"/>
            <a:ext cx="8036345" cy="4351338"/>
          </a:xfrm>
        </p:spPr>
      </p:pic>
    </p:spTree>
    <p:extLst>
      <p:ext uri="{BB962C8B-B14F-4D97-AF65-F5344CB8AC3E}">
        <p14:creationId xmlns:p14="http://schemas.microsoft.com/office/powerpoint/2010/main" val="21562337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6816A-DCF4-4B36-9CC7-06C50B770E34}"/>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Query : select *from contact</a:t>
            </a:r>
          </a:p>
        </p:txBody>
      </p:sp>
      <p:pic>
        <p:nvPicPr>
          <p:cNvPr id="5" name="Content Placeholder 4">
            <a:extLst>
              <a:ext uri="{FF2B5EF4-FFF2-40B4-BE49-F238E27FC236}">
                <a16:creationId xmlns:a16="http://schemas.microsoft.com/office/drawing/2014/main" id="{EC9B6E1A-1D52-4DFD-AA46-61BF5D5551D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093694"/>
            <a:ext cx="10515600" cy="3815200"/>
          </a:xfrm>
        </p:spPr>
      </p:pic>
    </p:spTree>
    <p:extLst>
      <p:ext uri="{BB962C8B-B14F-4D97-AF65-F5344CB8AC3E}">
        <p14:creationId xmlns:p14="http://schemas.microsoft.com/office/powerpoint/2010/main" val="20481193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A3BCF-EE1C-4B15-8F7A-FABFEA21D2F5}"/>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Query : select *from </a:t>
            </a:r>
            <a:r>
              <a:rPr lang="en-US" b="1" dirty="0" err="1">
                <a:latin typeface="Times New Roman" panose="02020603050405020304" pitchFamily="18" charset="0"/>
                <a:cs typeface="Times New Roman" panose="02020603050405020304" pitchFamily="18" charset="0"/>
              </a:rPr>
              <a:t>sub_category</a:t>
            </a:r>
            <a:endParaRPr lang="en-US" b="1"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04C94628-68C3-4AA8-81F9-F0150D5EF26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32504" y="1825625"/>
            <a:ext cx="8126992" cy="4351338"/>
          </a:xfrm>
        </p:spPr>
      </p:pic>
    </p:spTree>
    <p:extLst>
      <p:ext uri="{BB962C8B-B14F-4D97-AF65-F5344CB8AC3E}">
        <p14:creationId xmlns:p14="http://schemas.microsoft.com/office/powerpoint/2010/main" val="12188482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1CEBD-13EB-46C8-9EFD-73E51270F42D}"/>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Query : select *from users</a:t>
            </a:r>
          </a:p>
        </p:txBody>
      </p:sp>
      <p:pic>
        <p:nvPicPr>
          <p:cNvPr id="5" name="Content Placeholder 4">
            <a:extLst>
              <a:ext uri="{FF2B5EF4-FFF2-40B4-BE49-F238E27FC236}">
                <a16:creationId xmlns:a16="http://schemas.microsoft.com/office/drawing/2014/main" id="{E0A85D75-2A3B-449D-B201-46A0E2D730D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651003"/>
            <a:ext cx="10515600" cy="2700581"/>
          </a:xfrm>
        </p:spPr>
      </p:pic>
    </p:spTree>
    <p:extLst>
      <p:ext uri="{BB962C8B-B14F-4D97-AF65-F5344CB8AC3E}">
        <p14:creationId xmlns:p14="http://schemas.microsoft.com/office/powerpoint/2010/main" val="35312714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                          Abstract</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lnSpcReduction="20000"/>
          </a:bodyPr>
          <a:lstStyle/>
          <a:p>
            <a:pPr marL="0" indent="0" algn="just">
              <a:buNone/>
            </a:pPr>
            <a:r>
              <a:rPr lang="en-GB" dirty="0">
                <a:latin typeface="Times New Roman" panose="02020603050405020304" pitchFamily="18" charset="0"/>
                <a:cs typeface="Times New Roman" panose="02020603050405020304" pitchFamily="18" charset="0"/>
              </a:rPr>
              <a:t>Students have many course based literature text books that they have stopped reading and these books are laying on their book shelves unused. These books can be sold and the proceeds can be used to buy another book the student currently needs. These website will not only serve students but can also serve the entire population or anybody who wants to buy second hand books or wants to empty their book shelves and make financial gain from it. These books can just be simply be uploaded to the website and another student or person can have access to buy the book by just visiting the website. Students also have lesser incomes compared to the rest of the working population. Hence any reasonable resource for getting income is always welcomed. All these will be achieved by creating a user friendly complete online shopping system for buying and selling second hand books.</a:t>
            </a:r>
            <a:r>
              <a:rPr lang="en-US" dirty="0">
                <a:latin typeface="Times New Roman" panose="02020603050405020304" pitchFamily="18" charset="0"/>
                <a:cs typeface="Times New Roman" panose="02020603050405020304" pitchFamily="18" charset="0"/>
              </a:rPr>
              <a:t> Customers can access the bookstore web site through the World Wide Web. Customers will be able to search the database to find the books they want, check the availability, and place the order to buy the book using their credit cards.</a:t>
            </a:r>
            <a:endParaRPr lang="en-IN" dirty="0">
              <a:latin typeface="Times New Roman" panose="02020603050405020304" pitchFamily="18" charset="0"/>
              <a:cs typeface="Times New Roman" panose="02020603050405020304" pitchFamily="18" charset="0"/>
            </a:endParaRPr>
          </a:p>
          <a:p>
            <a:pPr marL="0" indent="0" algn="just">
              <a:buNone/>
            </a:pPr>
            <a:endParaRPr lang="en-IN" dirty="0">
              <a:latin typeface="Times New Roman" panose="02020603050405020304" pitchFamily="18" charset="0"/>
              <a:cs typeface="Times New Roman" panose="02020603050405020304" pitchFamily="18" charset="0"/>
            </a:endParaRPr>
          </a:p>
          <a:p>
            <a:pPr marL="0" indent="0" algn="just">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418640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86DE423-367D-494A-90A1-52785821BF08}"/>
              </a:ext>
            </a:extLst>
          </p:cNvPr>
          <p:cNvSpPr>
            <a:spLocks noGrp="1"/>
          </p:cNvSpPr>
          <p:nvPr>
            <p:ph idx="1"/>
          </p:nvPr>
        </p:nvSpPr>
        <p:spPr/>
        <p:txBody>
          <a:bodyPr>
            <a:normAutofit/>
          </a:bodyPr>
          <a:lstStyle/>
          <a:p>
            <a:pPr marL="0" indent="0">
              <a:buNone/>
            </a:pPr>
            <a:r>
              <a:rPr lang="en-US" sz="8000" dirty="0">
                <a:latin typeface="Times New Roman" panose="02020603050405020304" pitchFamily="18" charset="0"/>
                <a:cs typeface="Times New Roman" panose="02020603050405020304" pitchFamily="18" charset="0"/>
              </a:rPr>
              <a:t>      </a:t>
            </a:r>
          </a:p>
          <a:p>
            <a:pPr marL="0" indent="0">
              <a:buNone/>
            </a:pPr>
            <a:r>
              <a:rPr lang="en-US" sz="8000" dirty="0">
                <a:latin typeface="Times New Roman" panose="02020603050405020304" pitchFamily="18" charset="0"/>
                <a:cs typeface="Times New Roman" panose="02020603050405020304" pitchFamily="18" charset="0"/>
              </a:rPr>
              <a:t>       THANK YOU</a:t>
            </a:r>
          </a:p>
        </p:txBody>
      </p:sp>
    </p:spTree>
    <p:extLst>
      <p:ext uri="{BB962C8B-B14F-4D97-AF65-F5344CB8AC3E}">
        <p14:creationId xmlns:p14="http://schemas.microsoft.com/office/powerpoint/2010/main" val="3574538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Languages Used:-</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buNone/>
            </a:pPr>
            <a:r>
              <a:rPr lang="en-US" b="1" dirty="0">
                <a:latin typeface="Times New Roman" panose="02020603050405020304" pitchFamily="18" charset="0"/>
                <a:cs typeface="Times New Roman" panose="02020603050405020304" pitchFamily="18" charset="0"/>
              </a:rPr>
              <a:t>Front end:-</a:t>
            </a:r>
          </a:p>
          <a:p>
            <a:r>
              <a:rPr lang="en-US" dirty="0">
                <a:latin typeface="Times New Roman" panose="02020603050405020304" pitchFamily="18" charset="0"/>
                <a:cs typeface="Times New Roman" panose="02020603050405020304" pitchFamily="18" charset="0"/>
              </a:rPr>
              <a:t>HTML</a:t>
            </a:r>
          </a:p>
          <a:p>
            <a:r>
              <a:rPr lang="en-US" dirty="0">
                <a:latin typeface="Times New Roman" panose="02020603050405020304" pitchFamily="18" charset="0"/>
                <a:cs typeface="Times New Roman" panose="02020603050405020304" pitchFamily="18" charset="0"/>
              </a:rPr>
              <a:t>Java</a:t>
            </a:r>
          </a:p>
          <a:p>
            <a:r>
              <a:rPr lang="en-US" dirty="0">
                <a:latin typeface="Times New Roman" panose="02020603050405020304" pitchFamily="18" charset="0"/>
                <a:cs typeface="Times New Roman" panose="02020603050405020304" pitchFamily="18" charset="0"/>
              </a:rPr>
              <a:t>CSS</a:t>
            </a:r>
          </a:p>
          <a:p>
            <a:pPr marL="0" indent="0">
              <a:buNone/>
            </a:pPr>
            <a:r>
              <a:rPr lang="en-US" b="1" dirty="0">
                <a:latin typeface="Times New Roman" panose="02020603050405020304" pitchFamily="18" charset="0"/>
                <a:cs typeface="Times New Roman" panose="02020603050405020304" pitchFamily="18" charset="0"/>
              </a:rPr>
              <a:t>Back end:-</a:t>
            </a:r>
          </a:p>
          <a:p>
            <a:r>
              <a:rPr lang="en-US" dirty="0">
                <a:latin typeface="Times New Roman" panose="02020603050405020304" pitchFamily="18" charset="0"/>
                <a:cs typeface="Times New Roman" panose="02020603050405020304" pitchFamily="18" charset="0"/>
              </a:rPr>
              <a:t>My SQL</a:t>
            </a:r>
          </a:p>
          <a:p>
            <a:r>
              <a:rPr lang="en-US" dirty="0">
                <a:latin typeface="Times New Roman" panose="02020603050405020304" pitchFamily="18" charset="0"/>
                <a:cs typeface="Times New Roman" panose="02020603050405020304" pitchFamily="18" charset="0"/>
              </a:rPr>
              <a:t>PHP</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700431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ACB3918-0097-483D-A0B0-A87DFF3BB18B}"/>
              </a:ext>
            </a:extLst>
          </p:cNvPr>
          <p:cNvSpPr>
            <a:spLocks noGrp="1"/>
          </p:cNvSpPr>
          <p:nvPr>
            <p:ph idx="1"/>
          </p:nvPr>
        </p:nvSpPr>
        <p:spPr>
          <a:xfrm>
            <a:off x="838200" y="1253331"/>
            <a:ext cx="10515600" cy="4351338"/>
          </a:xfrm>
        </p:spPr>
        <p:txBody>
          <a:bodyPr/>
          <a:lstStyle/>
          <a:p>
            <a:pPr marL="0" marR="0" indent="0" algn="just">
              <a:lnSpc>
                <a:spcPct val="115000"/>
              </a:lnSpc>
              <a:spcBef>
                <a:spcPts val="0"/>
              </a:spcBef>
              <a:spcAft>
                <a:spcPts val="1000"/>
              </a:spcAft>
              <a:buNone/>
            </a:pPr>
            <a:r>
              <a:rPr lang="en-GB" sz="3000" b="1" dirty="0">
                <a:latin typeface="Times New Roman" panose="02020603050405020304" pitchFamily="18" charset="0"/>
                <a:ea typeface="Calibri" panose="020F0502020204030204" pitchFamily="34" charset="0"/>
                <a:cs typeface="Times New Roman" panose="02020603050405020304" pitchFamily="18" charset="0"/>
              </a:rPr>
              <a:t>                         </a:t>
            </a:r>
            <a:r>
              <a:rPr lang="en-GB" sz="3000" b="1" dirty="0">
                <a:effectLst/>
                <a:latin typeface="Times New Roman" panose="02020603050405020304" pitchFamily="18" charset="0"/>
                <a:ea typeface="Calibri" panose="020F0502020204030204" pitchFamily="34" charset="0"/>
                <a:cs typeface="Times New Roman" panose="02020603050405020304" pitchFamily="18" charset="0"/>
              </a:rPr>
              <a:t>Basic Concepts of This Project</a:t>
            </a:r>
            <a:endParaRPr lang="en-US" sz="30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lnSpc>
                <a:spcPct val="115000"/>
              </a:lnSpc>
              <a:spcBef>
                <a:spcPts val="0"/>
              </a:spcBef>
              <a:spcAft>
                <a:spcPts val="1000"/>
              </a:spcAft>
              <a:buNone/>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15000"/>
              </a:lnSpc>
              <a:spcBef>
                <a:spcPts val="0"/>
              </a:spcBef>
              <a:spcAft>
                <a:spcPts val="1000"/>
              </a:spcAft>
            </a:pPr>
            <a:r>
              <a:rPr lang="en-GB" sz="2000" dirty="0">
                <a:effectLst/>
                <a:latin typeface="Times New Roman" panose="02020603050405020304" pitchFamily="18" charset="0"/>
                <a:ea typeface="Calibri" panose="020F0502020204030204" pitchFamily="34" charset="0"/>
                <a:cs typeface="Times New Roman" panose="02020603050405020304" pitchFamily="18" charset="0"/>
              </a:rPr>
              <a:t>  The motivation to create this project has many sources </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15000"/>
              </a:lnSpc>
              <a:spcBef>
                <a:spcPts val="0"/>
              </a:spcBef>
              <a:spcAft>
                <a:spcPts val="1000"/>
              </a:spcAft>
            </a:pPr>
            <a:r>
              <a:rPr lang="en-GB" sz="2000" dirty="0">
                <a:effectLst/>
                <a:latin typeface="Times New Roman" panose="02020603050405020304" pitchFamily="18" charset="0"/>
                <a:ea typeface="Calibri" panose="020F0502020204030204" pitchFamily="34" charset="0"/>
                <a:cs typeface="Times New Roman" panose="02020603050405020304" pitchFamily="18" charset="0"/>
              </a:rPr>
              <a:t>  Interest to develop a good user friendly website with many online transactions using a Database. </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15000"/>
              </a:lnSpc>
              <a:spcBef>
                <a:spcPts val="0"/>
              </a:spcBef>
              <a:spcAft>
                <a:spcPts val="1000"/>
              </a:spcAft>
            </a:pPr>
            <a:r>
              <a:rPr lang="en-GB" sz="2000" dirty="0">
                <a:effectLst/>
                <a:latin typeface="Times New Roman" panose="02020603050405020304" pitchFamily="18" charset="0"/>
                <a:ea typeface="Calibri" panose="020F0502020204030204" pitchFamily="34" charset="0"/>
                <a:cs typeface="Times New Roman" panose="02020603050405020304" pitchFamily="18" charset="0"/>
              </a:rPr>
              <a:t>  To increase our knowledge horizon in technologies like PHP, SQL, CSS, and HTML.</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15000"/>
              </a:lnSpc>
              <a:spcBef>
                <a:spcPts val="0"/>
              </a:spcBef>
              <a:spcAft>
                <a:spcPts val="1000"/>
              </a:spcAft>
            </a:pPr>
            <a:r>
              <a:rPr lang="en-GB" sz="2000" dirty="0">
                <a:effectLst/>
                <a:latin typeface="Times New Roman" panose="02020603050405020304" pitchFamily="18" charset="0"/>
                <a:ea typeface="Calibri" panose="020F0502020204030204" pitchFamily="34" charset="0"/>
                <a:cs typeface="Times New Roman" panose="02020603050405020304" pitchFamily="18" charset="0"/>
              </a:rPr>
              <a:t>  To gain good experience in web before joining in a full time job. </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15000"/>
              </a:lnSpc>
              <a:spcBef>
                <a:spcPts val="0"/>
              </a:spcBef>
              <a:spcAft>
                <a:spcPts val="1000"/>
              </a:spcAft>
            </a:pPr>
            <a:r>
              <a:rPr lang="en-GB" sz="2000" dirty="0">
                <a:effectLst/>
                <a:latin typeface="Times New Roman" panose="02020603050405020304" pitchFamily="18" charset="0"/>
                <a:ea typeface="Calibri" panose="020F0502020204030204" pitchFamily="34" charset="0"/>
                <a:cs typeface="Times New Roman" panose="02020603050405020304" pitchFamily="18" charset="0"/>
              </a:rPr>
              <a:t>  To gain expertise using Data Grid, Data Set, Data Table, Data Adapter and Data Readers</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lnSpc>
                <a:spcPct val="115000"/>
              </a:lnSpc>
              <a:spcBef>
                <a:spcPts val="0"/>
              </a:spcBef>
              <a:spcAft>
                <a:spcPts val="1000"/>
              </a:spcAft>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173003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41BB4-926E-4207-B5CC-1BDF39844800}"/>
              </a:ext>
            </a:extLst>
          </p:cNvPr>
          <p:cNvSpPr>
            <a:spLocks noGrp="1"/>
          </p:cNvSpPr>
          <p:nvPr>
            <p:ph type="title"/>
          </p:nvPr>
        </p:nvSpPr>
        <p:spPr/>
        <p:txBody>
          <a:bodyPr/>
          <a:lstStyle/>
          <a:p>
            <a:r>
              <a:rPr lang="en-GB"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3000" b="1" dirty="0">
                <a:effectLst/>
                <a:latin typeface="Times New Roman" panose="02020603050405020304" pitchFamily="18" charset="0"/>
                <a:ea typeface="Calibri" panose="020F0502020204030204" pitchFamily="34" charset="0"/>
                <a:cs typeface="Times New Roman" panose="02020603050405020304" pitchFamily="18" charset="0"/>
              </a:rPr>
              <a:t>Analysis And Identifying The Problem</a:t>
            </a:r>
            <a:endParaRPr lang="en-US" sz="3000" dirty="0"/>
          </a:p>
        </p:txBody>
      </p:sp>
      <p:sp>
        <p:nvSpPr>
          <p:cNvPr id="3" name="Content Placeholder 2">
            <a:extLst>
              <a:ext uri="{FF2B5EF4-FFF2-40B4-BE49-F238E27FC236}">
                <a16:creationId xmlns:a16="http://schemas.microsoft.com/office/drawing/2014/main" id="{B5CD4614-6DFC-4524-BE13-709922A2C330}"/>
              </a:ext>
            </a:extLst>
          </p:cNvPr>
          <p:cNvSpPr>
            <a:spLocks noGrp="1"/>
          </p:cNvSpPr>
          <p:nvPr>
            <p:ph idx="1"/>
          </p:nvPr>
        </p:nvSpPr>
        <p:spPr/>
        <p:txBody>
          <a:bodyPr>
            <a:normAutofit fontScale="92500" lnSpcReduction="10000"/>
          </a:bodyPr>
          <a:lstStyle/>
          <a:p>
            <a:pPr marL="0" indent="0" algn="just">
              <a:buNone/>
            </a:pPr>
            <a:r>
              <a:rPr lang="en-US" dirty="0">
                <a:latin typeface="Times New Roman" panose="02020603050405020304" pitchFamily="18" charset="0"/>
                <a:cs typeface="Times New Roman" panose="02020603050405020304" pitchFamily="18" charset="0"/>
              </a:rPr>
              <a:t>The present system includes a physical showcase where people search for their required book and purchase them afterwards. This procedure necessitates every feature like book, buyer, seller and price to be actually present at the sale. We aim to develop a website as a front end of a bookstore portal to eradicate this physical presence at sale. As the web based business get to be distinctly widespread, the Imperial Book Store is considering about extending its support of the services through the Internet. This project is to develop a Web application (called Imperial Web Book Store or IWBS) to assist the Imperial book shop with operating its business through the internet. The IWBS system supports online book selling and shopping. It additionally permits clients to offer their utilized books to the book shop by means of the Internet. </a:t>
            </a:r>
          </a:p>
        </p:txBody>
      </p:sp>
    </p:spTree>
    <p:extLst>
      <p:ext uri="{BB962C8B-B14F-4D97-AF65-F5344CB8AC3E}">
        <p14:creationId xmlns:p14="http://schemas.microsoft.com/office/powerpoint/2010/main" val="29654369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719C8-FAAA-4F22-A20F-1DB841CFE79B}"/>
              </a:ext>
            </a:extLst>
          </p:cNvPr>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                                Literature Review</a:t>
            </a:r>
          </a:p>
        </p:txBody>
      </p:sp>
      <p:sp>
        <p:nvSpPr>
          <p:cNvPr id="3" name="Content Placeholder 2">
            <a:extLst>
              <a:ext uri="{FF2B5EF4-FFF2-40B4-BE49-F238E27FC236}">
                <a16:creationId xmlns:a16="http://schemas.microsoft.com/office/drawing/2014/main" id="{272F07F6-BFA2-4FD0-89A9-CF6B32BB3528}"/>
              </a:ext>
            </a:extLst>
          </p:cNvPr>
          <p:cNvSpPr>
            <a:spLocks noGrp="1"/>
          </p:cNvSpPr>
          <p:nvPr>
            <p:ph idx="1"/>
          </p:nvPr>
        </p:nvSpPr>
        <p:spPr/>
        <p:txBody>
          <a:bodyPr>
            <a:normAutofit lnSpcReduction="10000"/>
          </a:bodyPr>
          <a:lstStyle/>
          <a:p>
            <a:pPr algn="just"/>
            <a:r>
              <a:rPr lang="en-US" dirty="0">
                <a:latin typeface="Times New Roman" panose="02020603050405020304" pitchFamily="18" charset="0"/>
                <a:cs typeface="Times New Roman" panose="02020603050405020304" pitchFamily="18" charset="0"/>
              </a:rPr>
              <a:t>Electronic Commerce applications support the interaction between different parties participating in a commerce transaction via the network, as well as the management of the data involved in the process .  </a:t>
            </a:r>
          </a:p>
          <a:p>
            <a:pPr algn="just"/>
            <a:r>
              <a:rPr lang="en-US" dirty="0">
                <a:latin typeface="Times New Roman" panose="02020603050405020304" pitchFamily="18" charset="0"/>
                <a:cs typeface="Times New Roman" panose="02020603050405020304" pitchFamily="18" charset="0"/>
              </a:rPr>
              <a:t>The increasing importance of e-commerce is apparent in the study conducted by researchers at the GVU Center at the Georgia Institute of Technology.</a:t>
            </a:r>
          </a:p>
          <a:p>
            <a:pPr algn="just"/>
            <a:r>
              <a:rPr lang="en-US" dirty="0">
                <a:latin typeface="Times New Roman" panose="02020603050405020304" pitchFamily="18" charset="0"/>
                <a:cs typeface="Times New Roman" panose="02020603050405020304" pitchFamily="18" charset="0"/>
              </a:rPr>
              <a:t> In their summary of the findings from the eighth survey, the researchers report that "e-commerce is taking off both in terms of the number of users shopping as well as the total amount people are spending via Internet based transactions". </a:t>
            </a:r>
          </a:p>
        </p:txBody>
      </p:sp>
    </p:spTree>
    <p:extLst>
      <p:ext uri="{BB962C8B-B14F-4D97-AF65-F5344CB8AC3E}">
        <p14:creationId xmlns:p14="http://schemas.microsoft.com/office/powerpoint/2010/main" val="34948257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6ABBA-0A91-45E6-9A9A-E7710C1767C6}"/>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                   Literature Review</a:t>
            </a:r>
          </a:p>
        </p:txBody>
      </p:sp>
      <p:sp>
        <p:nvSpPr>
          <p:cNvPr id="3" name="Content Placeholder 2">
            <a:extLst>
              <a:ext uri="{FF2B5EF4-FFF2-40B4-BE49-F238E27FC236}">
                <a16:creationId xmlns:a16="http://schemas.microsoft.com/office/drawing/2014/main" id="{11EF2590-DA08-441B-B84F-F4617686FB0E}"/>
              </a:ext>
            </a:extLst>
          </p:cNvPr>
          <p:cNvSpPr>
            <a:spLocks noGrp="1"/>
          </p:cNvSpPr>
          <p:nvPr>
            <p:ph idx="1"/>
          </p:nvPr>
        </p:nvSpPr>
        <p:spPr/>
        <p:txBody>
          <a:bodyPr>
            <a:normAutofit fontScale="77500" lnSpcReduction="20000"/>
          </a:bodyPr>
          <a:lstStyle/>
          <a:p>
            <a:pPr marL="342900" marR="0" lvl="0" indent="-342900" algn="just">
              <a:lnSpc>
                <a:spcPct val="115000"/>
              </a:lnSpc>
              <a:spcBef>
                <a:spcPts val="0"/>
              </a:spcBef>
              <a:spcAft>
                <a:spcPts val="0"/>
              </a:spcAft>
              <a:buFont typeface="Arial" panose="020B0604020202020204" pitchFamily="34" charset="0"/>
              <a:buChar char="•"/>
              <a:tabLst>
                <a:tab pos="457200" algn="l"/>
              </a:tabLst>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Several articles have detailed the methods some libraries have developed to increase profits from the sales of surplus gift and withdrawn materials.</a:t>
            </a:r>
          </a:p>
          <a:p>
            <a:pPr marL="342900" marR="0" lvl="0" indent="-342900" algn="just">
              <a:lnSpc>
                <a:spcPct val="115000"/>
              </a:lnSpc>
              <a:spcBef>
                <a:spcPts val="0"/>
              </a:spcBef>
              <a:spcAft>
                <a:spcPts val="0"/>
              </a:spcAft>
              <a:buFont typeface="Arial" panose="020B0604020202020204" pitchFamily="34" charset="0"/>
              <a:buChar char="•"/>
              <a:tabLst>
                <a:tab pos="457200" algn="l"/>
              </a:tabLst>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The impetus to sell the finer quality donated books through auctions is well documented, as is the subject of opening bookstores in lieu of traditional library book sales; </a:t>
            </a:r>
          </a:p>
          <a:p>
            <a:pPr marL="342900" marR="0" lvl="0" indent="-342900" algn="just">
              <a:lnSpc>
                <a:spcPct val="115000"/>
              </a:lnSpc>
              <a:spcBef>
                <a:spcPts val="0"/>
              </a:spcBef>
              <a:spcAft>
                <a:spcPts val="1000"/>
              </a:spcAft>
              <a:buFont typeface="Arial" panose="020B0604020202020204" pitchFamily="34" charset="0"/>
              <a:buChar char="•"/>
              <a:tabLst>
                <a:tab pos="457200" algn="l"/>
              </a:tabLst>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articles dealing with libraries selling materials online are harder to find. </a:t>
            </a:r>
          </a:p>
          <a:p>
            <a:pPr marL="342900" marR="0" lvl="0" indent="-342900" algn="just">
              <a:lnSpc>
                <a:spcPct val="115000"/>
              </a:lnSpc>
              <a:spcBef>
                <a:spcPts val="0"/>
              </a:spcBef>
              <a:spcAft>
                <a:spcPts val="1000"/>
              </a:spcAft>
              <a:buFont typeface="Arial" panose="020B0604020202020204" pitchFamily="34" charset="0"/>
              <a:buChar char="•"/>
              <a:tabLst>
                <a:tab pos="457200" algn="l"/>
              </a:tabLst>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Although selling used books on the Web has been occurring for several years, libraries using the Internet as a means to dispose of and profit from selling withdrawn or surplus gifts is a relatively recent development.</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6194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50541-45F1-41C1-9D09-B1C439357D6B}"/>
              </a:ext>
            </a:extLst>
          </p:cNvPr>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                             Literature Review</a:t>
            </a:r>
          </a:p>
        </p:txBody>
      </p:sp>
      <p:sp>
        <p:nvSpPr>
          <p:cNvPr id="3" name="Content Placeholder 2">
            <a:extLst>
              <a:ext uri="{FF2B5EF4-FFF2-40B4-BE49-F238E27FC236}">
                <a16:creationId xmlns:a16="http://schemas.microsoft.com/office/drawing/2014/main" id="{08197427-A74E-4A89-89EE-F4655E693E68}"/>
              </a:ext>
            </a:extLst>
          </p:cNvPr>
          <p:cNvSpPr>
            <a:spLocks noGrp="1"/>
          </p:cNvSpPr>
          <p:nvPr>
            <p:ph idx="1"/>
          </p:nvPr>
        </p:nvSpPr>
        <p:spPr/>
        <p:txBody>
          <a:bodyPr>
            <a:normAutofit fontScale="85000" lnSpcReduction="10000"/>
          </a:bodyPr>
          <a:lstStyle/>
          <a:p>
            <a:pPr marL="0" indent="0" algn="just">
              <a:buNone/>
            </a:pPr>
            <a:r>
              <a:rPr lang="en-US" dirty="0">
                <a:latin typeface="Times New Roman" panose="02020603050405020304" pitchFamily="18" charset="0"/>
                <a:cs typeface="Times New Roman" panose="02020603050405020304" pitchFamily="18" charset="0"/>
              </a:rPr>
              <a:t>A good e-commerce site should present the following factors to the customers for better usability: </a:t>
            </a:r>
          </a:p>
          <a:p>
            <a:pPr marL="0" indent="0" algn="just">
              <a:buNone/>
            </a:pPr>
            <a:r>
              <a:rPr lang="en-US" dirty="0">
                <a:latin typeface="Times New Roman" panose="02020603050405020304" pitchFamily="18" charset="0"/>
                <a:cs typeface="Times New Roman" panose="02020603050405020304" pitchFamily="18" charset="0"/>
              </a:rPr>
              <a:t>•    Knowing when an item was saved or not saved in the shopping cart.   </a:t>
            </a:r>
          </a:p>
          <a:p>
            <a:pPr marL="0" indent="0" algn="just">
              <a:buNone/>
            </a:pPr>
            <a:r>
              <a:rPr lang="en-US" dirty="0">
                <a:latin typeface="Times New Roman" panose="02020603050405020304" pitchFamily="18" charset="0"/>
                <a:cs typeface="Times New Roman" panose="02020603050405020304" pitchFamily="18" charset="0"/>
              </a:rPr>
              <a:t>•    Returning to different parts of the site after adding an item to the shopping cart.  </a:t>
            </a:r>
          </a:p>
          <a:p>
            <a:pPr marL="0" indent="0" algn="just">
              <a:buNone/>
            </a:pPr>
            <a:r>
              <a:rPr lang="en-US" dirty="0">
                <a:latin typeface="Times New Roman" panose="02020603050405020304" pitchFamily="18" charset="0"/>
                <a:cs typeface="Times New Roman" panose="02020603050405020304" pitchFamily="18" charset="0"/>
              </a:rPr>
              <a:t>•    Easy scanning and selecting items in a list.  </a:t>
            </a:r>
          </a:p>
          <a:p>
            <a:pPr marL="0" indent="0" algn="just">
              <a:buNone/>
            </a:pPr>
            <a:r>
              <a:rPr lang="en-US" dirty="0">
                <a:latin typeface="Times New Roman" panose="02020603050405020304" pitchFamily="18" charset="0"/>
                <a:cs typeface="Times New Roman" panose="02020603050405020304" pitchFamily="18" charset="0"/>
              </a:rPr>
              <a:t>•    Effective categorical organization of products. </a:t>
            </a:r>
          </a:p>
          <a:p>
            <a:pPr marL="0" indent="0" algn="just">
              <a:buNone/>
            </a:pPr>
            <a:r>
              <a:rPr lang="en-US" dirty="0">
                <a:latin typeface="Times New Roman" panose="02020603050405020304" pitchFamily="18" charset="0"/>
                <a:cs typeface="Times New Roman" panose="02020603050405020304" pitchFamily="18" charset="0"/>
              </a:rPr>
              <a:t>•   Simple navigation from home page to information and order links for specific products.  </a:t>
            </a:r>
          </a:p>
          <a:p>
            <a:pPr marL="0" indent="0" algn="just">
              <a:buNone/>
            </a:pPr>
            <a:r>
              <a:rPr lang="en-US" dirty="0">
                <a:latin typeface="Times New Roman" panose="02020603050405020304" pitchFamily="18" charset="0"/>
                <a:cs typeface="Times New Roman" panose="02020603050405020304" pitchFamily="18" charset="0"/>
              </a:rPr>
              <a:t>•   Obvious shopping links or buttons. </a:t>
            </a:r>
          </a:p>
          <a:p>
            <a:pPr marL="0" indent="0" algn="just">
              <a:buNone/>
            </a:pPr>
            <a:r>
              <a:rPr lang="en-US" dirty="0">
                <a:latin typeface="Times New Roman" panose="02020603050405020304" pitchFamily="18" charset="0"/>
                <a:cs typeface="Times New Roman" panose="02020603050405020304" pitchFamily="18" charset="0"/>
              </a:rPr>
              <a:t>•   Minimal and effective security notifications or messages.  </a:t>
            </a:r>
          </a:p>
          <a:p>
            <a:pPr marL="0" indent="0" algn="just">
              <a:buNone/>
            </a:pPr>
            <a:r>
              <a:rPr lang="en-US" dirty="0">
                <a:latin typeface="Times New Roman" panose="02020603050405020304" pitchFamily="18" charset="0"/>
                <a:cs typeface="Times New Roman" panose="02020603050405020304" pitchFamily="18" charset="0"/>
              </a:rPr>
              <a:t>•   Consistent layout of product information. </a:t>
            </a:r>
          </a:p>
        </p:txBody>
      </p:sp>
    </p:spTree>
    <p:extLst>
      <p:ext uri="{BB962C8B-B14F-4D97-AF65-F5344CB8AC3E}">
        <p14:creationId xmlns:p14="http://schemas.microsoft.com/office/powerpoint/2010/main" val="39890419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324</TotalTime>
  <Words>2136</Words>
  <Application>Microsoft Office PowerPoint</Application>
  <PresentationFormat>Widescreen</PresentationFormat>
  <Paragraphs>139</Paragraphs>
  <Slides>30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Calibri Light</vt:lpstr>
      <vt:lpstr>Times New Roman</vt:lpstr>
      <vt:lpstr>Office Theme</vt:lpstr>
      <vt:lpstr>PowerPoint Presentation</vt:lpstr>
      <vt:lpstr>Online Second Hand Book Buying &amp; Selling Portal Software Project </vt:lpstr>
      <vt:lpstr>                          Abstract</vt:lpstr>
      <vt:lpstr>Languages Used:-</vt:lpstr>
      <vt:lpstr>PowerPoint Presentation</vt:lpstr>
      <vt:lpstr>                                         Analysis And Identifying The Problem</vt:lpstr>
      <vt:lpstr>                                Literature Review</vt:lpstr>
      <vt:lpstr>                   Literature Review</vt:lpstr>
      <vt:lpstr>                             Literature Review</vt:lpstr>
      <vt:lpstr>                       Data Collection</vt:lpstr>
      <vt:lpstr>              Design And Methodology  </vt:lpstr>
      <vt:lpstr>Logic Diagram:-</vt:lpstr>
      <vt:lpstr>                Code Implementation</vt:lpstr>
      <vt:lpstr>PowerPoint Presentation</vt:lpstr>
      <vt:lpstr>PowerPoint Presentation</vt:lpstr>
      <vt:lpstr>PowerPoint Presentation</vt:lpstr>
      <vt:lpstr>Front End: Welcome Page</vt:lpstr>
      <vt:lpstr>Front End: Admin Page</vt:lpstr>
      <vt:lpstr>Front End : User Page</vt:lpstr>
      <vt:lpstr>Front End : User’s Selling Portal</vt:lpstr>
      <vt:lpstr>Back End: Import Database</vt:lpstr>
      <vt:lpstr>Back End : Structure</vt:lpstr>
      <vt:lpstr>Back End : Privilleges</vt:lpstr>
      <vt:lpstr>Back End : DML Diagram</vt:lpstr>
      <vt:lpstr>Query: select*from books</vt:lpstr>
      <vt:lpstr>Query: Select*from category </vt:lpstr>
      <vt:lpstr>Query : select *from contact</vt:lpstr>
      <vt:lpstr>Query : select *from sub_category</vt:lpstr>
      <vt:lpstr>Query : select *from users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Balaji</dc:creator>
  <cp:lastModifiedBy>Venkatesh Jacke</cp:lastModifiedBy>
  <cp:revision>17</cp:revision>
  <dcterms:created xsi:type="dcterms:W3CDTF">2021-02-11T15:27:23Z</dcterms:created>
  <dcterms:modified xsi:type="dcterms:W3CDTF">2021-05-27T05:33:46Z</dcterms:modified>
</cp:coreProperties>
</file>