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va Sans Bold" charset="1" panose="020B0803030501040103"/>
      <p:regular r:id="rId15"/>
    </p:embeddedFont>
    <p:embeddedFont>
      <p:font typeface="Canva Sans" charset="1" panose="020B05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6931" y="3824747"/>
            <a:ext cx="14011391" cy="1801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7"/>
              </a:lnSpc>
            </a:pPr>
            <a:r>
              <a:rPr lang="en-US" b="true" sz="692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NEWS POST MANAGEMENT APPLICATION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5796138" y="5106322"/>
            <a:ext cx="9940168" cy="994016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A23F">
                <a:alpha val="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64707" y="502125"/>
            <a:ext cx="3179323" cy="1053151"/>
          </a:xfrm>
          <a:custGeom>
            <a:avLst/>
            <a:gdLst/>
            <a:ahLst/>
            <a:cxnLst/>
            <a:rect r="r" b="b" t="t" l="l"/>
            <a:pathLst>
              <a:path h="1053151" w="3179323">
                <a:moveTo>
                  <a:pt x="0" y="0"/>
                </a:moveTo>
                <a:lnTo>
                  <a:pt x="3179323" y="0"/>
                </a:lnTo>
                <a:lnTo>
                  <a:pt x="3179323" y="1053150"/>
                </a:lnTo>
                <a:lnTo>
                  <a:pt x="0" y="1053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047601" y="8720353"/>
            <a:ext cx="8211699" cy="53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4"/>
              </a:lnSpc>
            </a:pPr>
            <a:r>
              <a:rPr lang="en-US" b="true" sz="3195" spc="1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by -Venkatesh Madanwale (SWE-I)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72995" y="6137310"/>
            <a:ext cx="14011391" cy="401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6"/>
              </a:lnSpc>
            </a:pPr>
            <a:r>
              <a:rPr lang="en-US" sz="30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Platform for User-Generated News with Admin Moderation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2289216" y="-6248771"/>
            <a:ext cx="9940168" cy="994016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A23F">
                <a:alpha val="8627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415975" y="6878349"/>
            <a:ext cx="12768412" cy="1103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6"/>
              </a:lnSpc>
            </a:pPr>
            <a:r>
              <a:rPr lang="en-US" sz="307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Guidance &amp; Mentor:</a:t>
            </a:r>
          </a:p>
          <a:p>
            <a:pPr algn="l">
              <a:lnSpc>
                <a:spcPts val="279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Sanjeev</a:t>
            </a:r>
          </a:p>
          <a:p>
            <a:pPr algn="l">
              <a:lnSpc>
                <a:spcPts val="279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Kartik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47601" y="9201150"/>
            <a:ext cx="821169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 spc="1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04/29/2025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96148" y="1114425"/>
            <a:ext cx="5095704" cy="972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b="true" sz="6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AGENDA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44030" y="3257550"/>
            <a:ext cx="10415461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Objective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Software and Hardware Requirements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Workflow Diagram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Scope of Enhancement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Case Diagram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Conclusion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44239" y="502125"/>
            <a:ext cx="3179323" cy="1053151"/>
          </a:xfrm>
          <a:custGeom>
            <a:avLst/>
            <a:gdLst/>
            <a:ahLst/>
            <a:cxnLst/>
            <a:rect r="r" b="b" t="t" l="l"/>
            <a:pathLst>
              <a:path h="1053151" w="3179323">
                <a:moveTo>
                  <a:pt x="0" y="0"/>
                </a:moveTo>
                <a:lnTo>
                  <a:pt x="3179324" y="0"/>
                </a:lnTo>
                <a:lnTo>
                  <a:pt x="3179324" y="1053150"/>
                </a:lnTo>
                <a:lnTo>
                  <a:pt x="0" y="1053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922804" y="0"/>
            <a:ext cx="6066834" cy="10712225"/>
            <a:chOff x="0" y="0"/>
            <a:chExt cx="1597849" cy="28213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97849" cy="2821327"/>
            </a:xfrm>
            <a:custGeom>
              <a:avLst/>
              <a:gdLst/>
              <a:ahLst/>
              <a:cxnLst/>
              <a:rect r="r" b="b" t="t" l="l"/>
              <a:pathLst>
                <a:path h="2821327" w="1597849">
                  <a:moveTo>
                    <a:pt x="0" y="0"/>
                  </a:moveTo>
                  <a:lnTo>
                    <a:pt x="1597849" y="0"/>
                  </a:lnTo>
                  <a:lnTo>
                    <a:pt x="1597849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1BA23F">
                <a:alpha val="8627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97849" cy="2859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22804" y="0"/>
            <a:ext cx="6066834" cy="10712225"/>
            <a:chOff x="0" y="0"/>
            <a:chExt cx="1597849" cy="28213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7849" cy="2821327"/>
            </a:xfrm>
            <a:custGeom>
              <a:avLst/>
              <a:gdLst/>
              <a:ahLst/>
              <a:cxnLst/>
              <a:rect r="r" b="b" t="t" l="l"/>
              <a:pathLst>
                <a:path h="2821327" w="1597849">
                  <a:moveTo>
                    <a:pt x="0" y="0"/>
                  </a:moveTo>
                  <a:lnTo>
                    <a:pt x="1597849" y="0"/>
                  </a:lnTo>
                  <a:lnTo>
                    <a:pt x="1597849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1BA23F">
                <a:alpha val="862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97849" cy="2859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083400" y="1114425"/>
            <a:ext cx="6121199" cy="972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b="true" sz="6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44030" y="3481877"/>
            <a:ext cx="12682096" cy="424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create a web application that allows users to post news articles.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implement an administrative workflow for reviewing and managing user-submitted content.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provid</a:t>
            </a: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 a platform for users to post, view news, categorized and unfiltered.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enable user interaction with news posts through likes and dislikes.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44239" y="502125"/>
            <a:ext cx="3179323" cy="1053151"/>
          </a:xfrm>
          <a:custGeom>
            <a:avLst/>
            <a:gdLst/>
            <a:ahLst/>
            <a:cxnLst/>
            <a:rect r="r" b="b" t="t" l="l"/>
            <a:pathLst>
              <a:path h="1053151" w="3179323">
                <a:moveTo>
                  <a:pt x="0" y="0"/>
                </a:moveTo>
                <a:lnTo>
                  <a:pt x="3179324" y="0"/>
                </a:lnTo>
                <a:lnTo>
                  <a:pt x="3179324" y="1053150"/>
                </a:lnTo>
                <a:lnTo>
                  <a:pt x="0" y="1053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22804" y="0"/>
            <a:ext cx="6066834" cy="10712225"/>
            <a:chOff x="0" y="0"/>
            <a:chExt cx="1597849" cy="28213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7849" cy="2821327"/>
            </a:xfrm>
            <a:custGeom>
              <a:avLst/>
              <a:gdLst/>
              <a:ahLst/>
              <a:cxnLst/>
              <a:rect r="r" b="b" t="t" l="l"/>
              <a:pathLst>
                <a:path h="2821327" w="1597849">
                  <a:moveTo>
                    <a:pt x="0" y="0"/>
                  </a:moveTo>
                  <a:lnTo>
                    <a:pt x="1597849" y="0"/>
                  </a:lnTo>
                  <a:lnTo>
                    <a:pt x="1597849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1BA23F">
                <a:alpha val="862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97849" cy="2859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466539" y="1114425"/>
            <a:ext cx="13792761" cy="1905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b="true" sz="7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SOFTWARE AND HARDWARE REQUIREMENTS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44030" y="3289597"/>
            <a:ext cx="12682096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spc="4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Software Requirements: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Frontend: React.js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Backend: Node.js with Express.js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</a:t>
            </a: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tabase: MongoDB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Operating System:  Windows, macOS or Linux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Browser: Chrome, Firefox, Safari, Edge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Development Tools: VS Code, Git, etc.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44239" y="502125"/>
            <a:ext cx="3179323" cy="1053151"/>
          </a:xfrm>
          <a:custGeom>
            <a:avLst/>
            <a:gdLst/>
            <a:ahLst/>
            <a:cxnLst/>
            <a:rect r="r" b="b" t="t" l="l"/>
            <a:pathLst>
              <a:path h="1053151" w="3179323">
                <a:moveTo>
                  <a:pt x="0" y="0"/>
                </a:moveTo>
                <a:lnTo>
                  <a:pt x="3179324" y="0"/>
                </a:lnTo>
                <a:lnTo>
                  <a:pt x="3179324" y="1053150"/>
                </a:lnTo>
                <a:lnTo>
                  <a:pt x="0" y="1053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44030" y="7171524"/>
            <a:ext cx="12682096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spc="4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Hardware Requirements: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</a:t>
            </a: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rocessor: Intel Core i5 or equiv</a:t>
            </a: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</a:t>
            </a: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ent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emory: 8GB RAM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Sto</a:t>
            </a: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rage: 256GB SSD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etwork: Internet connection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22804" y="0"/>
            <a:ext cx="6066834" cy="10712225"/>
            <a:chOff x="0" y="0"/>
            <a:chExt cx="1597849" cy="28213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7849" cy="2821327"/>
            </a:xfrm>
            <a:custGeom>
              <a:avLst/>
              <a:gdLst/>
              <a:ahLst/>
              <a:cxnLst/>
              <a:rect r="r" b="b" t="t" l="l"/>
              <a:pathLst>
                <a:path h="2821327" w="1597849">
                  <a:moveTo>
                    <a:pt x="0" y="0"/>
                  </a:moveTo>
                  <a:lnTo>
                    <a:pt x="1597849" y="0"/>
                  </a:lnTo>
                  <a:lnTo>
                    <a:pt x="1597849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1BA23F">
                <a:alpha val="862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97849" cy="2859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44239" y="502125"/>
            <a:ext cx="3179323" cy="1053151"/>
          </a:xfrm>
          <a:custGeom>
            <a:avLst/>
            <a:gdLst/>
            <a:ahLst/>
            <a:cxnLst/>
            <a:rect r="r" b="b" t="t" l="l"/>
            <a:pathLst>
              <a:path h="1053151" w="3179323">
                <a:moveTo>
                  <a:pt x="0" y="0"/>
                </a:moveTo>
                <a:lnTo>
                  <a:pt x="3179324" y="0"/>
                </a:lnTo>
                <a:lnTo>
                  <a:pt x="3179324" y="1053150"/>
                </a:lnTo>
                <a:lnTo>
                  <a:pt x="0" y="1053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44030" y="1972452"/>
            <a:ext cx="14143970" cy="8314548"/>
          </a:xfrm>
          <a:custGeom>
            <a:avLst/>
            <a:gdLst/>
            <a:ahLst/>
            <a:cxnLst/>
            <a:rect r="r" b="b" t="t" l="l"/>
            <a:pathLst>
              <a:path h="8314548" w="14143970">
                <a:moveTo>
                  <a:pt x="0" y="0"/>
                </a:moveTo>
                <a:lnTo>
                  <a:pt x="14143970" y="0"/>
                </a:lnTo>
                <a:lnTo>
                  <a:pt x="14143970" y="8314548"/>
                </a:lnTo>
                <a:lnTo>
                  <a:pt x="0" y="8314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926" r="0" b="-643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44030" y="1114425"/>
            <a:ext cx="11505049" cy="972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b="true" sz="6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WORKFLOW 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22804" y="0"/>
            <a:ext cx="6066834" cy="10712225"/>
            <a:chOff x="0" y="0"/>
            <a:chExt cx="1597849" cy="28213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7849" cy="2821327"/>
            </a:xfrm>
            <a:custGeom>
              <a:avLst/>
              <a:gdLst/>
              <a:ahLst/>
              <a:cxnLst/>
              <a:rect r="r" b="b" t="t" l="l"/>
              <a:pathLst>
                <a:path h="2821327" w="1597849">
                  <a:moveTo>
                    <a:pt x="0" y="0"/>
                  </a:moveTo>
                  <a:lnTo>
                    <a:pt x="1597849" y="0"/>
                  </a:lnTo>
                  <a:lnTo>
                    <a:pt x="1597849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1BA23F">
                <a:alpha val="862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97849" cy="2859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144030" y="1114425"/>
            <a:ext cx="13115270" cy="972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0"/>
              </a:lnSpc>
              <a:spcBef>
                <a:spcPct val="0"/>
              </a:spcBef>
            </a:pPr>
            <a:r>
              <a:rPr lang="en-US" b="true" sz="70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SCOPE OF ENHANCEMENT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44030" y="3524250"/>
            <a:ext cx="12682096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 profile management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Improved search and filtering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eal-time notifications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ocial sharing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Comment section for news articles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Enhanced admin dashboard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44239" y="502125"/>
            <a:ext cx="3179323" cy="1053151"/>
          </a:xfrm>
          <a:custGeom>
            <a:avLst/>
            <a:gdLst/>
            <a:ahLst/>
            <a:cxnLst/>
            <a:rect r="r" b="b" t="t" l="l"/>
            <a:pathLst>
              <a:path h="1053151" w="3179323">
                <a:moveTo>
                  <a:pt x="0" y="0"/>
                </a:moveTo>
                <a:lnTo>
                  <a:pt x="3179324" y="0"/>
                </a:lnTo>
                <a:lnTo>
                  <a:pt x="3179324" y="1053150"/>
                </a:lnTo>
                <a:lnTo>
                  <a:pt x="0" y="1053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22804" y="0"/>
            <a:ext cx="6066834" cy="10712225"/>
            <a:chOff x="0" y="0"/>
            <a:chExt cx="1597849" cy="28213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7849" cy="2821327"/>
            </a:xfrm>
            <a:custGeom>
              <a:avLst/>
              <a:gdLst/>
              <a:ahLst/>
              <a:cxnLst/>
              <a:rect r="r" b="b" t="t" l="l"/>
              <a:pathLst>
                <a:path h="2821327" w="1597849">
                  <a:moveTo>
                    <a:pt x="0" y="0"/>
                  </a:moveTo>
                  <a:lnTo>
                    <a:pt x="1597849" y="0"/>
                  </a:lnTo>
                  <a:lnTo>
                    <a:pt x="1597849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1BA23F">
                <a:alpha val="862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97849" cy="2859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144030" y="1114425"/>
            <a:ext cx="13115270" cy="972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0"/>
              </a:lnSpc>
              <a:spcBef>
                <a:spcPct val="0"/>
              </a:spcBef>
            </a:pPr>
            <a:r>
              <a:rPr lang="en-US" b="true" sz="7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 CASE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44030" y="3524250"/>
            <a:ext cx="12682096" cy="334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spc="5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User:</a:t>
            </a:r>
            <a:r>
              <a:rPr lang="en-US" sz="3499" spc="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200"/>
              </a:lnSpc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Registers/Login → Posts News → Views/Filters News → Likes/Dislikes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899"/>
              </a:lnSpc>
            </a:pPr>
            <a:r>
              <a:rPr lang="en-US" sz="3499" spc="5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Admin: </a:t>
            </a:r>
          </a:p>
          <a:p>
            <a:pPr algn="l">
              <a:lnSpc>
                <a:spcPts val="4200"/>
              </a:lnSpc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eviews Posts → Approves/Rejects → Posts News → Manages All 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44239" y="502125"/>
            <a:ext cx="3179323" cy="1053151"/>
          </a:xfrm>
          <a:custGeom>
            <a:avLst/>
            <a:gdLst/>
            <a:ahLst/>
            <a:cxnLst/>
            <a:rect r="r" b="b" t="t" l="l"/>
            <a:pathLst>
              <a:path h="1053151" w="3179323">
                <a:moveTo>
                  <a:pt x="0" y="0"/>
                </a:moveTo>
                <a:lnTo>
                  <a:pt x="3179324" y="0"/>
                </a:lnTo>
                <a:lnTo>
                  <a:pt x="3179324" y="1053150"/>
                </a:lnTo>
                <a:lnTo>
                  <a:pt x="0" y="1053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22804" y="0"/>
            <a:ext cx="6066834" cy="10712225"/>
            <a:chOff x="0" y="0"/>
            <a:chExt cx="1597849" cy="28213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7849" cy="2821327"/>
            </a:xfrm>
            <a:custGeom>
              <a:avLst/>
              <a:gdLst/>
              <a:ahLst/>
              <a:cxnLst/>
              <a:rect r="r" b="b" t="t" l="l"/>
              <a:pathLst>
                <a:path h="2821327" w="1597849">
                  <a:moveTo>
                    <a:pt x="0" y="0"/>
                  </a:moveTo>
                  <a:lnTo>
                    <a:pt x="1597849" y="0"/>
                  </a:lnTo>
                  <a:lnTo>
                    <a:pt x="1597849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1BA23F">
                <a:alpha val="862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97849" cy="2859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144030" y="1114425"/>
            <a:ext cx="13115270" cy="972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20"/>
              </a:lnSpc>
              <a:spcBef>
                <a:spcPct val="0"/>
              </a:spcBef>
            </a:pPr>
            <a:r>
              <a:rPr lang="en-US" b="true" sz="7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44030" y="3524250"/>
            <a:ext cx="12682096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scalable, modern news posting platform using Full-stack.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Covers both user engagement and moderation.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Potential for real-world use-cases with enhancements.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44239" y="502125"/>
            <a:ext cx="3179323" cy="1053151"/>
          </a:xfrm>
          <a:custGeom>
            <a:avLst/>
            <a:gdLst/>
            <a:ahLst/>
            <a:cxnLst/>
            <a:rect r="r" b="b" t="t" l="l"/>
            <a:pathLst>
              <a:path h="1053151" w="3179323">
                <a:moveTo>
                  <a:pt x="0" y="0"/>
                </a:moveTo>
                <a:lnTo>
                  <a:pt x="3179324" y="0"/>
                </a:lnTo>
                <a:lnTo>
                  <a:pt x="3179324" y="1053150"/>
                </a:lnTo>
                <a:lnTo>
                  <a:pt x="0" y="1053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7764" y="-110329"/>
            <a:ext cx="9511764" cy="10507658"/>
            <a:chOff x="0" y="0"/>
            <a:chExt cx="2505156" cy="2767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5156" cy="2767449"/>
            </a:xfrm>
            <a:custGeom>
              <a:avLst/>
              <a:gdLst/>
              <a:ahLst/>
              <a:cxnLst/>
              <a:rect r="r" b="b" t="t" l="l"/>
              <a:pathLst>
                <a:path h="2767449" w="2505156">
                  <a:moveTo>
                    <a:pt x="0" y="0"/>
                  </a:moveTo>
                  <a:lnTo>
                    <a:pt x="2505156" y="0"/>
                  </a:lnTo>
                  <a:lnTo>
                    <a:pt x="2505156" y="2767449"/>
                  </a:lnTo>
                  <a:lnTo>
                    <a:pt x="0" y="2767449"/>
                  </a:lnTo>
                  <a:close/>
                </a:path>
              </a:pathLst>
            </a:custGeom>
            <a:solidFill>
              <a:srgbClr val="1BA23F">
                <a:alpha val="862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5156" cy="280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584685"/>
            <a:ext cx="7947263" cy="4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9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THANKS</a:t>
            </a:r>
          </a:p>
          <a:p>
            <a:pPr algn="l">
              <a:lnSpc>
                <a:spcPts val="10999"/>
              </a:lnSpc>
            </a:pPr>
            <a:r>
              <a:rPr lang="en-US" sz="9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LISTENING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981590"/>
            <a:ext cx="7266590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You are free to ask any question.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44239" y="502125"/>
            <a:ext cx="3179323" cy="1053151"/>
          </a:xfrm>
          <a:custGeom>
            <a:avLst/>
            <a:gdLst/>
            <a:ahLst/>
            <a:cxnLst/>
            <a:rect r="r" b="b" t="t" l="l"/>
            <a:pathLst>
              <a:path h="1053151" w="3179323">
                <a:moveTo>
                  <a:pt x="0" y="0"/>
                </a:moveTo>
                <a:lnTo>
                  <a:pt x="3179324" y="0"/>
                </a:lnTo>
                <a:lnTo>
                  <a:pt x="3179324" y="1053150"/>
                </a:lnTo>
                <a:lnTo>
                  <a:pt x="0" y="1053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DAGl_gGljM8</dc:identifier>
  <dcterms:modified xsi:type="dcterms:W3CDTF">2011-08-01T06:04:30Z</dcterms:modified>
  <cp:revision>1</cp:revision>
  <dc:title>Project</dc:title>
</cp:coreProperties>
</file>